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763" r:id="rId2"/>
  </p:sldMasterIdLst>
  <p:notesMasterIdLst>
    <p:notesMasterId r:id="rId25"/>
  </p:notesMasterIdLst>
  <p:handoutMasterIdLst>
    <p:handoutMasterId r:id="rId26"/>
  </p:handoutMasterIdLst>
  <p:sldIdLst>
    <p:sldId id="2314" r:id="rId3"/>
    <p:sldId id="2299" r:id="rId4"/>
    <p:sldId id="2315" r:id="rId5"/>
    <p:sldId id="2339" r:id="rId6"/>
    <p:sldId id="2322" r:id="rId7"/>
    <p:sldId id="2323" r:id="rId8"/>
    <p:sldId id="2317" r:id="rId9"/>
    <p:sldId id="2327" r:id="rId10"/>
    <p:sldId id="2326" r:id="rId11"/>
    <p:sldId id="2324" r:id="rId12"/>
    <p:sldId id="2325" r:id="rId13"/>
    <p:sldId id="2328" r:id="rId14"/>
    <p:sldId id="2334" r:id="rId15"/>
    <p:sldId id="2331" r:id="rId16"/>
    <p:sldId id="2329" r:id="rId17"/>
    <p:sldId id="2330" r:id="rId18"/>
    <p:sldId id="2335" r:id="rId19"/>
    <p:sldId id="2336" r:id="rId20"/>
    <p:sldId id="2337" r:id="rId21"/>
    <p:sldId id="2338" r:id="rId22"/>
    <p:sldId id="2332" r:id="rId23"/>
    <p:sldId id="2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userDrawn="1">
          <p15:clr>
            <a:srgbClr val="A4A3A4"/>
          </p15:clr>
        </p15:guide>
        <p15:guide id="2" pos="36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D68"/>
    <a:srgbClr val="092E68"/>
    <a:srgbClr val="D80000"/>
    <a:srgbClr val="F25A00"/>
    <a:srgbClr val="F57F00"/>
    <a:srgbClr val="F58C00"/>
    <a:srgbClr val="F5B414"/>
    <a:srgbClr val="DCDCDC"/>
    <a:srgbClr val="58877D"/>
    <a:srgbClr val="003F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3040" autoAdjust="0"/>
  </p:normalViewPr>
  <p:slideViewPr>
    <p:cSldViewPr snapToGrid="0">
      <p:cViewPr varScale="1">
        <p:scale>
          <a:sx n="88" d="100"/>
          <a:sy n="88" d="100"/>
        </p:scale>
        <p:origin x="1710" y="96"/>
      </p:cViewPr>
      <p:guideLst>
        <p:guide orient="horz" pos="2750"/>
        <p:guide pos="3613"/>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1" d="100"/>
          <a:sy n="101" d="100"/>
        </p:scale>
        <p:origin x="454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1A9A8-5A0F-4760-88C7-6816A07D5F5E}"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lt-LT"/>
        </a:p>
      </dgm:t>
    </dgm:pt>
    <dgm:pt modelId="{736F3FB2-3225-45F7-8722-F5F3D2DDFCB4}">
      <dgm:prSet phldrT="[Text]" phldr="0"/>
      <dgm:spPr/>
      <dgm:t>
        <a:bodyPr/>
        <a:lstStyle/>
        <a:p>
          <a:r>
            <a:rPr lang="lt-LT" dirty="0"/>
            <a:t>projektui</a:t>
          </a:r>
        </a:p>
      </dgm:t>
    </dgm:pt>
    <dgm:pt modelId="{ED312004-5961-4293-A96B-1A883068B28A}" type="parTrans" cxnId="{9820C843-C188-46A6-88FF-9A77E7FEDE50}">
      <dgm:prSet/>
      <dgm:spPr/>
      <dgm:t>
        <a:bodyPr/>
        <a:lstStyle/>
        <a:p>
          <a:endParaRPr lang="lt-LT"/>
        </a:p>
      </dgm:t>
    </dgm:pt>
    <dgm:pt modelId="{58E5CBCC-AB2A-4B29-B02C-128ED4EA730F}" type="sibTrans" cxnId="{9820C843-C188-46A6-88FF-9A77E7FEDE50}">
      <dgm:prSet/>
      <dgm:spPr/>
      <dgm:t>
        <a:bodyPr/>
        <a:lstStyle/>
        <a:p>
          <a:endParaRPr lang="lt-LT"/>
        </a:p>
      </dgm:t>
    </dgm:pt>
    <dgm:pt modelId="{3144E39A-5410-49D6-A84E-7B0303852C08}">
      <dgm:prSet phldrT="[Text]"/>
      <dgm:spPr/>
      <dgm:t>
        <a:bodyPr/>
        <a:lstStyle/>
        <a:p>
          <a:pPr>
            <a:buNone/>
          </a:pPr>
          <a:r>
            <a:rPr lang="lt-LT" dirty="0"/>
            <a:t>Jei dalyvauja universitetas: bent vienas studentas, arba doktorantas, arba mokslininkas stažuotojas iš šio universiteto</a:t>
          </a:r>
        </a:p>
      </dgm:t>
    </dgm:pt>
    <dgm:pt modelId="{46EB66E5-E808-4C71-84C3-9649EF6A1194}" type="parTrans" cxnId="{DC302BD6-5D0A-4268-AA51-915A551B18C8}">
      <dgm:prSet/>
      <dgm:spPr/>
      <dgm:t>
        <a:bodyPr/>
        <a:lstStyle/>
        <a:p>
          <a:endParaRPr lang="lt-LT"/>
        </a:p>
      </dgm:t>
    </dgm:pt>
    <dgm:pt modelId="{0D857627-FDA8-4439-8DFC-801189C78563}" type="sibTrans" cxnId="{DC302BD6-5D0A-4268-AA51-915A551B18C8}">
      <dgm:prSet/>
      <dgm:spPr/>
      <dgm:t>
        <a:bodyPr/>
        <a:lstStyle/>
        <a:p>
          <a:endParaRPr lang="lt-LT"/>
        </a:p>
      </dgm:t>
    </dgm:pt>
    <dgm:pt modelId="{812E80D3-FB80-454A-8E35-33D441869D7F}">
      <dgm:prSet phldrT="[Text]"/>
      <dgm:spPr/>
      <dgm:t>
        <a:bodyPr/>
        <a:lstStyle/>
        <a:p>
          <a:pPr>
            <a:buNone/>
          </a:pPr>
          <a:r>
            <a:rPr lang="lt-LT" dirty="0"/>
            <a:t>projektui</a:t>
          </a:r>
        </a:p>
      </dgm:t>
    </dgm:pt>
    <dgm:pt modelId="{55B3D0F7-A187-4F87-8270-645A8D5A9B51}" type="parTrans" cxnId="{5C194602-152D-46E9-9D66-8B1489815802}">
      <dgm:prSet/>
      <dgm:spPr/>
      <dgm:t>
        <a:bodyPr/>
        <a:lstStyle/>
        <a:p>
          <a:endParaRPr lang="lt-LT"/>
        </a:p>
      </dgm:t>
    </dgm:pt>
    <dgm:pt modelId="{F9BCB9E9-161C-4EB2-9037-E6A3C51AD2DF}" type="sibTrans" cxnId="{5C194602-152D-46E9-9D66-8B1489815802}">
      <dgm:prSet/>
      <dgm:spPr/>
      <dgm:t>
        <a:bodyPr/>
        <a:lstStyle/>
        <a:p>
          <a:endParaRPr lang="lt-LT"/>
        </a:p>
      </dgm:t>
    </dgm:pt>
    <dgm:pt modelId="{2D6D4391-2252-42B1-9869-D82997CBF706}">
      <dgm:prSet phldrT="[Text]"/>
      <dgm:spPr/>
      <dgm:t>
        <a:bodyPr/>
        <a:lstStyle/>
        <a:p>
          <a:pPr>
            <a:buNone/>
          </a:pPr>
          <a:r>
            <a:rPr lang="lt-LT" dirty="0"/>
            <a:t>Jei dalyvauja institutas: bent vienas mokslininkas stažuotojas arba doktorantas iš šio instituto</a:t>
          </a:r>
        </a:p>
      </dgm:t>
    </dgm:pt>
    <dgm:pt modelId="{6E1C9825-4C14-4FCC-82A7-8DBBAEB39BD3}" type="parTrans" cxnId="{2E36CD52-BEFB-49BE-A41B-74D34887B305}">
      <dgm:prSet/>
      <dgm:spPr/>
      <dgm:t>
        <a:bodyPr/>
        <a:lstStyle/>
        <a:p>
          <a:endParaRPr lang="lt-LT"/>
        </a:p>
      </dgm:t>
    </dgm:pt>
    <dgm:pt modelId="{1CACDD03-2560-43BD-BA86-C3546090AD90}" type="sibTrans" cxnId="{2E36CD52-BEFB-49BE-A41B-74D34887B305}">
      <dgm:prSet/>
      <dgm:spPr/>
      <dgm:t>
        <a:bodyPr/>
        <a:lstStyle/>
        <a:p>
          <a:endParaRPr lang="lt-LT"/>
        </a:p>
      </dgm:t>
    </dgm:pt>
    <dgm:pt modelId="{DE8C60A8-BCF2-4E47-AD44-F7C9F4F58403}">
      <dgm:prSet phldrT="[Text]" phldr="0"/>
      <dgm:spPr/>
      <dgm:t>
        <a:bodyPr/>
        <a:lstStyle/>
        <a:p>
          <a:r>
            <a:rPr lang="lt-LT" dirty="0"/>
            <a:t>projektui</a:t>
          </a:r>
        </a:p>
      </dgm:t>
    </dgm:pt>
    <dgm:pt modelId="{E6BEB40A-0346-401A-8D95-C7DD8C32FEE8}" type="sibTrans" cxnId="{90C7C10F-B7F9-4E6B-93B4-91D218AB27F8}">
      <dgm:prSet/>
      <dgm:spPr/>
      <dgm:t>
        <a:bodyPr/>
        <a:lstStyle/>
        <a:p>
          <a:endParaRPr lang="lt-LT"/>
        </a:p>
      </dgm:t>
    </dgm:pt>
    <dgm:pt modelId="{DF09CB8A-932F-43E4-8905-5FBE6D1613C4}" type="parTrans" cxnId="{90C7C10F-B7F9-4E6B-93B4-91D218AB27F8}">
      <dgm:prSet/>
      <dgm:spPr/>
      <dgm:t>
        <a:bodyPr/>
        <a:lstStyle/>
        <a:p>
          <a:endParaRPr lang="lt-LT"/>
        </a:p>
      </dgm:t>
    </dgm:pt>
    <dgm:pt modelId="{BB8701A9-6C10-45A7-BB10-9C8B632E153A}">
      <dgm:prSet phldrT="[Text]" phldr="0"/>
      <dgm:spPr/>
      <dgm:t>
        <a:bodyPr/>
        <a:lstStyle/>
        <a:p>
          <a:r>
            <a:rPr lang="lt-LT" dirty="0"/>
            <a:t>Bent vienas studentas iš kolegijos</a:t>
          </a:r>
        </a:p>
      </dgm:t>
    </dgm:pt>
    <dgm:pt modelId="{6A3B26AE-14F9-4100-86F5-C6346B4C8893}" type="sibTrans" cxnId="{BC28B423-CF37-44B8-B0A6-286C6382AC73}">
      <dgm:prSet/>
      <dgm:spPr/>
      <dgm:t>
        <a:bodyPr/>
        <a:lstStyle/>
        <a:p>
          <a:endParaRPr lang="lt-LT"/>
        </a:p>
      </dgm:t>
    </dgm:pt>
    <dgm:pt modelId="{8108F671-96AD-4804-AC58-1EA19EBDD3D1}" type="parTrans" cxnId="{BC28B423-CF37-44B8-B0A6-286C6382AC73}">
      <dgm:prSet/>
      <dgm:spPr/>
      <dgm:t>
        <a:bodyPr/>
        <a:lstStyle/>
        <a:p>
          <a:endParaRPr lang="lt-LT"/>
        </a:p>
      </dgm:t>
    </dgm:pt>
    <dgm:pt modelId="{FEF4AFF8-94A1-4E94-AE1D-D7FED04CC9C8}" type="pres">
      <dgm:prSet presAssocID="{87A1A9A8-5A0F-4760-88C7-6816A07D5F5E}" presName="Name0" presStyleCnt="0">
        <dgm:presLayoutVars>
          <dgm:chMax/>
          <dgm:chPref/>
          <dgm:dir/>
        </dgm:presLayoutVars>
      </dgm:prSet>
      <dgm:spPr/>
    </dgm:pt>
    <dgm:pt modelId="{6BC3CAF1-CB10-483E-B191-77A7BB2BA99A}" type="pres">
      <dgm:prSet presAssocID="{736F3FB2-3225-45F7-8722-F5F3D2DDFCB4}" presName="parenttextcomposite" presStyleCnt="0"/>
      <dgm:spPr/>
    </dgm:pt>
    <dgm:pt modelId="{C4703258-7263-4391-91D8-53A67B672E7B}" type="pres">
      <dgm:prSet presAssocID="{736F3FB2-3225-45F7-8722-F5F3D2DDFCB4}" presName="parenttext" presStyleLbl="revTx" presStyleIdx="0" presStyleCnt="3">
        <dgm:presLayoutVars>
          <dgm:chMax/>
          <dgm:chPref val="2"/>
          <dgm:bulletEnabled val="1"/>
        </dgm:presLayoutVars>
      </dgm:prSet>
      <dgm:spPr/>
    </dgm:pt>
    <dgm:pt modelId="{7A66E6BE-8325-4E24-B0D8-1A1355C8C520}" type="pres">
      <dgm:prSet presAssocID="{736F3FB2-3225-45F7-8722-F5F3D2DDFCB4}" presName="composite" presStyleCnt="0"/>
      <dgm:spPr/>
    </dgm:pt>
    <dgm:pt modelId="{6E9D4BD3-819E-4E07-8695-7571CDB7E7B6}" type="pres">
      <dgm:prSet presAssocID="{736F3FB2-3225-45F7-8722-F5F3D2DDFCB4}" presName="chevron1" presStyleLbl="alignNode1" presStyleIdx="0" presStyleCnt="21"/>
      <dgm:spPr/>
    </dgm:pt>
    <dgm:pt modelId="{D0149A67-46B7-4C69-983E-DE8928D617FD}" type="pres">
      <dgm:prSet presAssocID="{736F3FB2-3225-45F7-8722-F5F3D2DDFCB4}" presName="chevron2" presStyleLbl="alignNode1" presStyleIdx="1" presStyleCnt="21"/>
      <dgm:spPr/>
    </dgm:pt>
    <dgm:pt modelId="{7717760C-5B6D-46C3-93BA-67BAAB5455D4}" type="pres">
      <dgm:prSet presAssocID="{736F3FB2-3225-45F7-8722-F5F3D2DDFCB4}" presName="chevron3" presStyleLbl="alignNode1" presStyleIdx="2" presStyleCnt="21"/>
      <dgm:spPr/>
    </dgm:pt>
    <dgm:pt modelId="{97561A2D-9162-4083-A96E-648FFED277E6}" type="pres">
      <dgm:prSet presAssocID="{736F3FB2-3225-45F7-8722-F5F3D2DDFCB4}" presName="chevron4" presStyleLbl="alignNode1" presStyleIdx="3" presStyleCnt="21"/>
      <dgm:spPr/>
    </dgm:pt>
    <dgm:pt modelId="{517AF978-1553-4632-AB70-2EC2ED4526EC}" type="pres">
      <dgm:prSet presAssocID="{736F3FB2-3225-45F7-8722-F5F3D2DDFCB4}" presName="chevron5" presStyleLbl="alignNode1" presStyleIdx="4" presStyleCnt="21"/>
      <dgm:spPr/>
    </dgm:pt>
    <dgm:pt modelId="{94186E8B-0D7F-4516-9418-9A5737F46E6B}" type="pres">
      <dgm:prSet presAssocID="{736F3FB2-3225-45F7-8722-F5F3D2DDFCB4}" presName="chevron6" presStyleLbl="alignNode1" presStyleIdx="5" presStyleCnt="21"/>
      <dgm:spPr/>
    </dgm:pt>
    <dgm:pt modelId="{9B2034F9-38CC-4876-A103-C8AD357EA516}" type="pres">
      <dgm:prSet presAssocID="{736F3FB2-3225-45F7-8722-F5F3D2DDFCB4}" presName="chevron7" presStyleLbl="alignNode1" presStyleIdx="6" presStyleCnt="21"/>
      <dgm:spPr/>
    </dgm:pt>
    <dgm:pt modelId="{C92B6C2D-8F31-4B2D-8E8E-86FC5A53EFF0}" type="pres">
      <dgm:prSet presAssocID="{736F3FB2-3225-45F7-8722-F5F3D2DDFCB4}" presName="childtext" presStyleLbl="solidFgAcc1" presStyleIdx="0" presStyleCnt="3" custLinFactNeighborX="1903" custLinFactNeighborY="-27245">
        <dgm:presLayoutVars>
          <dgm:chMax/>
          <dgm:chPref val="0"/>
          <dgm:bulletEnabled val="1"/>
        </dgm:presLayoutVars>
      </dgm:prSet>
      <dgm:spPr/>
    </dgm:pt>
    <dgm:pt modelId="{602FBD1D-8AD7-48A5-82BB-25EC202C6053}" type="pres">
      <dgm:prSet presAssocID="{58E5CBCC-AB2A-4B29-B02C-128ED4EA730F}" presName="sibTrans" presStyleCnt="0"/>
      <dgm:spPr/>
    </dgm:pt>
    <dgm:pt modelId="{A7CC2865-3FFE-4F90-8A0B-5CA3B9BCD8E9}" type="pres">
      <dgm:prSet presAssocID="{812E80D3-FB80-454A-8E35-33D441869D7F}" presName="parenttextcomposite" presStyleCnt="0"/>
      <dgm:spPr/>
    </dgm:pt>
    <dgm:pt modelId="{03E23508-AF61-4368-AE58-BC33A77D44EB}" type="pres">
      <dgm:prSet presAssocID="{812E80D3-FB80-454A-8E35-33D441869D7F}" presName="parenttext" presStyleLbl="revTx" presStyleIdx="1" presStyleCnt="3">
        <dgm:presLayoutVars>
          <dgm:chMax/>
          <dgm:chPref val="2"/>
          <dgm:bulletEnabled val="1"/>
        </dgm:presLayoutVars>
      </dgm:prSet>
      <dgm:spPr/>
    </dgm:pt>
    <dgm:pt modelId="{FA05F6CA-5273-4D0C-BEB9-7C53BD50CD2F}" type="pres">
      <dgm:prSet presAssocID="{812E80D3-FB80-454A-8E35-33D441869D7F}" presName="composite" presStyleCnt="0"/>
      <dgm:spPr/>
    </dgm:pt>
    <dgm:pt modelId="{94BB7BCF-B1D7-41C4-AA13-2B769C0DAD32}" type="pres">
      <dgm:prSet presAssocID="{812E80D3-FB80-454A-8E35-33D441869D7F}" presName="chevron1" presStyleLbl="alignNode1" presStyleIdx="7" presStyleCnt="21"/>
      <dgm:spPr/>
    </dgm:pt>
    <dgm:pt modelId="{3E48FDFB-6E01-430C-8D66-34D0AACC0329}" type="pres">
      <dgm:prSet presAssocID="{812E80D3-FB80-454A-8E35-33D441869D7F}" presName="chevron2" presStyleLbl="alignNode1" presStyleIdx="8" presStyleCnt="21"/>
      <dgm:spPr/>
    </dgm:pt>
    <dgm:pt modelId="{ADE37FC1-0FB2-40DD-A58B-3F1AF02E6D06}" type="pres">
      <dgm:prSet presAssocID="{812E80D3-FB80-454A-8E35-33D441869D7F}" presName="chevron3" presStyleLbl="alignNode1" presStyleIdx="9" presStyleCnt="21"/>
      <dgm:spPr/>
    </dgm:pt>
    <dgm:pt modelId="{2D00E509-61DA-4C6E-8CE9-F77E96471A61}" type="pres">
      <dgm:prSet presAssocID="{812E80D3-FB80-454A-8E35-33D441869D7F}" presName="chevron4" presStyleLbl="alignNode1" presStyleIdx="10" presStyleCnt="21"/>
      <dgm:spPr/>
    </dgm:pt>
    <dgm:pt modelId="{7A62C1C0-D516-484A-9336-157681A75389}" type="pres">
      <dgm:prSet presAssocID="{812E80D3-FB80-454A-8E35-33D441869D7F}" presName="chevron5" presStyleLbl="alignNode1" presStyleIdx="11" presStyleCnt="21"/>
      <dgm:spPr/>
    </dgm:pt>
    <dgm:pt modelId="{570B379E-C322-4C46-945B-927D7E6D1AFB}" type="pres">
      <dgm:prSet presAssocID="{812E80D3-FB80-454A-8E35-33D441869D7F}" presName="chevron6" presStyleLbl="alignNode1" presStyleIdx="12" presStyleCnt="21"/>
      <dgm:spPr/>
    </dgm:pt>
    <dgm:pt modelId="{E9A3B51E-23FA-4B8B-8A3F-7860D1002F43}" type="pres">
      <dgm:prSet presAssocID="{812E80D3-FB80-454A-8E35-33D441869D7F}" presName="chevron7" presStyleLbl="alignNode1" presStyleIdx="13" presStyleCnt="21"/>
      <dgm:spPr/>
    </dgm:pt>
    <dgm:pt modelId="{387E128B-5718-424D-84D0-73E15214818F}" type="pres">
      <dgm:prSet presAssocID="{812E80D3-FB80-454A-8E35-33D441869D7F}" presName="childtext" presStyleLbl="solidFgAcc1" presStyleIdx="1" presStyleCnt="3">
        <dgm:presLayoutVars>
          <dgm:chMax/>
          <dgm:chPref val="0"/>
          <dgm:bulletEnabled val="1"/>
        </dgm:presLayoutVars>
      </dgm:prSet>
      <dgm:spPr/>
    </dgm:pt>
    <dgm:pt modelId="{2FF3B111-83DC-4C47-8F73-641143E13B28}" type="pres">
      <dgm:prSet presAssocID="{F9BCB9E9-161C-4EB2-9037-E6A3C51AD2DF}" presName="sibTrans" presStyleCnt="0"/>
      <dgm:spPr/>
    </dgm:pt>
    <dgm:pt modelId="{A2F801FF-908D-432E-85DE-407E7E00BB43}" type="pres">
      <dgm:prSet presAssocID="{DE8C60A8-BCF2-4E47-AD44-F7C9F4F58403}" presName="parenttextcomposite" presStyleCnt="0"/>
      <dgm:spPr/>
    </dgm:pt>
    <dgm:pt modelId="{8D216307-F83E-43F9-97C7-62F1B269328F}" type="pres">
      <dgm:prSet presAssocID="{DE8C60A8-BCF2-4E47-AD44-F7C9F4F58403}" presName="parenttext" presStyleLbl="revTx" presStyleIdx="2" presStyleCnt="3">
        <dgm:presLayoutVars>
          <dgm:chMax/>
          <dgm:chPref val="2"/>
          <dgm:bulletEnabled val="1"/>
        </dgm:presLayoutVars>
      </dgm:prSet>
      <dgm:spPr/>
    </dgm:pt>
    <dgm:pt modelId="{9D8E26D2-FA14-46E2-A968-9CD475DA72DD}" type="pres">
      <dgm:prSet presAssocID="{DE8C60A8-BCF2-4E47-AD44-F7C9F4F58403}" presName="composite" presStyleCnt="0"/>
      <dgm:spPr/>
    </dgm:pt>
    <dgm:pt modelId="{65F52C4A-1E20-42C7-8DA0-D9F368DA225A}" type="pres">
      <dgm:prSet presAssocID="{DE8C60A8-BCF2-4E47-AD44-F7C9F4F58403}" presName="chevron1" presStyleLbl="alignNode1" presStyleIdx="14" presStyleCnt="21"/>
      <dgm:spPr/>
    </dgm:pt>
    <dgm:pt modelId="{3E8005F9-EC5B-491F-AB82-D3B305B8B087}" type="pres">
      <dgm:prSet presAssocID="{DE8C60A8-BCF2-4E47-AD44-F7C9F4F58403}" presName="chevron2" presStyleLbl="alignNode1" presStyleIdx="15" presStyleCnt="21"/>
      <dgm:spPr/>
    </dgm:pt>
    <dgm:pt modelId="{F02501C1-3AA8-47F1-8AD9-A45C86DC8A01}" type="pres">
      <dgm:prSet presAssocID="{DE8C60A8-BCF2-4E47-AD44-F7C9F4F58403}" presName="chevron3" presStyleLbl="alignNode1" presStyleIdx="16" presStyleCnt="21"/>
      <dgm:spPr/>
    </dgm:pt>
    <dgm:pt modelId="{D50B3B40-34CC-4B59-9AF0-6BE4A9A170E4}" type="pres">
      <dgm:prSet presAssocID="{DE8C60A8-BCF2-4E47-AD44-F7C9F4F58403}" presName="chevron4" presStyleLbl="alignNode1" presStyleIdx="17" presStyleCnt="21"/>
      <dgm:spPr/>
    </dgm:pt>
    <dgm:pt modelId="{07CD4517-E353-48B7-B14D-EE3E0C28FDAC}" type="pres">
      <dgm:prSet presAssocID="{DE8C60A8-BCF2-4E47-AD44-F7C9F4F58403}" presName="chevron5" presStyleLbl="alignNode1" presStyleIdx="18" presStyleCnt="21"/>
      <dgm:spPr/>
    </dgm:pt>
    <dgm:pt modelId="{3CD73787-80CF-4371-B9BB-309DA0C1E8B4}" type="pres">
      <dgm:prSet presAssocID="{DE8C60A8-BCF2-4E47-AD44-F7C9F4F58403}" presName="chevron6" presStyleLbl="alignNode1" presStyleIdx="19" presStyleCnt="21"/>
      <dgm:spPr/>
    </dgm:pt>
    <dgm:pt modelId="{F96EEE7C-2407-48A6-80F8-D170528093FA}" type="pres">
      <dgm:prSet presAssocID="{DE8C60A8-BCF2-4E47-AD44-F7C9F4F58403}" presName="chevron7" presStyleLbl="alignNode1" presStyleIdx="20" presStyleCnt="21"/>
      <dgm:spPr/>
    </dgm:pt>
    <dgm:pt modelId="{F19A6123-A2D5-49AC-A5B6-FC90C71865F4}" type="pres">
      <dgm:prSet presAssocID="{DE8C60A8-BCF2-4E47-AD44-F7C9F4F58403}" presName="childtext" presStyleLbl="solidFgAcc1" presStyleIdx="2" presStyleCnt="3">
        <dgm:presLayoutVars>
          <dgm:chMax/>
          <dgm:chPref val="0"/>
          <dgm:bulletEnabled val="1"/>
        </dgm:presLayoutVars>
      </dgm:prSet>
      <dgm:spPr/>
    </dgm:pt>
  </dgm:ptLst>
  <dgm:cxnLst>
    <dgm:cxn modelId="{5C194602-152D-46E9-9D66-8B1489815802}" srcId="{87A1A9A8-5A0F-4760-88C7-6816A07D5F5E}" destId="{812E80D3-FB80-454A-8E35-33D441869D7F}" srcOrd="1" destOrd="0" parTransId="{55B3D0F7-A187-4F87-8270-645A8D5A9B51}" sibTransId="{F9BCB9E9-161C-4EB2-9037-E6A3C51AD2DF}"/>
    <dgm:cxn modelId="{90C7C10F-B7F9-4E6B-93B4-91D218AB27F8}" srcId="{87A1A9A8-5A0F-4760-88C7-6816A07D5F5E}" destId="{DE8C60A8-BCF2-4E47-AD44-F7C9F4F58403}" srcOrd="2" destOrd="0" parTransId="{DF09CB8A-932F-43E4-8905-5FBE6D1613C4}" sibTransId="{E6BEB40A-0346-401A-8D95-C7DD8C32FEE8}"/>
    <dgm:cxn modelId="{45ACD912-FEB9-4B90-9D36-0F9010936E1D}" type="presOf" srcId="{87A1A9A8-5A0F-4760-88C7-6816A07D5F5E}" destId="{FEF4AFF8-94A1-4E94-AE1D-D7FED04CC9C8}" srcOrd="0" destOrd="0" presId="urn:microsoft.com/office/officeart/2008/layout/VerticalAccentList"/>
    <dgm:cxn modelId="{BC28B423-CF37-44B8-B0A6-286C6382AC73}" srcId="{DE8C60A8-BCF2-4E47-AD44-F7C9F4F58403}" destId="{BB8701A9-6C10-45A7-BB10-9C8B632E153A}" srcOrd="0" destOrd="0" parTransId="{8108F671-96AD-4804-AC58-1EA19EBDD3D1}" sibTransId="{6A3B26AE-14F9-4100-86F5-C6346B4C8893}"/>
    <dgm:cxn modelId="{5B44C737-B67E-43E6-BEA7-AAA9C64415AF}" type="presOf" srcId="{DE8C60A8-BCF2-4E47-AD44-F7C9F4F58403}" destId="{8D216307-F83E-43F9-97C7-62F1B269328F}" srcOrd="0" destOrd="0" presId="urn:microsoft.com/office/officeart/2008/layout/VerticalAccentList"/>
    <dgm:cxn modelId="{9820C843-C188-46A6-88FF-9A77E7FEDE50}" srcId="{87A1A9A8-5A0F-4760-88C7-6816A07D5F5E}" destId="{736F3FB2-3225-45F7-8722-F5F3D2DDFCB4}" srcOrd="0" destOrd="0" parTransId="{ED312004-5961-4293-A96B-1A883068B28A}" sibTransId="{58E5CBCC-AB2A-4B29-B02C-128ED4EA730F}"/>
    <dgm:cxn modelId="{2E36CD52-BEFB-49BE-A41B-74D34887B305}" srcId="{812E80D3-FB80-454A-8E35-33D441869D7F}" destId="{2D6D4391-2252-42B1-9869-D82997CBF706}" srcOrd="0" destOrd="0" parTransId="{6E1C9825-4C14-4FCC-82A7-8DBBAEB39BD3}" sibTransId="{1CACDD03-2560-43BD-BA86-C3546090AD90}"/>
    <dgm:cxn modelId="{D4D33876-A038-40F1-A82A-75303805A55E}" type="presOf" srcId="{2D6D4391-2252-42B1-9869-D82997CBF706}" destId="{387E128B-5718-424D-84D0-73E15214818F}" srcOrd="0" destOrd="0" presId="urn:microsoft.com/office/officeart/2008/layout/VerticalAccentList"/>
    <dgm:cxn modelId="{A1D8A58F-7D61-407B-A845-84609C7AF4D8}" type="presOf" srcId="{736F3FB2-3225-45F7-8722-F5F3D2DDFCB4}" destId="{C4703258-7263-4391-91D8-53A67B672E7B}" srcOrd="0" destOrd="0" presId="urn:microsoft.com/office/officeart/2008/layout/VerticalAccentList"/>
    <dgm:cxn modelId="{CB493A99-34BD-4359-A913-978EE3573603}" type="presOf" srcId="{812E80D3-FB80-454A-8E35-33D441869D7F}" destId="{03E23508-AF61-4368-AE58-BC33A77D44EB}" srcOrd="0" destOrd="0" presId="urn:microsoft.com/office/officeart/2008/layout/VerticalAccentList"/>
    <dgm:cxn modelId="{55203DA3-059E-4C9B-9AD6-390F897E1EFB}" type="presOf" srcId="{3144E39A-5410-49D6-A84E-7B0303852C08}" destId="{C92B6C2D-8F31-4B2D-8E8E-86FC5A53EFF0}" srcOrd="0" destOrd="0" presId="urn:microsoft.com/office/officeart/2008/layout/VerticalAccentList"/>
    <dgm:cxn modelId="{9E4DD2B8-27BB-4B7B-9F87-196895DD8F0C}" type="presOf" srcId="{BB8701A9-6C10-45A7-BB10-9C8B632E153A}" destId="{F19A6123-A2D5-49AC-A5B6-FC90C71865F4}" srcOrd="0" destOrd="0" presId="urn:microsoft.com/office/officeart/2008/layout/VerticalAccentList"/>
    <dgm:cxn modelId="{DC302BD6-5D0A-4268-AA51-915A551B18C8}" srcId="{736F3FB2-3225-45F7-8722-F5F3D2DDFCB4}" destId="{3144E39A-5410-49D6-A84E-7B0303852C08}" srcOrd="0" destOrd="0" parTransId="{46EB66E5-E808-4C71-84C3-9649EF6A1194}" sibTransId="{0D857627-FDA8-4439-8DFC-801189C78563}"/>
    <dgm:cxn modelId="{571C0F5D-3697-4D85-BAA2-3C97F0B89C25}" type="presParOf" srcId="{FEF4AFF8-94A1-4E94-AE1D-D7FED04CC9C8}" destId="{6BC3CAF1-CB10-483E-B191-77A7BB2BA99A}" srcOrd="0" destOrd="0" presId="urn:microsoft.com/office/officeart/2008/layout/VerticalAccentList"/>
    <dgm:cxn modelId="{C5CFC47D-E9A2-4EAA-8D4A-7904D1B805FD}" type="presParOf" srcId="{6BC3CAF1-CB10-483E-B191-77A7BB2BA99A}" destId="{C4703258-7263-4391-91D8-53A67B672E7B}" srcOrd="0" destOrd="0" presId="urn:microsoft.com/office/officeart/2008/layout/VerticalAccentList"/>
    <dgm:cxn modelId="{65C673CD-DB50-4358-B43D-C6709F67DDA2}" type="presParOf" srcId="{FEF4AFF8-94A1-4E94-AE1D-D7FED04CC9C8}" destId="{7A66E6BE-8325-4E24-B0D8-1A1355C8C520}" srcOrd="1" destOrd="0" presId="urn:microsoft.com/office/officeart/2008/layout/VerticalAccentList"/>
    <dgm:cxn modelId="{32D8F1D5-93D8-43C1-930A-C58EEE4C88F8}" type="presParOf" srcId="{7A66E6BE-8325-4E24-B0D8-1A1355C8C520}" destId="{6E9D4BD3-819E-4E07-8695-7571CDB7E7B6}" srcOrd="0" destOrd="0" presId="urn:microsoft.com/office/officeart/2008/layout/VerticalAccentList"/>
    <dgm:cxn modelId="{31F85908-6967-46E0-B70F-43F33AC9D096}" type="presParOf" srcId="{7A66E6BE-8325-4E24-B0D8-1A1355C8C520}" destId="{D0149A67-46B7-4C69-983E-DE8928D617FD}" srcOrd="1" destOrd="0" presId="urn:microsoft.com/office/officeart/2008/layout/VerticalAccentList"/>
    <dgm:cxn modelId="{856E3C67-C064-4A84-8162-EB819090936E}" type="presParOf" srcId="{7A66E6BE-8325-4E24-B0D8-1A1355C8C520}" destId="{7717760C-5B6D-46C3-93BA-67BAAB5455D4}" srcOrd="2" destOrd="0" presId="urn:microsoft.com/office/officeart/2008/layout/VerticalAccentList"/>
    <dgm:cxn modelId="{7AB72CD9-B3D2-4202-AC1D-A05D497E3ECE}" type="presParOf" srcId="{7A66E6BE-8325-4E24-B0D8-1A1355C8C520}" destId="{97561A2D-9162-4083-A96E-648FFED277E6}" srcOrd="3" destOrd="0" presId="urn:microsoft.com/office/officeart/2008/layout/VerticalAccentList"/>
    <dgm:cxn modelId="{DC8195D2-9331-45FA-A495-EA882C84FA2A}" type="presParOf" srcId="{7A66E6BE-8325-4E24-B0D8-1A1355C8C520}" destId="{517AF978-1553-4632-AB70-2EC2ED4526EC}" srcOrd="4" destOrd="0" presId="urn:microsoft.com/office/officeart/2008/layout/VerticalAccentList"/>
    <dgm:cxn modelId="{33D6DC7C-9CA9-4B7B-96C2-D45054212EB7}" type="presParOf" srcId="{7A66E6BE-8325-4E24-B0D8-1A1355C8C520}" destId="{94186E8B-0D7F-4516-9418-9A5737F46E6B}" srcOrd="5" destOrd="0" presId="urn:microsoft.com/office/officeart/2008/layout/VerticalAccentList"/>
    <dgm:cxn modelId="{396DD7A3-C7D7-493A-A3EE-E9298A1D086D}" type="presParOf" srcId="{7A66E6BE-8325-4E24-B0D8-1A1355C8C520}" destId="{9B2034F9-38CC-4876-A103-C8AD357EA516}" srcOrd="6" destOrd="0" presId="urn:microsoft.com/office/officeart/2008/layout/VerticalAccentList"/>
    <dgm:cxn modelId="{64395BE8-BB0B-48B4-86B4-76BC79354D80}" type="presParOf" srcId="{7A66E6BE-8325-4E24-B0D8-1A1355C8C520}" destId="{C92B6C2D-8F31-4B2D-8E8E-86FC5A53EFF0}" srcOrd="7" destOrd="0" presId="urn:microsoft.com/office/officeart/2008/layout/VerticalAccentList"/>
    <dgm:cxn modelId="{27ACDCA6-504B-4514-8E2F-62176035E3F6}" type="presParOf" srcId="{FEF4AFF8-94A1-4E94-AE1D-D7FED04CC9C8}" destId="{602FBD1D-8AD7-48A5-82BB-25EC202C6053}" srcOrd="2" destOrd="0" presId="urn:microsoft.com/office/officeart/2008/layout/VerticalAccentList"/>
    <dgm:cxn modelId="{FB66AB5E-F704-484F-B651-18C10A05CEFD}" type="presParOf" srcId="{FEF4AFF8-94A1-4E94-AE1D-D7FED04CC9C8}" destId="{A7CC2865-3FFE-4F90-8A0B-5CA3B9BCD8E9}" srcOrd="3" destOrd="0" presId="urn:microsoft.com/office/officeart/2008/layout/VerticalAccentList"/>
    <dgm:cxn modelId="{039E896F-DF53-4B9B-AE1D-9231B1725F3E}" type="presParOf" srcId="{A7CC2865-3FFE-4F90-8A0B-5CA3B9BCD8E9}" destId="{03E23508-AF61-4368-AE58-BC33A77D44EB}" srcOrd="0" destOrd="0" presId="urn:microsoft.com/office/officeart/2008/layout/VerticalAccentList"/>
    <dgm:cxn modelId="{466CA2B9-CB0C-479D-981F-ED1AEBFD334B}" type="presParOf" srcId="{FEF4AFF8-94A1-4E94-AE1D-D7FED04CC9C8}" destId="{FA05F6CA-5273-4D0C-BEB9-7C53BD50CD2F}" srcOrd="4" destOrd="0" presId="urn:microsoft.com/office/officeart/2008/layout/VerticalAccentList"/>
    <dgm:cxn modelId="{84120A83-AB93-4EFB-ACAF-980197F24152}" type="presParOf" srcId="{FA05F6CA-5273-4D0C-BEB9-7C53BD50CD2F}" destId="{94BB7BCF-B1D7-41C4-AA13-2B769C0DAD32}" srcOrd="0" destOrd="0" presId="urn:microsoft.com/office/officeart/2008/layout/VerticalAccentList"/>
    <dgm:cxn modelId="{212C629C-DE1E-4F4E-9ABC-8ED12DF937BF}" type="presParOf" srcId="{FA05F6CA-5273-4D0C-BEB9-7C53BD50CD2F}" destId="{3E48FDFB-6E01-430C-8D66-34D0AACC0329}" srcOrd="1" destOrd="0" presId="urn:microsoft.com/office/officeart/2008/layout/VerticalAccentList"/>
    <dgm:cxn modelId="{9BDAC323-0982-4EC3-8E22-76D0B362C9D9}" type="presParOf" srcId="{FA05F6CA-5273-4D0C-BEB9-7C53BD50CD2F}" destId="{ADE37FC1-0FB2-40DD-A58B-3F1AF02E6D06}" srcOrd="2" destOrd="0" presId="urn:microsoft.com/office/officeart/2008/layout/VerticalAccentList"/>
    <dgm:cxn modelId="{6BB2C6B6-96B4-42C6-958F-D0F5D80EE61F}" type="presParOf" srcId="{FA05F6CA-5273-4D0C-BEB9-7C53BD50CD2F}" destId="{2D00E509-61DA-4C6E-8CE9-F77E96471A61}" srcOrd="3" destOrd="0" presId="urn:microsoft.com/office/officeart/2008/layout/VerticalAccentList"/>
    <dgm:cxn modelId="{C8A040BC-7F2F-4B92-AA53-5E808F755963}" type="presParOf" srcId="{FA05F6CA-5273-4D0C-BEB9-7C53BD50CD2F}" destId="{7A62C1C0-D516-484A-9336-157681A75389}" srcOrd="4" destOrd="0" presId="urn:microsoft.com/office/officeart/2008/layout/VerticalAccentList"/>
    <dgm:cxn modelId="{CD90794B-1AD9-4D47-8EC0-BE3B0296915E}" type="presParOf" srcId="{FA05F6CA-5273-4D0C-BEB9-7C53BD50CD2F}" destId="{570B379E-C322-4C46-945B-927D7E6D1AFB}" srcOrd="5" destOrd="0" presId="urn:microsoft.com/office/officeart/2008/layout/VerticalAccentList"/>
    <dgm:cxn modelId="{EB3E7525-5D6D-4DCC-80F1-C950143DFDFB}" type="presParOf" srcId="{FA05F6CA-5273-4D0C-BEB9-7C53BD50CD2F}" destId="{E9A3B51E-23FA-4B8B-8A3F-7860D1002F43}" srcOrd="6" destOrd="0" presId="urn:microsoft.com/office/officeart/2008/layout/VerticalAccentList"/>
    <dgm:cxn modelId="{74751501-A0CF-4D94-AF80-73057493A77E}" type="presParOf" srcId="{FA05F6CA-5273-4D0C-BEB9-7C53BD50CD2F}" destId="{387E128B-5718-424D-84D0-73E15214818F}" srcOrd="7" destOrd="0" presId="urn:microsoft.com/office/officeart/2008/layout/VerticalAccentList"/>
    <dgm:cxn modelId="{2B594A4D-2872-404B-B0BC-5705DBE3FC66}" type="presParOf" srcId="{FEF4AFF8-94A1-4E94-AE1D-D7FED04CC9C8}" destId="{2FF3B111-83DC-4C47-8F73-641143E13B28}" srcOrd="5" destOrd="0" presId="urn:microsoft.com/office/officeart/2008/layout/VerticalAccentList"/>
    <dgm:cxn modelId="{10D79A91-7834-4185-9BCB-79E4E4207DE1}" type="presParOf" srcId="{FEF4AFF8-94A1-4E94-AE1D-D7FED04CC9C8}" destId="{A2F801FF-908D-432E-85DE-407E7E00BB43}" srcOrd="6" destOrd="0" presId="urn:microsoft.com/office/officeart/2008/layout/VerticalAccentList"/>
    <dgm:cxn modelId="{8792C808-96AD-4FC0-BE20-10A1AD1A3B7A}" type="presParOf" srcId="{A2F801FF-908D-432E-85DE-407E7E00BB43}" destId="{8D216307-F83E-43F9-97C7-62F1B269328F}" srcOrd="0" destOrd="0" presId="urn:microsoft.com/office/officeart/2008/layout/VerticalAccentList"/>
    <dgm:cxn modelId="{0B82CDF7-6B57-458D-8F43-155281CA75EB}" type="presParOf" srcId="{FEF4AFF8-94A1-4E94-AE1D-D7FED04CC9C8}" destId="{9D8E26D2-FA14-46E2-A968-9CD475DA72DD}" srcOrd="7" destOrd="0" presId="urn:microsoft.com/office/officeart/2008/layout/VerticalAccentList"/>
    <dgm:cxn modelId="{9F8D3FE6-3AE0-4D1E-A7F1-9CA0C882199A}" type="presParOf" srcId="{9D8E26D2-FA14-46E2-A968-9CD475DA72DD}" destId="{65F52C4A-1E20-42C7-8DA0-D9F368DA225A}" srcOrd="0" destOrd="0" presId="urn:microsoft.com/office/officeart/2008/layout/VerticalAccentList"/>
    <dgm:cxn modelId="{ED83C9AE-1411-4184-87C1-5B70F07DE7B1}" type="presParOf" srcId="{9D8E26D2-FA14-46E2-A968-9CD475DA72DD}" destId="{3E8005F9-EC5B-491F-AB82-D3B305B8B087}" srcOrd="1" destOrd="0" presId="urn:microsoft.com/office/officeart/2008/layout/VerticalAccentList"/>
    <dgm:cxn modelId="{3D8C6A7A-CDDC-4392-8C7D-BCF50DCF5E2C}" type="presParOf" srcId="{9D8E26D2-FA14-46E2-A968-9CD475DA72DD}" destId="{F02501C1-3AA8-47F1-8AD9-A45C86DC8A01}" srcOrd="2" destOrd="0" presId="urn:microsoft.com/office/officeart/2008/layout/VerticalAccentList"/>
    <dgm:cxn modelId="{1CCD2BD4-2F18-4682-8527-713C45B82495}" type="presParOf" srcId="{9D8E26D2-FA14-46E2-A968-9CD475DA72DD}" destId="{D50B3B40-34CC-4B59-9AF0-6BE4A9A170E4}" srcOrd="3" destOrd="0" presId="urn:microsoft.com/office/officeart/2008/layout/VerticalAccentList"/>
    <dgm:cxn modelId="{7E064E87-DBD9-4CA6-A49D-A451589022A1}" type="presParOf" srcId="{9D8E26D2-FA14-46E2-A968-9CD475DA72DD}" destId="{07CD4517-E353-48B7-B14D-EE3E0C28FDAC}" srcOrd="4" destOrd="0" presId="urn:microsoft.com/office/officeart/2008/layout/VerticalAccentList"/>
    <dgm:cxn modelId="{96029549-DB22-4D5E-BD30-53A949BA9F19}" type="presParOf" srcId="{9D8E26D2-FA14-46E2-A968-9CD475DA72DD}" destId="{3CD73787-80CF-4371-B9BB-309DA0C1E8B4}" srcOrd="5" destOrd="0" presId="urn:microsoft.com/office/officeart/2008/layout/VerticalAccentList"/>
    <dgm:cxn modelId="{F6AA91C6-98ED-4B99-A9F7-73D5C03FB1AB}" type="presParOf" srcId="{9D8E26D2-FA14-46E2-A968-9CD475DA72DD}" destId="{F96EEE7C-2407-48A6-80F8-D170528093FA}" srcOrd="6" destOrd="0" presId="urn:microsoft.com/office/officeart/2008/layout/VerticalAccentList"/>
    <dgm:cxn modelId="{1CD94BF3-EE43-4B65-9AAC-92CED9DCAEAE}" type="presParOf" srcId="{9D8E26D2-FA14-46E2-A968-9CD475DA72DD}" destId="{F19A6123-A2D5-49AC-A5B6-FC90C71865F4}"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F31A2-2400-44B0-BB95-73D802621EC4}"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lt-LT"/>
        </a:p>
      </dgm:t>
    </dgm:pt>
    <dgm:pt modelId="{F9FF754A-3364-4D03-AABF-DC426D98FA95}">
      <dgm:prSet phldrT="[Text]" phldr="0"/>
      <dgm:spPr/>
      <dgm:t>
        <a:bodyPr/>
        <a:lstStyle/>
        <a:p>
          <a:r>
            <a:rPr lang="en-US" dirty="0" err="1">
              <a:solidFill>
                <a:schemeClr val="accent3"/>
              </a:solidFill>
            </a:rPr>
            <a:t>Kiekvienam</a:t>
          </a:r>
          <a:r>
            <a:rPr lang="en-US" dirty="0">
              <a:solidFill>
                <a:schemeClr val="accent3"/>
              </a:solidFill>
            </a:rPr>
            <a:t> MTEP </a:t>
          </a:r>
          <a:r>
            <a:rPr lang="en-US" dirty="0" err="1">
              <a:solidFill>
                <a:schemeClr val="accent3"/>
              </a:solidFill>
            </a:rPr>
            <a:t>paprojek</a:t>
          </a:r>
          <a:r>
            <a:rPr lang="lt-LT" dirty="0" err="1">
              <a:solidFill>
                <a:schemeClr val="accent3"/>
              </a:solidFill>
            </a:rPr>
            <a:t>čiui</a:t>
          </a:r>
          <a:endParaRPr lang="lt-LT" dirty="0">
            <a:solidFill>
              <a:schemeClr val="accent3"/>
            </a:solidFill>
          </a:endParaRPr>
        </a:p>
      </dgm:t>
    </dgm:pt>
    <dgm:pt modelId="{E93920C1-9A28-4209-98F8-6E70D9CA5676}" type="parTrans" cxnId="{9F39BEB1-66A2-424E-8870-722B554B061E}">
      <dgm:prSet/>
      <dgm:spPr/>
      <dgm:t>
        <a:bodyPr/>
        <a:lstStyle/>
        <a:p>
          <a:endParaRPr lang="lt-LT"/>
        </a:p>
      </dgm:t>
    </dgm:pt>
    <dgm:pt modelId="{7E283CF2-5C45-4EB7-A294-16EE0C2BC655}" type="sibTrans" cxnId="{9F39BEB1-66A2-424E-8870-722B554B061E}">
      <dgm:prSet/>
      <dgm:spPr/>
      <dgm:t>
        <a:bodyPr/>
        <a:lstStyle/>
        <a:p>
          <a:endParaRPr lang="lt-LT"/>
        </a:p>
      </dgm:t>
    </dgm:pt>
    <dgm:pt modelId="{4EB57133-7EA4-4283-825A-BEDDC828503F}">
      <dgm:prSet phldrT="[Text]"/>
      <dgm:spPr/>
      <dgm:t>
        <a:bodyPr/>
        <a:lstStyle/>
        <a:p>
          <a:pPr>
            <a:buNone/>
          </a:pPr>
          <a:r>
            <a:rPr lang="lt-LT" dirty="0"/>
            <a:t>bent vienas mokslininkas stažuotojas ne mažiau nei 0,25 etato.</a:t>
          </a:r>
        </a:p>
      </dgm:t>
    </dgm:pt>
    <dgm:pt modelId="{878A789C-463F-47F7-8E2F-85E2E838B65C}" type="parTrans" cxnId="{F201D289-53E0-4206-9835-D0DB598910FC}">
      <dgm:prSet/>
      <dgm:spPr/>
      <dgm:t>
        <a:bodyPr/>
        <a:lstStyle/>
        <a:p>
          <a:endParaRPr lang="lt-LT"/>
        </a:p>
      </dgm:t>
    </dgm:pt>
    <dgm:pt modelId="{69A08533-982C-416F-BB4A-85F1ABEA0161}" type="sibTrans" cxnId="{F201D289-53E0-4206-9835-D0DB598910FC}">
      <dgm:prSet/>
      <dgm:spPr/>
      <dgm:t>
        <a:bodyPr/>
        <a:lstStyle/>
        <a:p>
          <a:endParaRPr lang="lt-LT"/>
        </a:p>
      </dgm:t>
    </dgm:pt>
    <dgm:pt modelId="{A4D69340-D06C-430B-8BF3-1703F8314AC2}">
      <dgm:prSet phldrT="[Text]"/>
      <dgm:spPr/>
      <dgm:t>
        <a:bodyPr/>
        <a:lstStyle/>
        <a:p>
          <a:r>
            <a:rPr lang="en-US" dirty="0" err="1"/>
            <a:t>Kiekvienam</a:t>
          </a:r>
          <a:r>
            <a:rPr lang="en-US" dirty="0"/>
            <a:t> MTEP </a:t>
          </a:r>
          <a:r>
            <a:rPr lang="en-US" dirty="0" err="1"/>
            <a:t>paprojek</a:t>
          </a:r>
          <a:r>
            <a:rPr lang="lt-LT" dirty="0" err="1"/>
            <a:t>čiui</a:t>
          </a:r>
          <a:endParaRPr lang="lt-LT" dirty="0"/>
        </a:p>
      </dgm:t>
    </dgm:pt>
    <dgm:pt modelId="{3A4B8616-0B94-4918-ADB4-93655538BDCB}" type="parTrans" cxnId="{A1C8C77F-6D81-4FC1-B64F-6380BB64DA24}">
      <dgm:prSet/>
      <dgm:spPr/>
      <dgm:t>
        <a:bodyPr/>
        <a:lstStyle/>
        <a:p>
          <a:endParaRPr lang="lt-LT"/>
        </a:p>
      </dgm:t>
    </dgm:pt>
    <dgm:pt modelId="{091CBB38-4616-49D6-A5D3-052BE5DB34BB}" type="sibTrans" cxnId="{A1C8C77F-6D81-4FC1-B64F-6380BB64DA24}">
      <dgm:prSet/>
      <dgm:spPr/>
      <dgm:t>
        <a:bodyPr/>
        <a:lstStyle/>
        <a:p>
          <a:endParaRPr lang="lt-LT"/>
        </a:p>
      </dgm:t>
    </dgm:pt>
    <dgm:pt modelId="{DC1B1C0D-5122-4E16-BFAB-4FFF56A42244}">
      <dgm:prSet phldrT="[Text]"/>
      <dgm:spPr/>
      <dgm:t>
        <a:bodyPr/>
        <a:lstStyle/>
        <a:p>
          <a:pPr>
            <a:buNone/>
          </a:pPr>
          <a:r>
            <a:rPr lang="lt-LT" dirty="0"/>
            <a:t>arba doktorantas ne mažiau nei 0,25 etato.</a:t>
          </a:r>
        </a:p>
      </dgm:t>
    </dgm:pt>
    <dgm:pt modelId="{4FBE999C-5426-4948-815D-C13F4AF6DA5A}" type="parTrans" cxnId="{BB755618-7B59-49FA-B14D-85DE8BDBACFB}">
      <dgm:prSet/>
      <dgm:spPr/>
      <dgm:t>
        <a:bodyPr/>
        <a:lstStyle/>
        <a:p>
          <a:endParaRPr lang="lt-LT"/>
        </a:p>
      </dgm:t>
    </dgm:pt>
    <dgm:pt modelId="{A0A8B12E-8BA5-41C0-AF8E-C72AFFCA6C2E}" type="sibTrans" cxnId="{BB755618-7B59-49FA-B14D-85DE8BDBACFB}">
      <dgm:prSet/>
      <dgm:spPr/>
      <dgm:t>
        <a:bodyPr/>
        <a:lstStyle/>
        <a:p>
          <a:endParaRPr lang="lt-LT"/>
        </a:p>
      </dgm:t>
    </dgm:pt>
    <dgm:pt modelId="{A9606C2D-4679-4751-AAEC-6B8A467EC45F}">
      <dgm:prSet phldrT="[Text]"/>
      <dgm:spPr/>
      <dgm:t>
        <a:bodyPr/>
        <a:lstStyle/>
        <a:p>
          <a:r>
            <a:rPr lang="en-US" dirty="0" err="1"/>
            <a:t>Kiekvienam</a:t>
          </a:r>
          <a:r>
            <a:rPr lang="en-US" dirty="0"/>
            <a:t> MTEP </a:t>
          </a:r>
          <a:r>
            <a:rPr lang="en-US" dirty="0" err="1"/>
            <a:t>paprojek</a:t>
          </a:r>
          <a:r>
            <a:rPr lang="lt-LT" dirty="0" err="1"/>
            <a:t>čiui</a:t>
          </a:r>
          <a:endParaRPr lang="lt-LT" dirty="0"/>
        </a:p>
      </dgm:t>
    </dgm:pt>
    <dgm:pt modelId="{16FA5012-4117-433C-A806-FB8CC4471BC5}" type="parTrans" cxnId="{FE3068B8-D6D7-42D3-9C68-5D634891715E}">
      <dgm:prSet/>
      <dgm:spPr/>
      <dgm:t>
        <a:bodyPr/>
        <a:lstStyle/>
        <a:p>
          <a:endParaRPr lang="lt-LT"/>
        </a:p>
      </dgm:t>
    </dgm:pt>
    <dgm:pt modelId="{428DCC40-9591-4449-A153-BC361B7E0258}" type="sibTrans" cxnId="{FE3068B8-D6D7-42D3-9C68-5D634891715E}">
      <dgm:prSet/>
      <dgm:spPr/>
      <dgm:t>
        <a:bodyPr/>
        <a:lstStyle/>
        <a:p>
          <a:endParaRPr lang="lt-LT"/>
        </a:p>
      </dgm:t>
    </dgm:pt>
    <dgm:pt modelId="{E9DF6D85-B682-4B89-91B4-3558D6F3BC12}">
      <dgm:prSet phldrT="[Text]"/>
      <dgm:spPr/>
      <dgm:t>
        <a:bodyPr/>
        <a:lstStyle/>
        <a:p>
          <a:pPr>
            <a:buNone/>
          </a:pPr>
          <a:r>
            <a:rPr lang="lt-LT" dirty="0"/>
            <a:t>1-os, arba 2-os studijų pakopos studentas ne mažiau nei 0,25 etato.</a:t>
          </a:r>
        </a:p>
      </dgm:t>
    </dgm:pt>
    <dgm:pt modelId="{3E05C8EE-EB92-4517-A79B-75FCC5CBC992}" type="parTrans" cxnId="{0D863067-7C6D-4E2F-8134-D68467BBB830}">
      <dgm:prSet/>
      <dgm:spPr/>
      <dgm:t>
        <a:bodyPr/>
        <a:lstStyle/>
        <a:p>
          <a:endParaRPr lang="lt-LT"/>
        </a:p>
      </dgm:t>
    </dgm:pt>
    <dgm:pt modelId="{4CAD7A9A-622A-407C-B5F3-B7BE39BAA50E}" type="sibTrans" cxnId="{0D863067-7C6D-4E2F-8134-D68467BBB830}">
      <dgm:prSet/>
      <dgm:spPr/>
      <dgm:t>
        <a:bodyPr/>
        <a:lstStyle/>
        <a:p>
          <a:endParaRPr lang="lt-LT"/>
        </a:p>
      </dgm:t>
    </dgm:pt>
    <dgm:pt modelId="{12E8775D-08A0-47A9-88CC-A69140BC8D9C}" type="pres">
      <dgm:prSet presAssocID="{61EF31A2-2400-44B0-BB95-73D802621EC4}" presName="Name0" presStyleCnt="0">
        <dgm:presLayoutVars>
          <dgm:chMax/>
          <dgm:chPref/>
          <dgm:dir/>
        </dgm:presLayoutVars>
      </dgm:prSet>
      <dgm:spPr/>
    </dgm:pt>
    <dgm:pt modelId="{AB0B4D81-4F1D-4914-B76B-BF3A0A0054B2}" type="pres">
      <dgm:prSet presAssocID="{F9FF754A-3364-4D03-AABF-DC426D98FA95}" presName="parenttextcomposite" presStyleCnt="0"/>
      <dgm:spPr/>
    </dgm:pt>
    <dgm:pt modelId="{6AE64815-A15F-4917-9A97-54D55DC35A74}" type="pres">
      <dgm:prSet presAssocID="{F9FF754A-3364-4D03-AABF-DC426D98FA95}" presName="parenttext" presStyleLbl="revTx" presStyleIdx="0" presStyleCnt="3">
        <dgm:presLayoutVars>
          <dgm:chMax/>
          <dgm:chPref val="2"/>
          <dgm:bulletEnabled val="1"/>
        </dgm:presLayoutVars>
      </dgm:prSet>
      <dgm:spPr/>
    </dgm:pt>
    <dgm:pt modelId="{761A76F9-DC80-4DCF-9B16-16B071E744FB}" type="pres">
      <dgm:prSet presAssocID="{F9FF754A-3364-4D03-AABF-DC426D98FA95}" presName="composite" presStyleCnt="0"/>
      <dgm:spPr/>
    </dgm:pt>
    <dgm:pt modelId="{DD4F5888-F513-40C1-9629-B3720EBEB343}" type="pres">
      <dgm:prSet presAssocID="{F9FF754A-3364-4D03-AABF-DC426D98FA95}" presName="chevron1" presStyleLbl="alignNode1" presStyleIdx="0" presStyleCnt="21"/>
      <dgm:spPr/>
    </dgm:pt>
    <dgm:pt modelId="{98643BA1-419F-4813-8E1E-83AA4C1EF286}" type="pres">
      <dgm:prSet presAssocID="{F9FF754A-3364-4D03-AABF-DC426D98FA95}" presName="chevron2" presStyleLbl="alignNode1" presStyleIdx="1" presStyleCnt="21"/>
      <dgm:spPr/>
    </dgm:pt>
    <dgm:pt modelId="{9C4DC233-E972-46E6-AFA9-9F8672E079E5}" type="pres">
      <dgm:prSet presAssocID="{F9FF754A-3364-4D03-AABF-DC426D98FA95}" presName="chevron3" presStyleLbl="alignNode1" presStyleIdx="2" presStyleCnt="21"/>
      <dgm:spPr/>
    </dgm:pt>
    <dgm:pt modelId="{FD9C8C4A-1AFB-4BF5-857B-530974A2103F}" type="pres">
      <dgm:prSet presAssocID="{F9FF754A-3364-4D03-AABF-DC426D98FA95}" presName="chevron4" presStyleLbl="alignNode1" presStyleIdx="3" presStyleCnt="21"/>
      <dgm:spPr/>
    </dgm:pt>
    <dgm:pt modelId="{4A3485C1-93CE-4168-8838-FAEFF07136AD}" type="pres">
      <dgm:prSet presAssocID="{F9FF754A-3364-4D03-AABF-DC426D98FA95}" presName="chevron5" presStyleLbl="alignNode1" presStyleIdx="4" presStyleCnt="21"/>
      <dgm:spPr/>
    </dgm:pt>
    <dgm:pt modelId="{5102F579-E28D-4D9D-935F-7B8DF6D9A8C8}" type="pres">
      <dgm:prSet presAssocID="{F9FF754A-3364-4D03-AABF-DC426D98FA95}" presName="chevron6" presStyleLbl="alignNode1" presStyleIdx="5" presStyleCnt="21"/>
      <dgm:spPr/>
    </dgm:pt>
    <dgm:pt modelId="{6B9124A4-9BC8-429F-98AB-17A1299FF402}" type="pres">
      <dgm:prSet presAssocID="{F9FF754A-3364-4D03-AABF-DC426D98FA95}" presName="chevron7" presStyleLbl="alignNode1" presStyleIdx="6" presStyleCnt="21"/>
      <dgm:spPr/>
    </dgm:pt>
    <dgm:pt modelId="{4ADAE5EA-A104-46CB-B843-14CEEDBC53A3}" type="pres">
      <dgm:prSet presAssocID="{F9FF754A-3364-4D03-AABF-DC426D98FA95}" presName="childtext" presStyleLbl="solidFgAcc1" presStyleIdx="0" presStyleCnt="3" custScaleX="92768" custScaleY="106301">
        <dgm:presLayoutVars>
          <dgm:chMax/>
          <dgm:chPref val="0"/>
          <dgm:bulletEnabled val="1"/>
        </dgm:presLayoutVars>
      </dgm:prSet>
      <dgm:spPr/>
    </dgm:pt>
    <dgm:pt modelId="{2B70F3D5-3448-4EC5-8511-3B15DD8C51EA}" type="pres">
      <dgm:prSet presAssocID="{7E283CF2-5C45-4EB7-A294-16EE0C2BC655}" presName="sibTrans" presStyleCnt="0"/>
      <dgm:spPr/>
    </dgm:pt>
    <dgm:pt modelId="{1A23345E-1F78-4942-A74B-B3C5D1F69544}" type="pres">
      <dgm:prSet presAssocID="{A4D69340-D06C-430B-8BF3-1703F8314AC2}" presName="parenttextcomposite" presStyleCnt="0"/>
      <dgm:spPr/>
    </dgm:pt>
    <dgm:pt modelId="{F06AB921-7585-468C-B728-F6EC6DCD43CC}" type="pres">
      <dgm:prSet presAssocID="{A4D69340-D06C-430B-8BF3-1703F8314AC2}" presName="parenttext" presStyleLbl="revTx" presStyleIdx="1" presStyleCnt="3">
        <dgm:presLayoutVars>
          <dgm:chMax/>
          <dgm:chPref val="2"/>
          <dgm:bulletEnabled val="1"/>
        </dgm:presLayoutVars>
      </dgm:prSet>
      <dgm:spPr/>
    </dgm:pt>
    <dgm:pt modelId="{A5941CAB-DF63-4629-8494-B37181826C54}" type="pres">
      <dgm:prSet presAssocID="{A4D69340-D06C-430B-8BF3-1703F8314AC2}" presName="composite" presStyleCnt="0"/>
      <dgm:spPr/>
    </dgm:pt>
    <dgm:pt modelId="{B789ACB0-BBFA-45B6-A866-3C56B4BF34B1}" type="pres">
      <dgm:prSet presAssocID="{A4D69340-D06C-430B-8BF3-1703F8314AC2}" presName="chevron1" presStyleLbl="alignNode1" presStyleIdx="7" presStyleCnt="21"/>
      <dgm:spPr/>
    </dgm:pt>
    <dgm:pt modelId="{A8F8ADFA-C3C7-413E-93D7-2F334318165F}" type="pres">
      <dgm:prSet presAssocID="{A4D69340-D06C-430B-8BF3-1703F8314AC2}" presName="chevron2" presStyleLbl="alignNode1" presStyleIdx="8" presStyleCnt="21"/>
      <dgm:spPr/>
    </dgm:pt>
    <dgm:pt modelId="{DA72EC20-C161-42E2-A232-A72B1FC8626B}" type="pres">
      <dgm:prSet presAssocID="{A4D69340-D06C-430B-8BF3-1703F8314AC2}" presName="chevron3" presStyleLbl="alignNode1" presStyleIdx="9" presStyleCnt="21"/>
      <dgm:spPr/>
    </dgm:pt>
    <dgm:pt modelId="{9ADD344A-D2B3-4AB8-A33F-C282428611E0}" type="pres">
      <dgm:prSet presAssocID="{A4D69340-D06C-430B-8BF3-1703F8314AC2}" presName="chevron4" presStyleLbl="alignNode1" presStyleIdx="10" presStyleCnt="21"/>
      <dgm:spPr/>
    </dgm:pt>
    <dgm:pt modelId="{9A49C042-7E76-4EB0-840F-214B3C33276D}" type="pres">
      <dgm:prSet presAssocID="{A4D69340-D06C-430B-8BF3-1703F8314AC2}" presName="chevron5" presStyleLbl="alignNode1" presStyleIdx="11" presStyleCnt="21"/>
      <dgm:spPr/>
    </dgm:pt>
    <dgm:pt modelId="{46C4AB3F-558E-4219-898F-2E007B6D984B}" type="pres">
      <dgm:prSet presAssocID="{A4D69340-D06C-430B-8BF3-1703F8314AC2}" presName="chevron6" presStyleLbl="alignNode1" presStyleIdx="12" presStyleCnt="21"/>
      <dgm:spPr/>
    </dgm:pt>
    <dgm:pt modelId="{D288944E-D85C-4932-B708-E1BE69E813D1}" type="pres">
      <dgm:prSet presAssocID="{A4D69340-D06C-430B-8BF3-1703F8314AC2}" presName="chevron7" presStyleLbl="alignNode1" presStyleIdx="13" presStyleCnt="21"/>
      <dgm:spPr/>
    </dgm:pt>
    <dgm:pt modelId="{7AA4AFFF-70B8-413A-B4BB-005494370114}" type="pres">
      <dgm:prSet presAssocID="{A4D69340-D06C-430B-8BF3-1703F8314AC2}" presName="childtext" presStyleLbl="solidFgAcc1" presStyleIdx="1" presStyleCnt="3" custScaleX="92244" custScaleY="101810" custLinFactNeighborX="1077" custLinFactNeighborY="2604">
        <dgm:presLayoutVars>
          <dgm:chMax/>
          <dgm:chPref val="0"/>
          <dgm:bulletEnabled val="1"/>
        </dgm:presLayoutVars>
      </dgm:prSet>
      <dgm:spPr/>
    </dgm:pt>
    <dgm:pt modelId="{1546BA66-FB7F-4EF1-878E-85970A554EC7}" type="pres">
      <dgm:prSet presAssocID="{091CBB38-4616-49D6-A5D3-052BE5DB34BB}" presName="sibTrans" presStyleCnt="0"/>
      <dgm:spPr/>
    </dgm:pt>
    <dgm:pt modelId="{59BC5309-FEAD-4FB1-BAEE-CED27C8BE688}" type="pres">
      <dgm:prSet presAssocID="{A9606C2D-4679-4751-AAEC-6B8A467EC45F}" presName="parenttextcomposite" presStyleCnt="0"/>
      <dgm:spPr/>
    </dgm:pt>
    <dgm:pt modelId="{49462BB3-6573-4BDB-B063-F7B53811804B}" type="pres">
      <dgm:prSet presAssocID="{A9606C2D-4679-4751-AAEC-6B8A467EC45F}" presName="parenttext" presStyleLbl="revTx" presStyleIdx="2" presStyleCnt="3">
        <dgm:presLayoutVars>
          <dgm:chMax/>
          <dgm:chPref val="2"/>
          <dgm:bulletEnabled val="1"/>
        </dgm:presLayoutVars>
      </dgm:prSet>
      <dgm:spPr/>
    </dgm:pt>
    <dgm:pt modelId="{4D96FACC-AD9B-44C9-B230-2D4DBD997B88}" type="pres">
      <dgm:prSet presAssocID="{A9606C2D-4679-4751-AAEC-6B8A467EC45F}" presName="composite" presStyleCnt="0"/>
      <dgm:spPr/>
    </dgm:pt>
    <dgm:pt modelId="{43B04A35-D7EA-4528-851F-AB8E15A28D79}" type="pres">
      <dgm:prSet presAssocID="{A9606C2D-4679-4751-AAEC-6B8A467EC45F}" presName="chevron1" presStyleLbl="alignNode1" presStyleIdx="14" presStyleCnt="21"/>
      <dgm:spPr/>
    </dgm:pt>
    <dgm:pt modelId="{B284E4A1-2855-4C54-A823-0CCD5A98C09D}" type="pres">
      <dgm:prSet presAssocID="{A9606C2D-4679-4751-AAEC-6B8A467EC45F}" presName="chevron2" presStyleLbl="alignNode1" presStyleIdx="15" presStyleCnt="21"/>
      <dgm:spPr/>
    </dgm:pt>
    <dgm:pt modelId="{C3E36345-27A7-4F95-BE92-3ED768381F44}" type="pres">
      <dgm:prSet presAssocID="{A9606C2D-4679-4751-AAEC-6B8A467EC45F}" presName="chevron3" presStyleLbl="alignNode1" presStyleIdx="16" presStyleCnt="21"/>
      <dgm:spPr/>
    </dgm:pt>
    <dgm:pt modelId="{F4680DF5-1E28-44C2-B8C0-6E96B9D134F0}" type="pres">
      <dgm:prSet presAssocID="{A9606C2D-4679-4751-AAEC-6B8A467EC45F}" presName="chevron4" presStyleLbl="alignNode1" presStyleIdx="17" presStyleCnt="21"/>
      <dgm:spPr/>
    </dgm:pt>
    <dgm:pt modelId="{579649D9-75BD-4D3F-B036-9860D3E648BB}" type="pres">
      <dgm:prSet presAssocID="{A9606C2D-4679-4751-AAEC-6B8A467EC45F}" presName="chevron5" presStyleLbl="alignNode1" presStyleIdx="18" presStyleCnt="21"/>
      <dgm:spPr/>
    </dgm:pt>
    <dgm:pt modelId="{4AA86FD6-92B1-4CC1-9DB2-8C6537A65F5D}" type="pres">
      <dgm:prSet presAssocID="{A9606C2D-4679-4751-AAEC-6B8A467EC45F}" presName="chevron6" presStyleLbl="alignNode1" presStyleIdx="19" presStyleCnt="21"/>
      <dgm:spPr/>
    </dgm:pt>
    <dgm:pt modelId="{BC09DE23-3349-4AAF-89F0-6E1ABF8F42B9}" type="pres">
      <dgm:prSet presAssocID="{A9606C2D-4679-4751-AAEC-6B8A467EC45F}" presName="chevron7" presStyleLbl="alignNode1" presStyleIdx="20" presStyleCnt="21"/>
      <dgm:spPr/>
    </dgm:pt>
    <dgm:pt modelId="{8A983B65-070F-4B4E-B5D9-3721A2CD01E9}" type="pres">
      <dgm:prSet presAssocID="{A9606C2D-4679-4751-AAEC-6B8A467EC45F}" presName="childtext" presStyleLbl="solidFgAcc1" presStyleIdx="2" presStyleCnt="3" custScaleX="94537" custScaleY="102801" custLinFactNeighborX="977" custLinFactNeighborY="3182">
        <dgm:presLayoutVars>
          <dgm:chMax/>
          <dgm:chPref val="0"/>
          <dgm:bulletEnabled val="1"/>
        </dgm:presLayoutVars>
      </dgm:prSet>
      <dgm:spPr/>
    </dgm:pt>
  </dgm:ptLst>
  <dgm:cxnLst>
    <dgm:cxn modelId="{BB755618-7B59-49FA-B14D-85DE8BDBACFB}" srcId="{A4D69340-D06C-430B-8BF3-1703F8314AC2}" destId="{DC1B1C0D-5122-4E16-BFAB-4FFF56A42244}" srcOrd="0" destOrd="0" parTransId="{4FBE999C-5426-4948-815D-C13F4AF6DA5A}" sibTransId="{A0A8B12E-8BA5-41C0-AF8E-C72AFFCA6C2E}"/>
    <dgm:cxn modelId="{AE07DD1C-E3B1-4605-9BEF-707CA126CCFB}" type="presOf" srcId="{4EB57133-7EA4-4283-825A-BEDDC828503F}" destId="{4ADAE5EA-A104-46CB-B843-14CEEDBC53A3}" srcOrd="0" destOrd="0" presId="urn:microsoft.com/office/officeart/2008/layout/VerticalAccentList"/>
    <dgm:cxn modelId="{B8A39A1E-D2EB-45F2-A931-9CA93929DE96}" type="presOf" srcId="{A4D69340-D06C-430B-8BF3-1703F8314AC2}" destId="{F06AB921-7585-468C-B728-F6EC6DCD43CC}" srcOrd="0" destOrd="0" presId="urn:microsoft.com/office/officeart/2008/layout/VerticalAccentList"/>
    <dgm:cxn modelId="{0D863067-7C6D-4E2F-8134-D68467BBB830}" srcId="{A9606C2D-4679-4751-AAEC-6B8A467EC45F}" destId="{E9DF6D85-B682-4B89-91B4-3558D6F3BC12}" srcOrd="0" destOrd="0" parTransId="{3E05C8EE-EB92-4517-A79B-75FCC5CBC992}" sibTransId="{4CAD7A9A-622A-407C-B5F3-B7BE39BAA50E}"/>
    <dgm:cxn modelId="{9226124D-2A55-4717-9762-C5B09E008DAB}" type="presOf" srcId="{DC1B1C0D-5122-4E16-BFAB-4FFF56A42244}" destId="{7AA4AFFF-70B8-413A-B4BB-005494370114}" srcOrd="0" destOrd="0" presId="urn:microsoft.com/office/officeart/2008/layout/VerticalAccentList"/>
    <dgm:cxn modelId="{A1C8C77F-6D81-4FC1-B64F-6380BB64DA24}" srcId="{61EF31A2-2400-44B0-BB95-73D802621EC4}" destId="{A4D69340-D06C-430B-8BF3-1703F8314AC2}" srcOrd="1" destOrd="0" parTransId="{3A4B8616-0B94-4918-ADB4-93655538BDCB}" sibTransId="{091CBB38-4616-49D6-A5D3-052BE5DB34BB}"/>
    <dgm:cxn modelId="{F201D289-53E0-4206-9835-D0DB598910FC}" srcId="{F9FF754A-3364-4D03-AABF-DC426D98FA95}" destId="{4EB57133-7EA4-4283-825A-BEDDC828503F}" srcOrd="0" destOrd="0" parTransId="{878A789C-463F-47F7-8E2F-85E2E838B65C}" sibTransId="{69A08533-982C-416F-BB4A-85F1ABEA0161}"/>
    <dgm:cxn modelId="{CEF64C94-1E3F-4B42-B254-EC9302370A11}" type="presOf" srcId="{E9DF6D85-B682-4B89-91B4-3558D6F3BC12}" destId="{8A983B65-070F-4B4E-B5D9-3721A2CD01E9}" srcOrd="0" destOrd="0" presId="urn:microsoft.com/office/officeart/2008/layout/VerticalAccentList"/>
    <dgm:cxn modelId="{9F39BEB1-66A2-424E-8870-722B554B061E}" srcId="{61EF31A2-2400-44B0-BB95-73D802621EC4}" destId="{F9FF754A-3364-4D03-AABF-DC426D98FA95}" srcOrd="0" destOrd="0" parTransId="{E93920C1-9A28-4209-98F8-6E70D9CA5676}" sibTransId="{7E283CF2-5C45-4EB7-A294-16EE0C2BC655}"/>
    <dgm:cxn modelId="{FE3068B8-D6D7-42D3-9C68-5D634891715E}" srcId="{61EF31A2-2400-44B0-BB95-73D802621EC4}" destId="{A9606C2D-4679-4751-AAEC-6B8A467EC45F}" srcOrd="2" destOrd="0" parTransId="{16FA5012-4117-433C-A806-FB8CC4471BC5}" sibTransId="{428DCC40-9591-4449-A153-BC361B7E0258}"/>
    <dgm:cxn modelId="{2ACFC5C4-45E7-4849-9DE0-B90F2A49827B}" type="presOf" srcId="{A9606C2D-4679-4751-AAEC-6B8A467EC45F}" destId="{49462BB3-6573-4BDB-B063-F7B53811804B}" srcOrd="0" destOrd="0" presId="urn:microsoft.com/office/officeart/2008/layout/VerticalAccentList"/>
    <dgm:cxn modelId="{120FE8D1-74C3-412B-BFF1-D5367F1C911E}" type="presOf" srcId="{61EF31A2-2400-44B0-BB95-73D802621EC4}" destId="{12E8775D-08A0-47A9-88CC-A69140BC8D9C}" srcOrd="0" destOrd="0" presId="urn:microsoft.com/office/officeart/2008/layout/VerticalAccentList"/>
    <dgm:cxn modelId="{A81CB4FF-DF57-4757-A26E-96FB8A831B74}" type="presOf" srcId="{F9FF754A-3364-4D03-AABF-DC426D98FA95}" destId="{6AE64815-A15F-4917-9A97-54D55DC35A74}" srcOrd="0" destOrd="0" presId="urn:microsoft.com/office/officeart/2008/layout/VerticalAccentList"/>
    <dgm:cxn modelId="{B8E1A483-4A73-49B7-A041-1F4A45B24127}" type="presParOf" srcId="{12E8775D-08A0-47A9-88CC-A69140BC8D9C}" destId="{AB0B4D81-4F1D-4914-B76B-BF3A0A0054B2}" srcOrd="0" destOrd="0" presId="urn:microsoft.com/office/officeart/2008/layout/VerticalAccentList"/>
    <dgm:cxn modelId="{171AD7FE-9F81-4962-ABD8-A22F62CDFA9F}" type="presParOf" srcId="{AB0B4D81-4F1D-4914-B76B-BF3A0A0054B2}" destId="{6AE64815-A15F-4917-9A97-54D55DC35A74}" srcOrd="0" destOrd="0" presId="urn:microsoft.com/office/officeart/2008/layout/VerticalAccentList"/>
    <dgm:cxn modelId="{E3E6A531-0CC3-4DCB-B7CC-726C38865BF4}" type="presParOf" srcId="{12E8775D-08A0-47A9-88CC-A69140BC8D9C}" destId="{761A76F9-DC80-4DCF-9B16-16B071E744FB}" srcOrd="1" destOrd="0" presId="urn:microsoft.com/office/officeart/2008/layout/VerticalAccentList"/>
    <dgm:cxn modelId="{1D0B2902-AE0E-41AC-9F4A-CBC8BE9435E6}" type="presParOf" srcId="{761A76F9-DC80-4DCF-9B16-16B071E744FB}" destId="{DD4F5888-F513-40C1-9629-B3720EBEB343}" srcOrd="0" destOrd="0" presId="urn:microsoft.com/office/officeart/2008/layout/VerticalAccentList"/>
    <dgm:cxn modelId="{59C21DA9-B203-44C9-9F14-27759479ADB9}" type="presParOf" srcId="{761A76F9-DC80-4DCF-9B16-16B071E744FB}" destId="{98643BA1-419F-4813-8E1E-83AA4C1EF286}" srcOrd="1" destOrd="0" presId="urn:microsoft.com/office/officeart/2008/layout/VerticalAccentList"/>
    <dgm:cxn modelId="{767F31BB-87F1-4635-BE49-C79C572CF9F5}" type="presParOf" srcId="{761A76F9-DC80-4DCF-9B16-16B071E744FB}" destId="{9C4DC233-E972-46E6-AFA9-9F8672E079E5}" srcOrd="2" destOrd="0" presId="urn:microsoft.com/office/officeart/2008/layout/VerticalAccentList"/>
    <dgm:cxn modelId="{48DAB8C2-D67A-4E8D-A151-C75076BC474F}" type="presParOf" srcId="{761A76F9-DC80-4DCF-9B16-16B071E744FB}" destId="{FD9C8C4A-1AFB-4BF5-857B-530974A2103F}" srcOrd="3" destOrd="0" presId="urn:microsoft.com/office/officeart/2008/layout/VerticalAccentList"/>
    <dgm:cxn modelId="{536449C7-47C8-41FF-B325-EDFBC77F455B}" type="presParOf" srcId="{761A76F9-DC80-4DCF-9B16-16B071E744FB}" destId="{4A3485C1-93CE-4168-8838-FAEFF07136AD}" srcOrd="4" destOrd="0" presId="urn:microsoft.com/office/officeart/2008/layout/VerticalAccentList"/>
    <dgm:cxn modelId="{2F1C1C09-89A6-454B-AC59-3D946D1DFDDE}" type="presParOf" srcId="{761A76F9-DC80-4DCF-9B16-16B071E744FB}" destId="{5102F579-E28D-4D9D-935F-7B8DF6D9A8C8}" srcOrd="5" destOrd="0" presId="urn:microsoft.com/office/officeart/2008/layout/VerticalAccentList"/>
    <dgm:cxn modelId="{6EEC5F75-8A84-4A51-87A2-9E25AC2F78BD}" type="presParOf" srcId="{761A76F9-DC80-4DCF-9B16-16B071E744FB}" destId="{6B9124A4-9BC8-429F-98AB-17A1299FF402}" srcOrd="6" destOrd="0" presId="urn:microsoft.com/office/officeart/2008/layout/VerticalAccentList"/>
    <dgm:cxn modelId="{38910ADE-34CE-4A90-8CF0-0D8BDB21FB02}" type="presParOf" srcId="{761A76F9-DC80-4DCF-9B16-16B071E744FB}" destId="{4ADAE5EA-A104-46CB-B843-14CEEDBC53A3}" srcOrd="7" destOrd="0" presId="urn:microsoft.com/office/officeart/2008/layout/VerticalAccentList"/>
    <dgm:cxn modelId="{B757362F-54A4-441F-AA82-BEE328F3BE9E}" type="presParOf" srcId="{12E8775D-08A0-47A9-88CC-A69140BC8D9C}" destId="{2B70F3D5-3448-4EC5-8511-3B15DD8C51EA}" srcOrd="2" destOrd="0" presId="urn:microsoft.com/office/officeart/2008/layout/VerticalAccentList"/>
    <dgm:cxn modelId="{C8C9A3BA-CB14-4E60-B026-5291C5634A8E}" type="presParOf" srcId="{12E8775D-08A0-47A9-88CC-A69140BC8D9C}" destId="{1A23345E-1F78-4942-A74B-B3C5D1F69544}" srcOrd="3" destOrd="0" presId="urn:microsoft.com/office/officeart/2008/layout/VerticalAccentList"/>
    <dgm:cxn modelId="{92C8457D-649A-4705-B49A-F950A05C5D1F}" type="presParOf" srcId="{1A23345E-1F78-4942-A74B-B3C5D1F69544}" destId="{F06AB921-7585-468C-B728-F6EC6DCD43CC}" srcOrd="0" destOrd="0" presId="urn:microsoft.com/office/officeart/2008/layout/VerticalAccentList"/>
    <dgm:cxn modelId="{D5B2BF41-183F-472B-9253-A89445F9E97F}" type="presParOf" srcId="{12E8775D-08A0-47A9-88CC-A69140BC8D9C}" destId="{A5941CAB-DF63-4629-8494-B37181826C54}" srcOrd="4" destOrd="0" presId="urn:microsoft.com/office/officeart/2008/layout/VerticalAccentList"/>
    <dgm:cxn modelId="{6E4E5869-9AA5-418D-88B0-39E116F64ACF}" type="presParOf" srcId="{A5941CAB-DF63-4629-8494-B37181826C54}" destId="{B789ACB0-BBFA-45B6-A866-3C56B4BF34B1}" srcOrd="0" destOrd="0" presId="urn:microsoft.com/office/officeart/2008/layout/VerticalAccentList"/>
    <dgm:cxn modelId="{251F214B-06BE-463E-B458-186D886603C0}" type="presParOf" srcId="{A5941CAB-DF63-4629-8494-B37181826C54}" destId="{A8F8ADFA-C3C7-413E-93D7-2F334318165F}" srcOrd="1" destOrd="0" presId="urn:microsoft.com/office/officeart/2008/layout/VerticalAccentList"/>
    <dgm:cxn modelId="{FA1290CD-9F02-4817-96E6-D2486C7FE6C2}" type="presParOf" srcId="{A5941CAB-DF63-4629-8494-B37181826C54}" destId="{DA72EC20-C161-42E2-A232-A72B1FC8626B}" srcOrd="2" destOrd="0" presId="urn:microsoft.com/office/officeart/2008/layout/VerticalAccentList"/>
    <dgm:cxn modelId="{15580763-7C74-48A6-A126-480ECC612D62}" type="presParOf" srcId="{A5941CAB-DF63-4629-8494-B37181826C54}" destId="{9ADD344A-D2B3-4AB8-A33F-C282428611E0}" srcOrd="3" destOrd="0" presId="urn:microsoft.com/office/officeart/2008/layout/VerticalAccentList"/>
    <dgm:cxn modelId="{3E391214-9590-4067-B547-CDEEB1DEDD2B}" type="presParOf" srcId="{A5941CAB-DF63-4629-8494-B37181826C54}" destId="{9A49C042-7E76-4EB0-840F-214B3C33276D}" srcOrd="4" destOrd="0" presId="urn:microsoft.com/office/officeart/2008/layout/VerticalAccentList"/>
    <dgm:cxn modelId="{8E8B3DB3-FA56-4DB9-B831-2F745B754C14}" type="presParOf" srcId="{A5941CAB-DF63-4629-8494-B37181826C54}" destId="{46C4AB3F-558E-4219-898F-2E007B6D984B}" srcOrd="5" destOrd="0" presId="urn:microsoft.com/office/officeart/2008/layout/VerticalAccentList"/>
    <dgm:cxn modelId="{E9174C27-BE29-4D8F-8E75-A811465336CA}" type="presParOf" srcId="{A5941CAB-DF63-4629-8494-B37181826C54}" destId="{D288944E-D85C-4932-B708-E1BE69E813D1}" srcOrd="6" destOrd="0" presId="urn:microsoft.com/office/officeart/2008/layout/VerticalAccentList"/>
    <dgm:cxn modelId="{1E2A7443-58AD-484F-BCC9-F88F84C202C3}" type="presParOf" srcId="{A5941CAB-DF63-4629-8494-B37181826C54}" destId="{7AA4AFFF-70B8-413A-B4BB-005494370114}" srcOrd="7" destOrd="0" presId="urn:microsoft.com/office/officeart/2008/layout/VerticalAccentList"/>
    <dgm:cxn modelId="{962C0D89-38C9-4FF4-A903-4F1AB8DD314A}" type="presParOf" srcId="{12E8775D-08A0-47A9-88CC-A69140BC8D9C}" destId="{1546BA66-FB7F-4EF1-878E-85970A554EC7}" srcOrd="5" destOrd="0" presId="urn:microsoft.com/office/officeart/2008/layout/VerticalAccentList"/>
    <dgm:cxn modelId="{4B1B88BC-94FE-4BED-B1F5-AC5923F3C893}" type="presParOf" srcId="{12E8775D-08A0-47A9-88CC-A69140BC8D9C}" destId="{59BC5309-FEAD-4FB1-BAEE-CED27C8BE688}" srcOrd="6" destOrd="0" presId="urn:microsoft.com/office/officeart/2008/layout/VerticalAccentList"/>
    <dgm:cxn modelId="{655E3FD5-049E-4DB1-BCB6-E4F0192D9E3C}" type="presParOf" srcId="{59BC5309-FEAD-4FB1-BAEE-CED27C8BE688}" destId="{49462BB3-6573-4BDB-B063-F7B53811804B}" srcOrd="0" destOrd="0" presId="urn:microsoft.com/office/officeart/2008/layout/VerticalAccentList"/>
    <dgm:cxn modelId="{42435133-A7E8-4378-B90F-596D9EE75DCE}" type="presParOf" srcId="{12E8775D-08A0-47A9-88CC-A69140BC8D9C}" destId="{4D96FACC-AD9B-44C9-B230-2D4DBD997B88}" srcOrd="7" destOrd="0" presId="urn:microsoft.com/office/officeart/2008/layout/VerticalAccentList"/>
    <dgm:cxn modelId="{6EF0217C-B641-44DC-8D0D-282612522E61}" type="presParOf" srcId="{4D96FACC-AD9B-44C9-B230-2D4DBD997B88}" destId="{43B04A35-D7EA-4528-851F-AB8E15A28D79}" srcOrd="0" destOrd="0" presId="urn:microsoft.com/office/officeart/2008/layout/VerticalAccentList"/>
    <dgm:cxn modelId="{163B634F-F137-4722-8341-095B2C5195D5}" type="presParOf" srcId="{4D96FACC-AD9B-44C9-B230-2D4DBD997B88}" destId="{B284E4A1-2855-4C54-A823-0CCD5A98C09D}" srcOrd="1" destOrd="0" presId="urn:microsoft.com/office/officeart/2008/layout/VerticalAccentList"/>
    <dgm:cxn modelId="{595BF174-D1EA-46A2-B9E9-97EB908037F9}" type="presParOf" srcId="{4D96FACC-AD9B-44C9-B230-2D4DBD997B88}" destId="{C3E36345-27A7-4F95-BE92-3ED768381F44}" srcOrd="2" destOrd="0" presId="urn:microsoft.com/office/officeart/2008/layout/VerticalAccentList"/>
    <dgm:cxn modelId="{7C67B521-5C88-4CDE-9101-FB9A3F31C840}" type="presParOf" srcId="{4D96FACC-AD9B-44C9-B230-2D4DBD997B88}" destId="{F4680DF5-1E28-44C2-B8C0-6E96B9D134F0}" srcOrd="3" destOrd="0" presId="urn:microsoft.com/office/officeart/2008/layout/VerticalAccentList"/>
    <dgm:cxn modelId="{850BDE5F-A4E1-41D8-8BD2-FD0A74DE3B28}" type="presParOf" srcId="{4D96FACC-AD9B-44C9-B230-2D4DBD997B88}" destId="{579649D9-75BD-4D3F-B036-9860D3E648BB}" srcOrd="4" destOrd="0" presId="urn:microsoft.com/office/officeart/2008/layout/VerticalAccentList"/>
    <dgm:cxn modelId="{9F9B50B5-2637-469E-A202-384672D4E205}" type="presParOf" srcId="{4D96FACC-AD9B-44C9-B230-2D4DBD997B88}" destId="{4AA86FD6-92B1-4CC1-9DB2-8C6537A65F5D}" srcOrd="5" destOrd="0" presId="urn:microsoft.com/office/officeart/2008/layout/VerticalAccentList"/>
    <dgm:cxn modelId="{FC5E4DA6-E5F5-4E4A-88A1-582B7D460B6C}" type="presParOf" srcId="{4D96FACC-AD9B-44C9-B230-2D4DBD997B88}" destId="{BC09DE23-3349-4AAF-89F0-6E1ABF8F42B9}" srcOrd="6" destOrd="0" presId="urn:microsoft.com/office/officeart/2008/layout/VerticalAccentList"/>
    <dgm:cxn modelId="{34CB855B-7216-452E-B3B6-0C8500139A7C}" type="presParOf" srcId="{4D96FACC-AD9B-44C9-B230-2D4DBD997B88}" destId="{8A983B65-070F-4B4E-B5D9-3721A2CD01E9}" srcOrd="7"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03258-7263-4391-91D8-53A67B672E7B}">
      <dsp:nvSpPr>
        <dsp:cNvPr id="0" name=""/>
        <dsp:cNvSpPr/>
      </dsp:nvSpPr>
      <dsp:spPr>
        <a:xfrm>
          <a:off x="548544" y="1159"/>
          <a:ext cx="3184072" cy="28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577850">
            <a:lnSpc>
              <a:spcPct val="90000"/>
            </a:lnSpc>
            <a:spcBef>
              <a:spcPct val="0"/>
            </a:spcBef>
            <a:spcAft>
              <a:spcPct val="35000"/>
            </a:spcAft>
            <a:buNone/>
          </a:pPr>
          <a:r>
            <a:rPr lang="lt-LT" sz="1300" kern="1200" dirty="0"/>
            <a:t>projektui</a:t>
          </a:r>
        </a:p>
      </dsp:txBody>
      <dsp:txXfrm>
        <a:off x="548544" y="1159"/>
        <a:ext cx="3184072" cy="289461"/>
      </dsp:txXfrm>
    </dsp:sp>
    <dsp:sp modelId="{6E9D4BD3-819E-4E07-8695-7571CDB7E7B6}">
      <dsp:nvSpPr>
        <dsp:cNvPr id="0" name=""/>
        <dsp:cNvSpPr/>
      </dsp:nvSpPr>
      <dsp:spPr>
        <a:xfrm>
          <a:off x="548544" y="290620"/>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49A67-46B7-4C69-983E-DE8928D617FD}">
      <dsp:nvSpPr>
        <dsp:cNvPr id="0" name=""/>
        <dsp:cNvSpPr/>
      </dsp:nvSpPr>
      <dsp:spPr>
        <a:xfrm>
          <a:off x="996083" y="290620"/>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7760C-5B6D-46C3-93BA-67BAAB5455D4}">
      <dsp:nvSpPr>
        <dsp:cNvPr id="0" name=""/>
        <dsp:cNvSpPr/>
      </dsp:nvSpPr>
      <dsp:spPr>
        <a:xfrm>
          <a:off x="1443976" y="290620"/>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61A2D-9162-4083-A96E-648FFED277E6}">
      <dsp:nvSpPr>
        <dsp:cNvPr id="0" name=""/>
        <dsp:cNvSpPr/>
      </dsp:nvSpPr>
      <dsp:spPr>
        <a:xfrm>
          <a:off x="1891515" y="290620"/>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AF978-1553-4632-AB70-2EC2ED4526EC}">
      <dsp:nvSpPr>
        <dsp:cNvPr id="0" name=""/>
        <dsp:cNvSpPr/>
      </dsp:nvSpPr>
      <dsp:spPr>
        <a:xfrm>
          <a:off x="2339408" y="290620"/>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86E8B-0D7F-4516-9418-9A5737F46E6B}">
      <dsp:nvSpPr>
        <dsp:cNvPr id="0" name=""/>
        <dsp:cNvSpPr/>
      </dsp:nvSpPr>
      <dsp:spPr>
        <a:xfrm>
          <a:off x="2786947" y="290620"/>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034F9-38CC-4876-A103-C8AD357EA516}">
      <dsp:nvSpPr>
        <dsp:cNvPr id="0" name=""/>
        <dsp:cNvSpPr/>
      </dsp:nvSpPr>
      <dsp:spPr>
        <a:xfrm>
          <a:off x="3234840" y="290620"/>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B6C2D-8F31-4B2D-8E8E-86FC5A53EFF0}">
      <dsp:nvSpPr>
        <dsp:cNvPr id="0" name=""/>
        <dsp:cNvSpPr/>
      </dsp:nvSpPr>
      <dsp:spPr>
        <a:xfrm>
          <a:off x="609925" y="221066"/>
          <a:ext cx="3225464" cy="47171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444500">
            <a:lnSpc>
              <a:spcPct val="90000"/>
            </a:lnSpc>
            <a:spcBef>
              <a:spcPct val="0"/>
            </a:spcBef>
            <a:spcAft>
              <a:spcPct val="35000"/>
            </a:spcAft>
            <a:buNone/>
          </a:pPr>
          <a:r>
            <a:rPr lang="lt-LT" sz="1000" kern="1200" dirty="0"/>
            <a:t>Jei dalyvauja universitetas: bent vienas studentas, arba doktorantas, arba mokslininkas stažuotojas iš šio universiteto</a:t>
          </a:r>
        </a:p>
      </dsp:txBody>
      <dsp:txXfrm>
        <a:off x="609925" y="221066"/>
        <a:ext cx="3225464" cy="471714"/>
      </dsp:txXfrm>
    </dsp:sp>
    <dsp:sp modelId="{03E23508-AF61-4368-AE58-BC33A77D44EB}">
      <dsp:nvSpPr>
        <dsp:cNvPr id="0" name=""/>
        <dsp:cNvSpPr/>
      </dsp:nvSpPr>
      <dsp:spPr>
        <a:xfrm>
          <a:off x="548544" y="922837"/>
          <a:ext cx="3184072" cy="28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577850">
            <a:lnSpc>
              <a:spcPct val="90000"/>
            </a:lnSpc>
            <a:spcBef>
              <a:spcPct val="0"/>
            </a:spcBef>
            <a:spcAft>
              <a:spcPct val="35000"/>
            </a:spcAft>
            <a:buNone/>
          </a:pPr>
          <a:r>
            <a:rPr lang="lt-LT" sz="1300" kern="1200" dirty="0"/>
            <a:t>projektui</a:t>
          </a:r>
        </a:p>
      </dsp:txBody>
      <dsp:txXfrm>
        <a:off x="548544" y="922837"/>
        <a:ext cx="3184072" cy="289461"/>
      </dsp:txXfrm>
    </dsp:sp>
    <dsp:sp modelId="{94BB7BCF-B1D7-41C4-AA13-2B769C0DAD32}">
      <dsp:nvSpPr>
        <dsp:cNvPr id="0" name=""/>
        <dsp:cNvSpPr/>
      </dsp:nvSpPr>
      <dsp:spPr>
        <a:xfrm>
          <a:off x="548544" y="1212299"/>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8FDFB-6E01-430C-8D66-34D0AACC0329}">
      <dsp:nvSpPr>
        <dsp:cNvPr id="0" name=""/>
        <dsp:cNvSpPr/>
      </dsp:nvSpPr>
      <dsp:spPr>
        <a:xfrm>
          <a:off x="996083" y="1212299"/>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37FC1-0FB2-40DD-A58B-3F1AF02E6D06}">
      <dsp:nvSpPr>
        <dsp:cNvPr id="0" name=""/>
        <dsp:cNvSpPr/>
      </dsp:nvSpPr>
      <dsp:spPr>
        <a:xfrm>
          <a:off x="1443976" y="1212299"/>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0E509-61DA-4C6E-8CE9-F77E96471A61}">
      <dsp:nvSpPr>
        <dsp:cNvPr id="0" name=""/>
        <dsp:cNvSpPr/>
      </dsp:nvSpPr>
      <dsp:spPr>
        <a:xfrm>
          <a:off x="1891515" y="1212299"/>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2C1C0-D516-484A-9336-157681A75389}">
      <dsp:nvSpPr>
        <dsp:cNvPr id="0" name=""/>
        <dsp:cNvSpPr/>
      </dsp:nvSpPr>
      <dsp:spPr>
        <a:xfrm>
          <a:off x="2339408" y="1212299"/>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B379E-C322-4C46-945B-927D7E6D1AFB}">
      <dsp:nvSpPr>
        <dsp:cNvPr id="0" name=""/>
        <dsp:cNvSpPr/>
      </dsp:nvSpPr>
      <dsp:spPr>
        <a:xfrm>
          <a:off x="2786947" y="1212299"/>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3B51E-23FA-4B8B-8A3F-7860D1002F43}">
      <dsp:nvSpPr>
        <dsp:cNvPr id="0" name=""/>
        <dsp:cNvSpPr/>
      </dsp:nvSpPr>
      <dsp:spPr>
        <a:xfrm>
          <a:off x="3234840" y="1212299"/>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7E128B-5718-424D-84D0-73E15214818F}">
      <dsp:nvSpPr>
        <dsp:cNvPr id="0" name=""/>
        <dsp:cNvSpPr/>
      </dsp:nvSpPr>
      <dsp:spPr>
        <a:xfrm>
          <a:off x="548544" y="1271263"/>
          <a:ext cx="3225464" cy="47171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444500">
            <a:lnSpc>
              <a:spcPct val="90000"/>
            </a:lnSpc>
            <a:spcBef>
              <a:spcPct val="0"/>
            </a:spcBef>
            <a:spcAft>
              <a:spcPct val="35000"/>
            </a:spcAft>
            <a:buNone/>
          </a:pPr>
          <a:r>
            <a:rPr lang="lt-LT" sz="1000" kern="1200" dirty="0"/>
            <a:t>Jei dalyvauja institutas: bent vienas mokslininkas stažuotojas arba doktorantas iš šio instituto</a:t>
          </a:r>
        </a:p>
      </dsp:txBody>
      <dsp:txXfrm>
        <a:off x="548544" y="1271263"/>
        <a:ext cx="3225464" cy="471714"/>
      </dsp:txXfrm>
    </dsp:sp>
    <dsp:sp modelId="{8D216307-F83E-43F9-97C7-62F1B269328F}">
      <dsp:nvSpPr>
        <dsp:cNvPr id="0" name=""/>
        <dsp:cNvSpPr/>
      </dsp:nvSpPr>
      <dsp:spPr>
        <a:xfrm>
          <a:off x="548544" y="1844516"/>
          <a:ext cx="3184072" cy="28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577850">
            <a:lnSpc>
              <a:spcPct val="90000"/>
            </a:lnSpc>
            <a:spcBef>
              <a:spcPct val="0"/>
            </a:spcBef>
            <a:spcAft>
              <a:spcPct val="35000"/>
            </a:spcAft>
            <a:buNone/>
          </a:pPr>
          <a:r>
            <a:rPr lang="lt-LT" sz="1300" kern="1200" dirty="0"/>
            <a:t>projektui</a:t>
          </a:r>
        </a:p>
      </dsp:txBody>
      <dsp:txXfrm>
        <a:off x="548544" y="1844516"/>
        <a:ext cx="3184072" cy="289461"/>
      </dsp:txXfrm>
    </dsp:sp>
    <dsp:sp modelId="{65F52C4A-1E20-42C7-8DA0-D9F368DA225A}">
      <dsp:nvSpPr>
        <dsp:cNvPr id="0" name=""/>
        <dsp:cNvSpPr/>
      </dsp:nvSpPr>
      <dsp:spPr>
        <a:xfrm>
          <a:off x="548544" y="2133977"/>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005F9-EC5B-491F-AB82-D3B305B8B087}">
      <dsp:nvSpPr>
        <dsp:cNvPr id="0" name=""/>
        <dsp:cNvSpPr/>
      </dsp:nvSpPr>
      <dsp:spPr>
        <a:xfrm>
          <a:off x="996083" y="2133977"/>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2501C1-3AA8-47F1-8AD9-A45C86DC8A01}">
      <dsp:nvSpPr>
        <dsp:cNvPr id="0" name=""/>
        <dsp:cNvSpPr/>
      </dsp:nvSpPr>
      <dsp:spPr>
        <a:xfrm>
          <a:off x="1443976" y="2133977"/>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B3B40-34CC-4B59-9AF0-6BE4A9A170E4}">
      <dsp:nvSpPr>
        <dsp:cNvPr id="0" name=""/>
        <dsp:cNvSpPr/>
      </dsp:nvSpPr>
      <dsp:spPr>
        <a:xfrm>
          <a:off x="1891515" y="2133977"/>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CD4517-E353-48B7-B14D-EE3E0C28FDAC}">
      <dsp:nvSpPr>
        <dsp:cNvPr id="0" name=""/>
        <dsp:cNvSpPr/>
      </dsp:nvSpPr>
      <dsp:spPr>
        <a:xfrm>
          <a:off x="2339408" y="2133977"/>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D73787-80CF-4371-B9BB-309DA0C1E8B4}">
      <dsp:nvSpPr>
        <dsp:cNvPr id="0" name=""/>
        <dsp:cNvSpPr/>
      </dsp:nvSpPr>
      <dsp:spPr>
        <a:xfrm>
          <a:off x="2786947" y="2133977"/>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EEE7C-2407-48A6-80F8-D170528093FA}">
      <dsp:nvSpPr>
        <dsp:cNvPr id="0" name=""/>
        <dsp:cNvSpPr/>
      </dsp:nvSpPr>
      <dsp:spPr>
        <a:xfrm>
          <a:off x="3234840" y="2133977"/>
          <a:ext cx="745072" cy="58964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A6123-A2D5-49AC-A5B6-FC90C71865F4}">
      <dsp:nvSpPr>
        <dsp:cNvPr id="0" name=""/>
        <dsp:cNvSpPr/>
      </dsp:nvSpPr>
      <dsp:spPr>
        <a:xfrm>
          <a:off x="548544" y="2192942"/>
          <a:ext cx="3225464" cy="47171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444500">
            <a:lnSpc>
              <a:spcPct val="90000"/>
            </a:lnSpc>
            <a:spcBef>
              <a:spcPct val="0"/>
            </a:spcBef>
            <a:spcAft>
              <a:spcPct val="35000"/>
            </a:spcAft>
            <a:buNone/>
          </a:pPr>
          <a:r>
            <a:rPr lang="lt-LT" sz="1000" kern="1200" dirty="0"/>
            <a:t>Bent vienas studentas iš kolegijos</a:t>
          </a:r>
        </a:p>
      </dsp:txBody>
      <dsp:txXfrm>
        <a:off x="548544" y="2192942"/>
        <a:ext cx="3225464" cy="471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4815-A15F-4917-9A97-54D55DC35A74}">
      <dsp:nvSpPr>
        <dsp:cNvPr id="0" name=""/>
        <dsp:cNvSpPr/>
      </dsp:nvSpPr>
      <dsp:spPr>
        <a:xfrm>
          <a:off x="259341" y="847"/>
          <a:ext cx="3077683" cy="27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577850">
            <a:lnSpc>
              <a:spcPct val="90000"/>
            </a:lnSpc>
            <a:spcBef>
              <a:spcPct val="0"/>
            </a:spcBef>
            <a:spcAft>
              <a:spcPct val="35000"/>
            </a:spcAft>
            <a:buNone/>
          </a:pPr>
          <a:r>
            <a:rPr lang="en-US" sz="1300" kern="1200" dirty="0" err="1">
              <a:solidFill>
                <a:schemeClr val="accent3"/>
              </a:solidFill>
            </a:rPr>
            <a:t>Kiekvienam</a:t>
          </a:r>
          <a:r>
            <a:rPr lang="en-US" sz="1300" kern="1200" dirty="0">
              <a:solidFill>
                <a:schemeClr val="accent3"/>
              </a:solidFill>
            </a:rPr>
            <a:t> MTEP </a:t>
          </a:r>
          <a:r>
            <a:rPr lang="en-US" sz="1300" kern="1200" dirty="0" err="1">
              <a:solidFill>
                <a:schemeClr val="accent3"/>
              </a:solidFill>
            </a:rPr>
            <a:t>paprojek</a:t>
          </a:r>
          <a:r>
            <a:rPr lang="lt-LT" sz="1300" kern="1200" dirty="0" err="1">
              <a:solidFill>
                <a:schemeClr val="accent3"/>
              </a:solidFill>
            </a:rPr>
            <a:t>čiui</a:t>
          </a:r>
          <a:endParaRPr lang="lt-LT" sz="1300" kern="1200" dirty="0">
            <a:solidFill>
              <a:schemeClr val="accent3"/>
            </a:solidFill>
          </a:endParaRPr>
        </a:p>
      </dsp:txBody>
      <dsp:txXfrm>
        <a:off x="259341" y="847"/>
        <a:ext cx="3077683" cy="279789"/>
      </dsp:txXfrm>
    </dsp:sp>
    <dsp:sp modelId="{DD4F5888-F513-40C1-9629-B3720EBEB343}">
      <dsp:nvSpPr>
        <dsp:cNvPr id="0" name=""/>
        <dsp:cNvSpPr/>
      </dsp:nvSpPr>
      <dsp:spPr>
        <a:xfrm>
          <a:off x="259341" y="280636"/>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43BA1-419F-4813-8E1E-83AA4C1EF286}">
      <dsp:nvSpPr>
        <dsp:cNvPr id="0" name=""/>
        <dsp:cNvSpPr/>
      </dsp:nvSpPr>
      <dsp:spPr>
        <a:xfrm>
          <a:off x="691926" y="280636"/>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DC233-E972-46E6-AFA9-9F8672E079E5}">
      <dsp:nvSpPr>
        <dsp:cNvPr id="0" name=""/>
        <dsp:cNvSpPr/>
      </dsp:nvSpPr>
      <dsp:spPr>
        <a:xfrm>
          <a:off x="1124854" y="280636"/>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C8C4A-1AFB-4BF5-857B-530974A2103F}">
      <dsp:nvSpPr>
        <dsp:cNvPr id="0" name=""/>
        <dsp:cNvSpPr/>
      </dsp:nvSpPr>
      <dsp:spPr>
        <a:xfrm>
          <a:off x="1557440" y="280636"/>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485C1-93CE-4168-8838-FAEFF07136AD}">
      <dsp:nvSpPr>
        <dsp:cNvPr id="0" name=""/>
        <dsp:cNvSpPr/>
      </dsp:nvSpPr>
      <dsp:spPr>
        <a:xfrm>
          <a:off x="1990367" y="280636"/>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2F579-E28D-4D9D-935F-7B8DF6D9A8C8}">
      <dsp:nvSpPr>
        <dsp:cNvPr id="0" name=""/>
        <dsp:cNvSpPr/>
      </dsp:nvSpPr>
      <dsp:spPr>
        <a:xfrm>
          <a:off x="2422953" y="280636"/>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124A4-9BC8-429F-98AB-17A1299FF402}">
      <dsp:nvSpPr>
        <dsp:cNvPr id="0" name=""/>
        <dsp:cNvSpPr/>
      </dsp:nvSpPr>
      <dsp:spPr>
        <a:xfrm>
          <a:off x="2855880" y="280636"/>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AE5EA-A104-46CB-B843-14CEEDBC53A3}">
      <dsp:nvSpPr>
        <dsp:cNvPr id="0" name=""/>
        <dsp:cNvSpPr/>
      </dsp:nvSpPr>
      <dsp:spPr>
        <a:xfrm>
          <a:off x="372077" y="323266"/>
          <a:ext cx="2892222" cy="48468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577850">
            <a:lnSpc>
              <a:spcPct val="90000"/>
            </a:lnSpc>
            <a:spcBef>
              <a:spcPct val="0"/>
            </a:spcBef>
            <a:spcAft>
              <a:spcPct val="35000"/>
            </a:spcAft>
            <a:buNone/>
          </a:pPr>
          <a:r>
            <a:rPr lang="lt-LT" sz="1300" kern="1200" dirty="0"/>
            <a:t>bent vienas mokslininkas stažuotojas ne mažiau nei 0,25 etato.</a:t>
          </a:r>
        </a:p>
      </dsp:txBody>
      <dsp:txXfrm>
        <a:off x="372077" y="323266"/>
        <a:ext cx="2892222" cy="484682"/>
      </dsp:txXfrm>
    </dsp:sp>
    <dsp:sp modelId="{F06AB921-7585-468C-B728-F6EC6DCD43CC}">
      <dsp:nvSpPr>
        <dsp:cNvPr id="0" name=""/>
        <dsp:cNvSpPr/>
      </dsp:nvSpPr>
      <dsp:spPr>
        <a:xfrm>
          <a:off x="259341" y="897748"/>
          <a:ext cx="3077683" cy="27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577850">
            <a:lnSpc>
              <a:spcPct val="90000"/>
            </a:lnSpc>
            <a:spcBef>
              <a:spcPct val="0"/>
            </a:spcBef>
            <a:spcAft>
              <a:spcPct val="35000"/>
            </a:spcAft>
            <a:buNone/>
          </a:pPr>
          <a:r>
            <a:rPr lang="en-US" sz="1300" kern="1200" dirty="0" err="1"/>
            <a:t>Kiekvienam</a:t>
          </a:r>
          <a:r>
            <a:rPr lang="en-US" sz="1300" kern="1200" dirty="0"/>
            <a:t> MTEP </a:t>
          </a:r>
          <a:r>
            <a:rPr lang="en-US" sz="1300" kern="1200" dirty="0" err="1"/>
            <a:t>paprojek</a:t>
          </a:r>
          <a:r>
            <a:rPr lang="lt-LT" sz="1300" kern="1200" dirty="0" err="1"/>
            <a:t>čiui</a:t>
          </a:r>
          <a:endParaRPr lang="lt-LT" sz="1300" kern="1200" dirty="0"/>
        </a:p>
      </dsp:txBody>
      <dsp:txXfrm>
        <a:off x="259341" y="897748"/>
        <a:ext cx="3077683" cy="279789"/>
      </dsp:txXfrm>
    </dsp:sp>
    <dsp:sp modelId="{B789ACB0-BBFA-45B6-A866-3C56B4BF34B1}">
      <dsp:nvSpPr>
        <dsp:cNvPr id="0" name=""/>
        <dsp:cNvSpPr/>
      </dsp:nvSpPr>
      <dsp:spPr>
        <a:xfrm>
          <a:off x="259341" y="1177537"/>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8ADFA-C3C7-413E-93D7-2F334318165F}">
      <dsp:nvSpPr>
        <dsp:cNvPr id="0" name=""/>
        <dsp:cNvSpPr/>
      </dsp:nvSpPr>
      <dsp:spPr>
        <a:xfrm>
          <a:off x="691926" y="1177537"/>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2EC20-C161-42E2-A232-A72B1FC8626B}">
      <dsp:nvSpPr>
        <dsp:cNvPr id="0" name=""/>
        <dsp:cNvSpPr/>
      </dsp:nvSpPr>
      <dsp:spPr>
        <a:xfrm>
          <a:off x="1124854" y="1177537"/>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DD344A-D2B3-4AB8-A33F-C282428611E0}">
      <dsp:nvSpPr>
        <dsp:cNvPr id="0" name=""/>
        <dsp:cNvSpPr/>
      </dsp:nvSpPr>
      <dsp:spPr>
        <a:xfrm>
          <a:off x="1557440" y="1177537"/>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49C042-7E76-4EB0-840F-214B3C33276D}">
      <dsp:nvSpPr>
        <dsp:cNvPr id="0" name=""/>
        <dsp:cNvSpPr/>
      </dsp:nvSpPr>
      <dsp:spPr>
        <a:xfrm>
          <a:off x="1990367" y="1177537"/>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4AB3F-558E-4219-898F-2E007B6D984B}">
      <dsp:nvSpPr>
        <dsp:cNvPr id="0" name=""/>
        <dsp:cNvSpPr/>
      </dsp:nvSpPr>
      <dsp:spPr>
        <a:xfrm>
          <a:off x="2422953" y="1177537"/>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8944E-D85C-4932-B708-E1BE69E813D1}">
      <dsp:nvSpPr>
        <dsp:cNvPr id="0" name=""/>
        <dsp:cNvSpPr/>
      </dsp:nvSpPr>
      <dsp:spPr>
        <a:xfrm>
          <a:off x="2855880" y="1177537"/>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4AFFF-70B8-413A-B4BB-005494370114}">
      <dsp:nvSpPr>
        <dsp:cNvPr id="0" name=""/>
        <dsp:cNvSpPr/>
      </dsp:nvSpPr>
      <dsp:spPr>
        <a:xfrm>
          <a:off x="413823" y="1242278"/>
          <a:ext cx="2875885" cy="46420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577850">
            <a:lnSpc>
              <a:spcPct val="90000"/>
            </a:lnSpc>
            <a:spcBef>
              <a:spcPct val="0"/>
            </a:spcBef>
            <a:spcAft>
              <a:spcPct val="35000"/>
            </a:spcAft>
            <a:buNone/>
          </a:pPr>
          <a:r>
            <a:rPr lang="lt-LT" sz="1300" kern="1200" dirty="0"/>
            <a:t>arba doktorantas ne mažiau nei 0,25 etato.</a:t>
          </a:r>
        </a:p>
      </dsp:txBody>
      <dsp:txXfrm>
        <a:off x="413823" y="1242278"/>
        <a:ext cx="2875885" cy="464205"/>
      </dsp:txXfrm>
    </dsp:sp>
    <dsp:sp modelId="{49462BB3-6573-4BDB-B063-F7B53811804B}">
      <dsp:nvSpPr>
        <dsp:cNvPr id="0" name=""/>
        <dsp:cNvSpPr/>
      </dsp:nvSpPr>
      <dsp:spPr>
        <a:xfrm>
          <a:off x="259341" y="1794648"/>
          <a:ext cx="3077683" cy="27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577850">
            <a:lnSpc>
              <a:spcPct val="90000"/>
            </a:lnSpc>
            <a:spcBef>
              <a:spcPct val="0"/>
            </a:spcBef>
            <a:spcAft>
              <a:spcPct val="35000"/>
            </a:spcAft>
            <a:buNone/>
          </a:pPr>
          <a:r>
            <a:rPr lang="en-US" sz="1300" kern="1200" dirty="0" err="1"/>
            <a:t>Kiekvienam</a:t>
          </a:r>
          <a:r>
            <a:rPr lang="en-US" sz="1300" kern="1200" dirty="0"/>
            <a:t> MTEP </a:t>
          </a:r>
          <a:r>
            <a:rPr lang="en-US" sz="1300" kern="1200" dirty="0" err="1"/>
            <a:t>paprojek</a:t>
          </a:r>
          <a:r>
            <a:rPr lang="lt-LT" sz="1300" kern="1200" dirty="0" err="1"/>
            <a:t>čiui</a:t>
          </a:r>
          <a:endParaRPr lang="lt-LT" sz="1300" kern="1200" dirty="0"/>
        </a:p>
      </dsp:txBody>
      <dsp:txXfrm>
        <a:off x="259341" y="1794648"/>
        <a:ext cx="3077683" cy="279789"/>
      </dsp:txXfrm>
    </dsp:sp>
    <dsp:sp modelId="{43B04A35-D7EA-4528-851F-AB8E15A28D79}">
      <dsp:nvSpPr>
        <dsp:cNvPr id="0" name=""/>
        <dsp:cNvSpPr/>
      </dsp:nvSpPr>
      <dsp:spPr>
        <a:xfrm>
          <a:off x="259341" y="2074438"/>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84E4A1-2855-4C54-A823-0CCD5A98C09D}">
      <dsp:nvSpPr>
        <dsp:cNvPr id="0" name=""/>
        <dsp:cNvSpPr/>
      </dsp:nvSpPr>
      <dsp:spPr>
        <a:xfrm>
          <a:off x="691926" y="2074438"/>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36345-27A7-4F95-BE92-3ED768381F44}">
      <dsp:nvSpPr>
        <dsp:cNvPr id="0" name=""/>
        <dsp:cNvSpPr/>
      </dsp:nvSpPr>
      <dsp:spPr>
        <a:xfrm>
          <a:off x="1124854" y="2074438"/>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80DF5-1E28-44C2-B8C0-6E96B9D134F0}">
      <dsp:nvSpPr>
        <dsp:cNvPr id="0" name=""/>
        <dsp:cNvSpPr/>
      </dsp:nvSpPr>
      <dsp:spPr>
        <a:xfrm>
          <a:off x="1557440" y="2074438"/>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649D9-75BD-4D3F-B036-9860D3E648BB}">
      <dsp:nvSpPr>
        <dsp:cNvPr id="0" name=""/>
        <dsp:cNvSpPr/>
      </dsp:nvSpPr>
      <dsp:spPr>
        <a:xfrm>
          <a:off x="1990367" y="2074438"/>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86FD6-92B1-4CC1-9DB2-8C6537A65F5D}">
      <dsp:nvSpPr>
        <dsp:cNvPr id="0" name=""/>
        <dsp:cNvSpPr/>
      </dsp:nvSpPr>
      <dsp:spPr>
        <a:xfrm>
          <a:off x="2422953" y="2074438"/>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9DE23-3349-4AAF-89F0-6E1ABF8F42B9}">
      <dsp:nvSpPr>
        <dsp:cNvPr id="0" name=""/>
        <dsp:cNvSpPr/>
      </dsp:nvSpPr>
      <dsp:spPr>
        <a:xfrm>
          <a:off x="2855880" y="2074438"/>
          <a:ext cx="720178" cy="5699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83B65-070F-4B4E-B5D9-3721A2CD01E9}">
      <dsp:nvSpPr>
        <dsp:cNvPr id="0" name=""/>
        <dsp:cNvSpPr/>
      </dsp:nvSpPr>
      <dsp:spPr>
        <a:xfrm>
          <a:off x="374961" y="2139555"/>
          <a:ext cx="2947374" cy="46872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577850">
            <a:lnSpc>
              <a:spcPct val="90000"/>
            </a:lnSpc>
            <a:spcBef>
              <a:spcPct val="0"/>
            </a:spcBef>
            <a:spcAft>
              <a:spcPct val="35000"/>
            </a:spcAft>
            <a:buNone/>
          </a:pPr>
          <a:r>
            <a:rPr lang="lt-LT" sz="1300" kern="1200" dirty="0"/>
            <a:t>1-os, arba 2-os studijų pakopos studentas ne mažiau nei 0,25 etato.</a:t>
          </a:r>
        </a:p>
      </dsp:txBody>
      <dsp:txXfrm>
        <a:off x="374961" y="2139555"/>
        <a:ext cx="2947374" cy="468724"/>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1F7527-3650-C24D-E976-8A89076950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3056C5D4-A500-7C71-CCA4-03B02E4B4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90A549-C9BB-844A-ADDE-915FC6E1F1C0}" type="datetimeFigureOut">
              <a:rPr lang="x-none" smtClean="0"/>
              <a:t>2025-11-25</a:t>
            </a:fld>
            <a:endParaRPr lang="x-none"/>
          </a:p>
        </p:txBody>
      </p:sp>
      <p:sp>
        <p:nvSpPr>
          <p:cNvPr id="4" name="Footer Placeholder 3">
            <a:extLst>
              <a:ext uri="{FF2B5EF4-FFF2-40B4-BE49-F238E27FC236}">
                <a16:creationId xmlns:a16="http://schemas.microsoft.com/office/drawing/2014/main" id="{3CFAF4EE-64A8-4840-731F-36CFF5D069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1F4AAAE7-E5AD-D3DD-CDBD-A7EC7F0522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1E6581-40BA-F542-920D-41E09576ED79}" type="slidenum">
              <a:rPr lang="x-none" smtClean="0"/>
              <a:t>‹#›</a:t>
            </a:fld>
            <a:endParaRPr lang="x-none"/>
          </a:p>
        </p:txBody>
      </p:sp>
    </p:spTree>
    <p:extLst>
      <p:ext uri="{BB962C8B-B14F-4D97-AF65-F5344CB8AC3E}">
        <p14:creationId xmlns:p14="http://schemas.microsoft.com/office/powerpoint/2010/main" val="378062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996BA-C3C3-44E5-BD07-78EFBD8E7999}" type="datetimeFigureOut">
              <a:rPr lang="et-EE" smtClean="0"/>
              <a:t>25.11.2025</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D3BCF-75C2-4A69-B9AB-E90655DDB40B}" type="slidenum">
              <a:rPr lang="et-EE" smtClean="0"/>
              <a:t>‹#›</a:t>
            </a:fld>
            <a:endParaRPr lang="et-EE"/>
          </a:p>
        </p:txBody>
      </p:sp>
    </p:spTree>
    <p:extLst>
      <p:ext uri="{BB962C8B-B14F-4D97-AF65-F5344CB8AC3E}">
        <p14:creationId xmlns:p14="http://schemas.microsoft.com/office/powerpoint/2010/main" val="346336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3E9D3BCF-75C2-4A69-B9AB-E90655DDB40B}" type="slidenum">
              <a:rPr lang="et-EE" smtClean="0"/>
              <a:t>0</a:t>
            </a:fld>
            <a:endParaRPr lang="et-EE"/>
          </a:p>
        </p:txBody>
      </p:sp>
    </p:spTree>
    <p:extLst>
      <p:ext uri="{BB962C8B-B14F-4D97-AF65-F5344CB8AC3E}">
        <p14:creationId xmlns:p14="http://schemas.microsoft.com/office/powerpoint/2010/main" val="329696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5063-4168-E0D7-5D06-76DCC9741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1CD3B-4D58-3876-9322-87A490BDC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E9353-4E82-AC23-1052-A0307495A9C3}"/>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C98F67FE-8021-4D31-3AB2-1C84F9319DBF}"/>
              </a:ext>
            </a:extLst>
          </p:cNvPr>
          <p:cNvSpPr>
            <a:spLocks noGrp="1"/>
          </p:cNvSpPr>
          <p:nvPr>
            <p:ph type="sldNum" sz="quarter" idx="5"/>
          </p:nvPr>
        </p:nvSpPr>
        <p:spPr/>
        <p:txBody>
          <a:bodyPr/>
          <a:lstStyle/>
          <a:p>
            <a:fld id="{3E9D3BCF-75C2-4A69-B9AB-E90655DDB40B}" type="slidenum">
              <a:rPr lang="et-EE" smtClean="0"/>
              <a:t>12</a:t>
            </a:fld>
            <a:endParaRPr lang="et-EE"/>
          </a:p>
        </p:txBody>
      </p:sp>
    </p:spTree>
    <p:extLst>
      <p:ext uri="{BB962C8B-B14F-4D97-AF65-F5344CB8AC3E}">
        <p14:creationId xmlns:p14="http://schemas.microsoft.com/office/powerpoint/2010/main" val="320601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14689-7F2F-CB6E-4590-D546BF059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2BF5-EAB5-B63B-2D54-D942586DD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0D6B7-4AE9-18A4-3FCF-B3FE1BF4F4BF}"/>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2DC89A1C-CA88-13F3-0362-6C157B9ABCD0}"/>
              </a:ext>
            </a:extLst>
          </p:cNvPr>
          <p:cNvSpPr>
            <a:spLocks noGrp="1"/>
          </p:cNvSpPr>
          <p:nvPr>
            <p:ph type="sldNum" sz="quarter" idx="5"/>
          </p:nvPr>
        </p:nvSpPr>
        <p:spPr/>
        <p:txBody>
          <a:bodyPr/>
          <a:lstStyle/>
          <a:p>
            <a:fld id="{3E9D3BCF-75C2-4A69-B9AB-E90655DDB40B}" type="slidenum">
              <a:rPr lang="et-EE" smtClean="0"/>
              <a:t>13</a:t>
            </a:fld>
            <a:endParaRPr lang="et-EE"/>
          </a:p>
        </p:txBody>
      </p:sp>
    </p:spTree>
    <p:extLst>
      <p:ext uri="{BB962C8B-B14F-4D97-AF65-F5344CB8AC3E}">
        <p14:creationId xmlns:p14="http://schemas.microsoft.com/office/powerpoint/2010/main" val="244854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017EE-2A2B-28FA-EE26-819A243A9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8D193-99CD-D949-BDD0-A85BDB14D2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A31B3-944C-0A3E-BDBE-66CF0424E01D}"/>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9C1E43C2-CC3C-3144-3AEA-84FD026C6906}"/>
              </a:ext>
            </a:extLst>
          </p:cNvPr>
          <p:cNvSpPr>
            <a:spLocks noGrp="1"/>
          </p:cNvSpPr>
          <p:nvPr>
            <p:ph type="sldNum" sz="quarter" idx="5"/>
          </p:nvPr>
        </p:nvSpPr>
        <p:spPr/>
        <p:txBody>
          <a:bodyPr/>
          <a:lstStyle/>
          <a:p>
            <a:fld id="{3E9D3BCF-75C2-4A69-B9AB-E90655DDB40B}" type="slidenum">
              <a:rPr lang="et-EE" smtClean="0"/>
              <a:t>14</a:t>
            </a:fld>
            <a:endParaRPr lang="et-EE"/>
          </a:p>
        </p:txBody>
      </p:sp>
    </p:spTree>
    <p:extLst>
      <p:ext uri="{BB962C8B-B14F-4D97-AF65-F5344CB8AC3E}">
        <p14:creationId xmlns:p14="http://schemas.microsoft.com/office/powerpoint/2010/main" val="1861307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9B6E9-9CA7-B37F-FA64-D2F164166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895D1-8662-20FE-F06C-73C19E0C2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7EB311-DAB3-4552-1E79-0E33BCF1797F}"/>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C806F17D-83EE-919A-B88E-EFAF3AC13E72}"/>
              </a:ext>
            </a:extLst>
          </p:cNvPr>
          <p:cNvSpPr>
            <a:spLocks noGrp="1"/>
          </p:cNvSpPr>
          <p:nvPr>
            <p:ph type="sldNum" sz="quarter" idx="5"/>
          </p:nvPr>
        </p:nvSpPr>
        <p:spPr/>
        <p:txBody>
          <a:bodyPr/>
          <a:lstStyle/>
          <a:p>
            <a:fld id="{3E9D3BCF-75C2-4A69-B9AB-E90655DDB40B}" type="slidenum">
              <a:rPr lang="et-EE" smtClean="0"/>
              <a:t>15</a:t>
            </a:fld>
            <a:endParaRPr lang="et-EE"/>
          </a:p>
        </p:txBody>
      </p:sp>
    </p:spTree>
    <p:extLst>
      <p:ext uri="{BB962C8B-B14F-4D97-AF65-F5344CB8AC3E}">
        <p14:creationId xmlns:p14="http://schemas.microsoft.com/office/powerpoint/2010/main" val="1423244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624E4-5A8E-9A02-81D3-0446B6810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9BB03-573F-3236-B2FE-B4F014264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FADB6-E9E9-6DC0-3353-81B4A3323C9D}"/>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52421E41-DCEB-D116-8EC6-436950AB212A}"/>
              </a:ext>
            </a:extLst>
          </p:cNvPr>
          <p:cNvSpPr>
            <a:spLocks noGrp="1"/>
          </p:cNvSpPr>
          <p:nvPr>
            <p:ph type="sldNum" sz="quarter" idx="5"/>
          </p:nvPr>
        </p:nvSpPr>
        <p:spPr/>
        <p:txBody>
          <a:bodyPr/>
          <a:lstStyle/>
          <a:p>
            <a:fld id="{3E9D3BCF-75C2-4A69-B9AB-E90655DDB40B}" type="slidenum">
              <a:rPr lang="et-EE" smtClean="0"/>
              <a:t>16</a:t>
            </a:fld>
            <a:endParaRPr lang="et-EE"/>
          </a:p>
        </p:txBody>
      </p:sp>
    </p:spTree>
    <p:extLst>
      <p:ext uri="{BB962C8B-B14F-4D97-AF65-F5344CB8AC3E}">
        <p14:creationId xmlns:p14="http://schemas.microsoft.com/office/powerpoint/2010/main" val="592909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AA378-3EBF-AFF3-3B05-10AC9950F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5F8CE-07BE-5A7B-05A9-FA8CED977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6F3E9-B1B0-CA26-6C14-91ABCED49E60}"/>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00E0E278-C83F-33E2-900D-C75783E705F7}"/>
              </a:ext>
            </a:extLst>
          </p:cNvPr>
          <p:cNvSpPr>
            <a:spLocks noGrp="1"/>
          </p:cNvSpPr>
          <p:nvPr>
            <p:ph type="sldNum" sz="quarter" idx="5"/>
          </p:nvPr>
        </p:nvSpPr>
        <p:spPr/>
        <p:txBody>
          <a:bodyPr/>
          <a:lstStyle/>
          <a:p>
            <a:fld id="{3E9D3BCF-75C2-4A69-B9AB-E90655DDB40B}" type="slidenum">
              <a:rPr lang="et-EE" smtClean="0"/>
              <a:t>17</a:t>
            </a:fld>
            <a:endParaRPr lang="et-EE"/>
          </a:p>
        </p:txBody>
      </p:sp>
    </p:spTree>
    <p:extLst>
      <p:ext uri="{BB962C8B-B14F-4D97-AF65-F5344CB8AC3E}">
        <p14:creationId xmlns:p14="http://schemas.microsoft.com/office/powerpoint/2010/main" val="1380604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72703-DB16-0FF0-B2CC-ED548121C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C8798-2CE4-A8BD-3F53-55334DC1D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EACA4-A0A7-C24C-BE84-296B487063E0}"/>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0268A401-EF57-2DAE-3936-134C2A621261}"/>
              </a:ext>
            </a:extLst>
          </p:cNvPr>
          <p:cNvSpPr>
            <a:spLocks noGrp="1"/>
          </p:cNvSpPr>
          <p:nvPr>
            <p:ph type="sldNum" sz="quarter" idx="5"/>
          </p:nvPr>
        </p:nvSpPr>
        <p:spPr/>
        <p:txBody>
          <a:bodyPr/>
          <a:lstStyle/>
          <a:p>
            <a:fld id="{3E9D3BCF-75C2-4A69-B9AB-E90655DDB40B}" type="slidenum">
              <a:rPr lang="et-EE" smtClean="0"/>
              <a:t>18</a:t>
            </a:fld>
            <a:endParaRPr lang="et-EE"/>
          </a:p>
        </p:txBody>
      </p:sp>
    </p:spTree>
    <p:extLst>
      <p:ext uri="{BB962C8B-B14F-4D97-AF65-F5344CB8AC3E}">
        <p14:creationId xmlns:p14="http://schemas.microsoft.com/office/powerpoint/2010/main" val="200962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7CFA6-A62E-CEF6-FA9B-35501CB59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5E0F3-23D5-BC67-6241-975F0E563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9D5EF-1D1E-4934-6882-497F93D79CDE}"/>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446F2EF5-9EBF-5C0D-C66D-5FE298E4FA88}"/>
              </a:ext>
            </a:extLst>
          </p:cNvPr>
          <p:cNvSpPr>
            <a:spLocks noGrp="1"/>
          </p:cNvSpPr>
          <p:nvPr>
            <p:ph type="sldNum" sz="quarter" idx="5"/>
          </p:nvPr>
        </p:nvSpPr>
        <p:spPr/>
        <p:txBody>
          <a:bodyPr/>
          <a:lstStyle/>
          <a:p>
            <a:fld id="{3E9D3BCF-75C2-4A69-B9AB-E90655DDB40B}" type="slidenum">
              <a:rPr lang="et-EE" smtClean="0"/>
              <a:t>19</a:t>
            </a:fld>
            <a:endParaRPr lang="et-EE"/>
          </a:p>
        </p:txBody>
      </p:sp>
    </p:spTree>
    <p:extLst>
      <p:ext uri="{BB962C8B-B14F-4D97-AF65-F5344CB8AC3E}">
        <p14:creationId xmlns:p14="http://schemas.microsoft.com/office/powerpoint/2010/main" val="286714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DE197-8189-670E-B2AD-1C5C0CE5B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E2962-F8CC-08E1-F46E-1964292D0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25ACD-A374-B55A-E4A9-65B715E8E9FE}"/>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231E6D5C-DD94-2FAB-238D-082B414273C9}"/>
              </a:ext>
            </a:extLst>
          </p:cNvPr>
          <p:cNvSpPr>
            <a:spLocks noGrp="1"/>
          </p:cNvSpPr>
          <p:nvPr>
            <p:ph type="sldNum" sz="quarter" idx="5"/>
          </p:nvPr>
        </p:nvSpPr>
        <p:spPr/>
        <p:txBody>
          <a:bodyPr/>
          <a:lstStyle/>
          <a:p>
            <a:fld id="{3E9D3BCF-75C2-4A69-B9AB-E90655DDB40B}" type="slidenum">
              <a:rPr lang="et-EE" smtClean="0"/>
              <a:t>20</a:t>
            </a:fld>
            <a:endParaRPr lang="et-EE"/>
          </a:p>
        </p:txBody>
      </p:sp>
    </p:spTree>
    <p:extLst>
      <p:ext uri="{BB962C8B-B14F-4D97-AF65-F5344CB8AC3E}">
        <p14:creationId xmlns:p14="http://schemas.microsoft.com/office/powerpoint/2010/main" val="2991982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21</a:t>
            </a:fld>
            <a:endParaRPr lang="et-EE"/>
          </a:p>
        </p:txBody>
      </p:sp>
    </p:spTree>
    <p:extLst>
      <p:ext uri="{BB962C8B-B14F-4D97-AF65-F5344CB8AC3E}">
        <p14:creationId xmlns:p14="http://schemas.microsoft.com/office/powerpoint/2010/main" val="62357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a:t>
            </a:fld>
            <a:endParaRPr lang="et-EE"/>
          </a:p>
        </p:txBody>
      </p:sp>
    </p:spTree>
    <p:extLst>
      <p:ext uri="{BB962C8B-B14F-4D97-AF65-F5344CB8AC3E}">
        <p14:creationId xmlns:p14="http://schemas.microsoft.com/office/powerpoint/2010/main" val="320375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2</a:t>
            </a:fld>
            <a:endParaRPr lang="et-EE"/>
          </a:p>
        </p:txBody>
      </p:sp>
    </p:spTree>
    <p:extLst>
      <p:ext uri="{BB962C8B-B14F-4D97-AF65-F5344CB8AC3E}">
        <p14:creationId xmlns:p14="http://schemas.microsoft.com/office/powerpoint/2010/main" val="101523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E2C6D-DCA1-2E0B-881C-FF3181F81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AB03D-B87A-4ADD-70A6-57AC713840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9E1D4-6166-695B-C800-40245D13F1B9}"/>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0FF6DF81-5621-4196-AA17-3FE769FA1469}"/>
              </a:ext>
            </a:extLst>
          </p:cNvPr>
          <p:cNvSpPr>
            <a:spLocks noGrp="1"/>
          </p:cNvSpPr>
          <p:nvPr>
            <p:ph type="sldNum" sz="quarter" idx="5"/>
          </p:nvPr>
        </p:nvSpPr>
        <p:spPr/>
        <p:txBody>
          <a:bodyPr/>
          <a:lstStyle/>
          <a:p>
            <a:fld id="{3E9D3BCF-75C2-4A69-B9AB-E90655DDB40B}" type="slidenum">
              <a:rPr lang="et-EE" smtClean="0"/>
              <a:t>3</a:t>
            </a:fld>
            <a:endParaRPr lang="et-EE"/>
          </a:p>
        </p:txBody>
      </p:sp>
    </p:spTree>
    <p:extLst>
      <p:ext uri="{BB962C8B-B14F-4D97-AF65-F5344CB8AC3E}">
        <p14:creationId xmlns:p14="http://schemas.microsoft.com/office/powerpoint/2010/main" val="10713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5</a:t>
            </a:fld>
            <a:endParaRPr lang="et-EE"/>
          </a:p>
        </p:txBody>
      </p:sp>
    </p:spTree>
    <p:extLst>
      <p:ext uri="{BB962C8B-B14F-4D97-AF65-F5344CB8AC3E}">
        <p14:creationId xmlns:p14="http://schemas.microsoft.com/office/powerpoint/2010/main" val="348574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7</a:t>
            </a:fld>
            <a:endParaRPr lang="et-EE"/>
          </a:p>
        </p:txBody>
      </p:sp>
    </p:spTree>
    <p:extLst>
      <p:ext uri="{BB962C8B-B14F-4D97-AF65-F5344CB8AC3E}">
        <p14:creationId xmlns:p14="http://schemas.microsoft.com/office/powerpoint/2010/main" val="373390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8</a:t>
            </a:fld>
            <a:endParaRPr lang="et-EE"/>
          </a:p>
        </p:txBody>
      </p:sp>
    </p:spTree>
    <p:extLst>
      <p:ext uri="{BB962C8B-B14F-4D97-AF65-F5344CB8AC3E}">
        <p14:creationId xmlns:p14="http://schemas.microsoft.com/office/powerpoint/2010/main" val="286512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9</a:t>
            </a:fld>
            <a:endParaRPr lang="et-EE"/>
          </a:p>
        </p:txBody>
      </p:sp>
    </p:spTree>
    <p:extLst>
      <p:ext uri="{BB962C8B-B14F-4D97-AF65-F5344CB8AC3E}">
        <p14:creationId xmlns:p14="http://schemas.microsoft.com/office/powerpoint/2010/main" val="340303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FC477-522C-3BDD-166E-CAB37D4A5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B02E1-D9D1-93B9-9125-D29C42DAB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1FE9D-12FB-E1F4-DF7A-DA96819B87ED}"/>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904BC78F-E5D9-53F4-9612-235D79BC277A}"/>
              </a:ext>
            </a:extLst>
          </p:cNvPr>
          <p:cNvSpPr>
            <a:spLocks noGrp="1"/>
          </p:cNvSpPr>
          <p:nvPr>
            <p:ph type="sldNum" sz="quarter" idx="5"/>
          </p:nvPr>
        </p:nvSpPr>
        <p:spPr/>
        <p:txBody>
          <a:bodyPr/>
          <a:lstStyle/>
          <a:p>
            <a:fld id="{3E9D3BCF-75C2-4A69-B9AB-E90655DDB40B}" type="slidenum">
              <a:rPr lang="et-EE" smtClean="0"/>
              <a:t>11</a:t>
            </a:fld>
            <a:endParaRPr lang="et-EE"/>
          </a:p>
        </p:txBody>
      </p:sp>
    </p:spTree>
    <p:extLst>
      <p:ext uri="{BB962C8B-B14F-4D97-AF65-F5344CB8AC3E}">
        <p14:creationId xmlns:p14="http://schemas.microsoft.com/office/powerpoint/2010/main" val="143942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38097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1490650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a 2">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4735FDE9-00DB-161C-AB56-76DA53D06FD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259410216"/>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grama 2">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97030B1D-2E4E-C866-181B-C70D2DE0793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441884786"/>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2020</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2021</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2022</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2023</a:t>
            </a:r>
          </a:p>
          <a:p>
            <a:pPr lvl="0"/>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115677129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Founder</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1996</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1998</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2003</a:t>
            </a:r>
          </a:p>
          <a:p>
            <a:pPr lvl="0"/>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CPMA history</a:t>
            </a:r>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55725053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userDrawn="1">
          <p15:clr>
            <a:srgbClr val="FBAE40"/>
          </p15:clr>
        </p15:guide>
        <p15:guide id="5" pos="7378">
          <p15:clr>
            <a:srgbClr val="FBAE40"/>
          </p15:clr>
        </p15:guide>
        <p15:guide id="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135</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17</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3</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60</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a:t>
            </a:r>
          </a:p>
        </p:txBody>
      </p:sp>
      <p:sp>
        <p:nvSpPr>
          <p:cNvPr id="6" name="Text Placeholder 4">
            <a:extLst>
              <a:ext uri="{FF2B5EF4-FFF2-40B4-BE49-F238E27FC236}">
                <a16:creationId xmlns:a16="http://schemas.microsoft.com/office/drawing/2014/main" id="{FE9E566D-0833-1225-3B78-A4A7BFE9CA2E}"/>
              </a:ext>
            </a:extLst>
          </p:cNvPr>
          <p:cNvSpPr>
            <a:spLocks noGrp="1"/>
          </p:cNvSpPr>
          <p:nvPr>
            <p:ph type="body" sz="quarter" idx="28" hasCustomPrompt="1"/>
          </p:nvPr>
        </p:nvSpPr>
        <p:spPr>
          <a:xfrm>
            <a:off x="4802469" y="1790917"/>
            <a:ext cx="1677323" cy="521607"/>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2000" b="0" spc="40" baseline="0">
                <a:solidFill>
                  <a:srgbClr val="092D68"/>
                </a:solidFill>
                <a:latin typeface="DM Serif Display" pitchFamily="2" charset="0"/>
              </a:defRPr>
            </a:lvl1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err="1"/>
              <a:t>mlrd</a:t>
            </a:r>
            <a:r>
              <a:rPr lang="en-US" dirty="0"/>
              <a:t>. €</a:t>
            </a:r>
            <a:endParaRPr lang="x-none" b="1" i="0" dirty="0">
              <a:solidFill>
                <a:srgbClr val="1B2228"/>
              </a:solidFill>
              <a:effectLst/>
              <a:latin typeface="Poppins" pitchFamily="2" charset="77"/>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lang="en-US" dirty="0"/>
          </a:p>
          <a:p>
            <a:pPr lvl="0"/>
            <a:endParaRPr lang="en-US" dirty="0"/>
          </a:p>
          <a:p>
            <a:pPr lvl="0"/>
            <a:endParaRPr lang="en-US" dirty="0"/>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675490" cy="95703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15,4</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123</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3541011624"/>
      </p:ext>
    </p:extLst>
  </p:cSld>
  <p:clrMapOvr>
    <a:masterClrMapping/>
  </p:clrMapOvr>
  <p:extLst>
    <p:ext uri="{DCECCB84-F9BA-43D5-87BE-67443E8EF086}">
      <p15:sldGuideLst xmlns:p15="http://schemas.microsoft.com/office/powerpoint/2012/main">
        <p15:guide id="3" orient="horz" pos="3657" userDrawn="1">
          <p15:clr>
            <a:srgbClr val="FBAE40"/>
          </p15:clr>
        </p15:guide>
        <p15:guide id="4" orient="horz" pos="1185" userDrawn="1">
          <p15:clr>
            <a:srgbClr val="FBAE40"/>
          </p15:clr>
        </p15:guide>
        <p15:guide id="5" pos="7355" userDrawn="1">
          <p15:clr>
            <a:srgbClr val="FBAE40"/>
          </p15:clr>
        </p15:guide>
        <p15:guide id="6" pos="1277" userDrawn="1">
          <p15:clr>
            <a:srgbClr val="FBAE40"/>
          </p15:clr>
        </p15:guide>
        <p15:guide id="7" pos="6425" userDrawn="1">
          <p15:clr>
            <a:srgbClr val="FBAE40"/>
          </p15:clr>
        </p15:guide>
        <p15:guide id="8" pos="4725" userDrawn="1">
          <p15:clr>
            <a:srgbClr val="FBAE40"/>
          </p15:clr>
        </p15:guide>
        <p15:guide id="9" pos="30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135</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17</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3</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8" name="Text Placeholder 4">
            <a:extLst>
              <a:ext uri="{FF2B5EF4-FFF2-40B4-BE49-F238E27FC236}">
                <a16:creationId xmlns:a16="http://schemas.microsoft.com/office/drawing/2014/main" id="{F9B79533-D03E-7759-3ABD-A41B4E034899}"/>
              </a:ext>
            </a:extLst>
          </p:cNvPr>
          <p:cNvSpPr>
            <a:spLocks noGrp="1"/>
          </p:cNvSpPr>
          <p:nvPr>
            <p:ph type="body" sz="quarter" idx="23" hasCustomPrompt="1"/>
          </p:nvPr>
        </p:nvSpPr>
        <p:spPr>
          <a:xfrm>
            <a:off x="10136926" y="1254369"/>
            <a:ext cx="1119654" cy="305454"/>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2000" b="0" spc="40" baseline="0">
                <a:solidFill>
                  <a:srgbClr val="092D68"/>
                </a:solidFill>
                <a:latin typeface="DM Serif Display" pitchFamily="2" charset="0"/>
              </a:defRPr>
            </a:lvl1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err="1"/>
              <a:t>mlrd</a:t>
            </a:r>
            <a:r>
              <a:rPr lang="en-US" dirty="0"/>
              <a:t>. €</a:t>
            </a:r>
            <a:endParaRPr lang="x-none" b="1" i="0" dirty="0">
              <a:solidFill>
                <a:srgbClr val="1B2228"/>
              </a:solidFill>
              <a:effectLst/>
              <a:latin typeface="Poppins" pitchFamily="2" charset="77"/>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lang="en-US" dirty="0"/>
          </a:p>
          <a:p>
            <a:pPr lvl="0"/>
            <a:endParaRPr lang="en-US" dirty="0"/>
          </a:p>
          <a:p>
            <a:pPr lvl="0"/>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60</a:t>
            </a:r>
          </a:p>
          <a:p>
            <a:pPr lvl="0"/>
            <a:endParaRPr lang="en-US" dirty="0"/>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15,4</a:t>
            </a:r>
          </a:p>
          <a:p>
            <a:pPr lvl="0"/>
            <a:endParaRPr lang="en-US" dirty="0"/>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638658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15,5 B €</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3359831"/>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userDrawn="1">
          <p15:clr>
            <a:srgbClr val="FBAE40"/>
          </p15:clr>
        </p15:guide>
        <p15:guide id="5" pos="73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7676731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88" y="0"/>
            <a:ext cx="12186873" cy="686816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Regionų </a:t>
            </a:r>
            <a:br>
              <a:rPr lang="lt-LT" dirty="0"/>
            </a:br>
            <a:r>
              <a:rPr lang="lt-LT" dirty="0"/>
              <a:t>plėtros planų </a:t>
            </a:r>
            <a:br>
              <a:rPr lang="lt-LT" dirty="0"/>
            </a:br>
            <a:r>
              <a:rPr lang="lt-LT" dirty="0"/>
              <a:t>rengimas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1111005005"/>
      </p:ext>
    </p:extLst>
  </p:cSld>
  <p:clrMapOvr>
    <a:masterClrMapping/>
  </p:clrMapOvr>
  <p:extLst>
    <p:ext uri="{DCECCB84-F9BA-43D5-87BE-67443E8EF086}">
      <p15:sldGuideLst xmlns:p15="http://schemas.microsoft.com/office/powerpoint/2012/main">
        <p15:guide id="1" pos="737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401439682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9"/>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S. </a:t>
            </a:r>
            <a:r>
              <a:rPr lang="en-US" dirty="0" err="1"/>
              <a:t>Konarskio</a:t>
            </a:r>
            <a:r>
              <a:rPr lang="en-US" dirty="0"/>
              <a:t> g. 13,</a:t>
            </a:r>
          </a:p>
          <a:p>
            <a:pPr lvl="0"/>
            <a:r>
              <a:rPr lang="en-US" dirty="0"/>
              <a:t>03109 Vilnius</a:t>
            </a:r>
          </a:p>
          <a:p>
            <a:pPr lvl="0"/>
            <a:r>
              <a:rPr lang="en-US" dirty="0"/>
              <a:t>Tel.: +370 5 251 4400</a:t>
            </a:r>
          </a:p>
        </p:txBody>
      </p:sp>
    </p:spTree>
    <p:extLst>
      <p:ext uri="{BB962C8B-B14F-4D97-AF65-F5344CB8AC3E}">
        <p14:creationId xmlns:p14="http://schemas.microsoft.com/office/powerpoint/2010/main" val="263704225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3809718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Regionų </a:t>
            </a:r>
            <a:br>
              <a:rPr lang="lt-LT" dirty="0"/>
            </a:br>
            <a:r>
              <a:rPr lang="lt-LT" dirty="0"/>
              <a:t>plėtros planų </a:t>
            </a:r>
            <a:br>
              <a:rPr lang="lt-LT" dirty="0"/>
            </a:br>
            <a:r>
              <a:rPr lang="lt-LT" dirty="0"/>
              <a:t>rengimas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1111005005"/>
      </p:ext>
    </p:extLst>
  </p:cSld>
  <p:clrMapOvr>
    <a:masterClrMapping/>
  </p:clrMapOvr>
  <p:extLst>
    <p:ext uri="{DCECCB84-F9BA-43D5-87BE-67443E8EF086}">
      <p15:sldGuideLst xmlns:p15="http://schemas.microsoft.com/office/powerpoint/2012/main">
        <p15:guide id="1" pos="737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Regionų </a:t>
            </a:r>
            <a:br>
              <a:rPr lang="lt-LT" dirty="0"/>
            </a:br>
            <a:r>
              <a:rPr lang="lt-LT" dirty="0"/>
              <a:t>plėtros planų </a:t>
            </a:r>
            <a:br>
              <a:rPr lang="lt-LT" dirty="0"/>
            </a:br>
            <a:r>
              <a:rPr lang="lt-LT" dirty="0"/>
              <a:t>rengimas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14" name="Picture 13" descr="Graphical user interface&#10;&#10;Description automatically generated with medium confidence">
            <a:extLst>
              <a:ext uri="{FF2B5EF4-FFF2-40B4-BE49-F238E27FC236}">
                <a16:creationId xmlns:a16="http://schemas.microsoft.com/office/drawing/2014/main" id="{6F06BF75-BEBC-9299-CF76-2F7D21AA1B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1620553513"/>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Regionų </a:t>
            </a:r>
            <a:br>
              <a:rPr lang="lt-LT" dirty="0"/>
            </a:br>
            <a:r>
              <a:rPr lang="lt-LT" dirty="0"/>
              <a:t>plėtros planų </a:t>
            </a:r>
            <a:br>
              <a:rPr lang="lt-LT" dirty="0"/>
            </a:br>
            <a:r>
              <a:rPr lang="lt-LT" dirty="0"/>
              <a:t>rengimas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8" name="Picture 7">
            <a:extLst>
              <a:ext uri="{FF2B5EF4-FFF2-40B4-BE49-F238E27FC236}">
                <a16:creationId xmlns:a16="http://schemas.microsoft.com/office/drawing/2014/main" id="{46E6CEC1-6EF6-C2D2-B39A-84323A9DCB69}"/>
              </a:ext>
            </a:extLst>
          </p:cNvPr>
          <p:cNvPicPr>
            <a:picLocks noChangeAspect="1"/>
          </p:cNvPicPr>
          <p:nvPr userDrawn="1"/>
        </p:nvPicPr>
        <p:blipFill rotWithShape="1">
          <a:blip r:embed="rId3"/>
          <a:srcRect l="52895" r="24"/>
          <a:stretch/>
        </p:blipFill>
        <p:spPr>
          <a:xfrm>
            <a:off x="1856792" y="480765"/>
            <a:ext cx="1235609" cy="982800"/>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AA6A40FF-18B3-E60D-C246-E669A493E04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290383" y="296802"/>
            <a:ext cx="1566409" cy="1350766"/>
          </a:xfrm>
          <a:prstGeom prst="rect">
            <a:avLst/>
          </a:prstGeom>
        </p:spPr>
      </p:pic>
    </p:spTree>
    <p:extLst>
      <p:ext uri="{BB962C8B-B14F-4D97-AF65-F5344CB8AC3E}">
        <p14:creationId xmlns:p14="http://schemas.microsoft.com/office/powerpoint/2010/main" val="280877371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5399033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06101800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14597564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36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61203169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5399033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09477576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13247500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99433433"/>
      </p:ext>
    </p:extLst>
  </p:cSld>
  <p:clrMapOvr>
    <a:masterClrMapping/>
  </p:clrMapOvr>
  <p:extLst>
    <p:ext uri="{DCECCB84-F9BA-43D5-87BE-67443E8EF086}">
      <p15:sldGuideLst xmlns:p15="http://schemas.microsoft.com/office/powerpoint/2012/main">
        <p15:guide id="3" orient="horz" pos="3793" userDrawn="1">
          <p15:clr>
            <a:srgbClr val="FBAE40"/>
          </p15:clr>
        </p15:guide>
        <p15:guide id="5" pos="7378">
          <p15:clr>
            <a:srgbClr val="FBAE40"/>
          </p15:clr>
        </p15:guide>
        <p15:guide id="6" orient="horz" pos="91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1490650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grama 2">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4735FDE9-00DB-161C-AB56-76DA53D06FD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259410216"/>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agrama 2">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97030B1D-2E4E-C866-181B-C70D2DE0793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441884786"/>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2020</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2021</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2022</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2023</a:t>
            </a:r>
          </a:p>
          <a:p>
            <a:pPr lvl="0"/>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115677129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Founder</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1996</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1998</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2003</a:t>
            </a:r>
          </a:p>
          <a:p>
            <a:pPr lvl="0"/>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CPMA history</a:t>
            </a:r>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55725053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userDrawn="1">
          <p15:clr>
            <a:srgbClr val="FBAE40"/>
          </p15:clr>
        </p15:guide>
        <p15:guide id="5" pos="7378">
          <p15:clr>
            <a:srgbClr val="FBAE40"/>
          </p15:clr>
        </p15:guide>
        <p15:guide id="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135</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17</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3</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60</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a:t>
            </a:r>
          </a:p>
        </p:txBody>
      </p:sp>
      <p:sp>
        <p:nvSpPr>
          <p:cNvPr id="6" name="Text Placeholder 4">
            <a:extLst>
              <a:ext uri="{FF2B5EF4-FFF2-40B4-BE49-F238E27FC236}">
                <a16:creationId xmlns:a16="http://schemas.microsoft.com/office/drawing/2014/main" id="{FE9E566D-0833-1225-3B78-A4A7BFE9CA2E}"/>
              </a:ext>
            </a:extLst>
          </p:cNvPr>
          <p:cNvSpPr>
            <a:spLocks noGrp="1"/>
          </p:cNvSpPr>
          <p:nvPr>
            <p:ph type="body" sz="quarter" idx="28" hasCustomPrompt="1"/>
          </p:nvPr>
        </p:nvSpPr>
        <p:spPr>
          <a:xfrm>
            <a:off x="4802469" y="1790917"/>
            <a:ext cx="1677323" cy="521607"/>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2000" b="0" spc="40" baseline="0">
                <a:solidFill>
                  <a:srgbClr val="092D68"/>
                </a:solidFill>
                <a:latin typeface="DM Serif Display" pitchFamily="2" charset="0"/>
              </a:defRPr>
            </a:lvl1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err="1"/>
              <a:t>mlrd</a:t>
            </a:r>
            <a:r>
              <a:rPr lang="en-US" dirty="0"/>
              <a:t>. €</a:t>
            </a:r>
            <a:endParaRPr lang="x-none" b="1" i="0" dirty="0">
              <a:solidFill>
                <a:srgbClr val="1B2228"/>
              </a:solidFill>
              <a:effectLst/>
              <a:latin typeface="Poppins" pitchFamily="2" charset="77"/>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lang="en-US" dirty="0"/>
          </a:p>
          <a:p>
            <a:pPr lvl="0"/>
            <a:endParaRPr lang="en-US" dirty="0"/>
          </a:p>
          <a:p>
            <a:pPr lvl="0"/>
            <a:endParaRPr lang="en-US" dirty="0"/>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675490" cy="95703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15,4</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123</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3541011624"/>
      </p:ext>
    </p:extLst>
  </p:cSld>
  <p:clrMapOvr>
    <a:masterClrMapping/>
  </p:clrMapOvr>
  <p:extLst>
    <p:ext uri="{DCECCB84-F9BA-43D5-87BE-67443E8EF086}">
      <p15:sldGuideLst xmlns:p15="http://schemas.microsoft.com/office/powerpoint/2012/main">
        <p15:guide id="3" orient="horz" pos="3657" userDrawn="1">
          <p15:clr>
            <a:srgbClr val="FBAE40"/>
          </p15:clr>
        </p15:guide>
        <p15:guide id="4" orient="horz" pos="1185" userDrawn="1">
          <p15:clr>
            <a:srgbClr val="FBAE40"/>
          </p15:clr>
        </p15:guide>
        <p15:guide id="5" pos="7355" userDrawn="1">
          <p15:clr>
            <a:srgbClr val="FBAE40"/>
          </p15:clr>
        </p15:guide>
        <p15:guide id="6" pos="1277" userDrawn="1">
          <p15:clr>
            <a:srgbClr val="FBAE40"/>
          </p15:clr>
        </p15:guide>
        <p15:guide id="7" pos="6425" userDrawn="1">
          <p15:clr>
            <a:srgbClr val="FBAE40"/>
          </p15:clr>
        </p15:guide>
        <p15:guide id="8" pos="4725" userDrawn="1">
          <p15:clr>
            <a:srgbClr val="FBAE40"/>
          </p15:clr>
        </p15:guide>
        <p15:guide id="9" pos="3001"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135</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17</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3</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8" name="Text Placeholder 4">
            <a:extLst>
              <a:ext uri="{FF2B5EF4-FFF2-40B4-BE49-F238E27FC236}">
                <a16:creationId xmlns:a16="http://schemas.microsoft.com/office/drawing/2014/main" id="{F9B79533-D03E-7759-3ABD-A41B4E034899}"/>
              </a:ext>
            </a:extLst>
          </p:cNvPr>
          <p:cNvSpPr>
            <a:spLocks noGrp="1"/>
          </p:cNvSpPr>
          <p:nvPr>
            <p:ph type="body" sz="quarter" idx="23" hasCustomPrompt="1"/>
          </p:nvPr>
        </p:nvSpPr>
        <p:spPr>
          <a:xfrm>
            <a:off x="10136926" y="1254369"/>
            <a:ext cx="1119654" cy="305454"/>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2000" b="0" spc="40" baseline="0">
                <a:solidFill>
                  <a:srgbClr val="092D68"/>
                </a:solidFill>
                <a:latin typeface="DM Serif Display" pitchFamily="2" charset="0"/>
              </a:defRPr>
            </a:lvl1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err="1"/>
              <a:t>mlrd</a:t>
            </a:r>
            <a:r>
              <a:rPr lang="en-US" dirty="0"/>
              <a:t>. €</a:t>
            </a:r>
            <a:endParaRPr lang="x-none" b="1" i="0" dirty="0">
              <a:solidFill>
                <a:srgbClr val="1B2228"/>
              </a:solidFill>
              <a:effectLst/>
              <a:latin typeface="Poppins" pitchFamily="2" charset="77"/>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lang="en-US" dirty="0"/>
          </a:p>
          <a:p>
            <a:pPr lvl="0"/>
            <a:endParaRPr lang="en-US" dirty="0"/>
          </a:p>
          <a:p>
            <a:pPr lvl="0"/>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60</a:t>
            </a:r>
          </a:p>
          <a:p>
            <a:pPr lvl="0"/>
            <a:endParaRPr lang="en-US" dirty="0"/>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15,4</a:t>
            </a:r>
          </a:p>
          <a:p>
            <a:pPr lvl="0"/>
            <a:endParaRPr lang="en-US" dirty="0"/>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638658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06101800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15,5 B €</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3359831"/>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userDrawn="1">
          <p15:clr>
            <a:srgbClr val="FBAE40"/>
          </p15:clr>
        </p15:guide>
        <p15:guide id="5" pos="737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36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7676731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401439682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5" y="17272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S. </a:t>
            </a:r>
            <a:r>
              <a:rPr lang="en-US" dirty="0" err="1"/>
              <a:t>Konarskio</a:t>
            </a:r>
            <a:r>
              <a:rPr lang="en-US" dirty="0"/>
              <a:t> g. 13,</a:t>
            </a:r>
          </a:p>
          <a:p>
            <a:pPr lvl="0"/>
            <a:r>
              <a:rPr lang="en-US" dirty="0"/>
              <a:t>03109 Vilnius</a:t>
            </a:r>
          </a:p>
          <a:p>
            <a:pPr lvl="0"/>
            <a:r>
              <a:rPr lang="en-US" dirty="0"/>
              <a:t>Tel.: +370 5 251 4400</a:t>
            </a:r>
          </a:p>
        </p:txBody>
      </p:sp>
    </p:spTree>
    <p:extLst>
      <p:ext uri="{BB962C8B-B14F-4D97-AF65-F5344CB8AC3E}">
        <p14:creationId xmlns:p14="http://schemas.microsoft.com/office/powerpoint/2010/main" val="263704225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5" y="17272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S. </a:t>
            </a:r>
            <a:r>
              <a:rPr lang="en-US" dirty="0" err="1"/>
              <a:t>Konarskio</a:t>
            </a:r>
            <a:r>
              <a:rPr lang="en-US" dirty="0"/>
              <a:t> g. 13,</a:t>
            </a:r>
          </a:p>
          <a:p>
            <a:pPr lvl="0"/>
            <a:r>
              <a:rPr lang="en-US" dirty="0"/>
              <a:t>03109 Vilnius</a:t>
            </a:r>
          </a:p>
          <a:p>
            <a:pPr lvl="0"/>
            <a:r>
              <a:rPr lang="en-US" dirty="0"/>
              <a:t>Tel.: +370 5 251 4400</a:t>
            </a:r>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271837768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askutinis">
    <p:bg>
      <p:bgPr>
        <a:solidFill>
          <a:srgbClr val="092E68"/>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219546502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14597564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61203169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09477576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13247500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99433433"/>
      </p:ext>
    </p:extLst>
  </p:cSld>
  <p:clrMapOvr>
    <a:masterClrMapping/>
  </p:clrMapOvr>
  <p:extLst>
    <p:ext uri="{DCECCB84-F9BA-43D5-87BE-67443E8EF086}">
      <p15:sldGuideLst xmlns:p15="http://schemas.microsoft.com/office/powerpoint/2012/main">
        <p15:guide id="3" orient="horz" pos="3793" userDrawn="1">
          <p15:clr>
            <a:srgbClr val="FBAE40"/>
          </p15:clr>
        </p15:guide>
        <p15:guide id="5" pos="7378">
          <p15:clr>
            <a:srgbClr val="FBAE40"/>
          </p15:clr>
        </p15:guide>
        <p15:guide id="6" orient="horz" pos="91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heme" Target="../theme/theme2.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650" r:id="rId2"/>
    <p:sldLayoutId id="2147483738" r:id="rId3"/>
    <p:sldLayoutId id="2147483745" r:id="rId4"/>
    <p:sldLayoutId id="2147483747" r:id="rId5"/>
    <p:sldLayoutId id="2147483739" r:id="rId6"/>
    <p:sldLayoutId id="2147483757" r:id="rId7"/>
    <p:sldLayoutId id="2147483740" r:id="rId8"/>
    <p:sldLayoutId id="2147483751" r:id="rId9"/>
    <p:sldLayoutId id="2147483741" r:id="rId10"/>
    <p:sldLayoutId id="2147483742" r:id="rId11"/>
    <p:sldLayoutId id="2147483755" r:id="rId12"/>
    <p:sldLayoutId id="2147483743" r:id="rId13"/>
    <p:sldLayoutId id="2147483750" r:id="rId14"/>
    <p:sldLayoutId id="2147483752" r:id="rId15"/>
    <p:sldLayoutId id="2147483756" r:id="rId16"/>
    <p:sldLayoutId id="2147483754" r:id="rId17"/>
    <p:sldLayoutId id="2147483744" r:id="rId18"/>
    <p:sldLayoutId id="2147483758" r:id="rId19"/>
    <p:sldLayoutId id="2147483746" r:id="rId20"/>
    <p:sldLayoutId id="2147483748" r:id="rId21"/>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302" userDrawn="1">
          <p15:clr>
            <a:srgbClr val="F26B43"/>
          </p15:clr>
        </p15:guide>
        <p15:guide id="3" pos="7401" userDrawn="1">
          <p15:clr>
            <a:srgbClr val="F26B43"/>
          </p15:clr>
        </p15:guide>
        <p15:guide id="4" orient="horz" pos="40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4" r:id="rId1"/>
    <p:sldLayoutId id="2147483765" r:id="rId2"/>
    <p:sldLayoutId id="2147483762" r:id="rId3"/>
    <p:sldLayoutId id="2147483759"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61" r:id="rId24"/>
    <p:sldLayoutId id="2147483760" r:id="rId25"/>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pos="302">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364B32-86D6-0784-8612-718282AD1FF7}"/>
              </a:ext>
            </a:extLst>
          </p:cNvPr>
          <p:cNvSpPr>
            <a:spLocks noGrp="1"/>
          </p:cNvSpPr>
          <p:nvPr>
            <p:ph type="body" sz="quarter" idx="13"/>
          </p:nvPr>
        </p:nvSpPr>
        <p:spPr>
          <a:xfrm>
            <a:off x="1787549" y="818300"/>
            <a:ext cx="9011079" cy="1924900"/>
          </a:xfrm>
        </p:spPr>
        <p:txBody>
          <a:bodyPr/>
          <a:lstStyle/>
          <a:p>
            <a:pPr algn="ctr"/>
            <a:r>
              <a:rPr lang="en-US" sz="5400" dirty="0"/>
              <a:t>10-080-K</a:t>
            </a:r>
            <a:endParaRPr lang="lt-LT" sz="5400" dirty="0"/>
          </a:p>
          <a:p>
            <a:pPr algn="ctr"/>
            <a:r>
              <a:rPr lang="lt-LT" dirty="0"/>
              <a:t>Skatinti vykdyti taikomuosius MTEP </a:t>
            </a:r>
            <a:endParaRPr lang="en-US" sz="5400" dirty="0"/>
          </a:p>
          <a:p>
            <a:pPr algn="ctr"/>
            <a:endParaRPr lang="en-US" sz="5400" dirty="0"/>
          </a:p>
          <a:p>
            <a:pPr algn="ctr"/>
            <a:r>
              <a:rPr lang="lt-LT" sz="5400" dirty="0"/>
              <a:t>Svarbūs aspektai rengiant projekto įgyvendinimo planą</a:t>
            </a:r>
            <a:endParaRPr lang="x-none" sz="5400" dirty="0"/>
          </a:p>
        </p:txBody>
      </p:sp>
      <p:sp>
        <p:nvSpPr>
          <p:cNvPr id="4" name="Slide Number Placeholder 3">
            <a:extLst>
              <a:ext uri="{FF2B5EF4-FFF2-40B4-BE49-F238E27FC236}">
                <a16:creationId xmlns:a16="http://schemas.microsoft.com/office/drawing/2014/main" id="{F62491ED-C967-ED98-AA06-B9EDD3988CDB}"/>
              </a:ext>
            </a:extLst>
          </p:cNvPr>
          <p:cNvSpPr>
            <a:spLocks noGrp="1"/>
          </p:cNvSpPr>
          <p:nvPr>
            <p:ph type="sldNum" sz="quarter" idx="4"/>
          </p:nvPr>
        </p:nvSpPr>
        <p:spPr>
          <a:xfrm>
            <a:off x="1306287" y="5899178"/>
            <a:ext cx="2928619" cy="365129"/>
          </a:xfrm>
        </p:spPr>
        <p:txBody>
          <a:bodyPr/>
          <a:lstStyle/>
          <a:p>
            <a:r>
              <a:rPr lang="en-US" sz="1200" dirty="0"/>
              <a:t>2025-11-25</a:t>
            </a:r>
            <a:endParaRPr lang="x-none" sz="1200" dirty="0"/>
          </a:p>
        </p:txBody>
      </p:sp>
      <p:sp>
        <p:nvSpPr>
          <p:cNvPr id="2" name="Text Placeholder 2">
            <a:extLst>
              <a:ext uri="{FF2B5EF4-FFF2-40B4-BE49-F238E27FC236}">
                <a16:creationId xmlns:a16="http://schemas.microsoft.com/office/drawing/2014/main" id="{FDE81DFA-4538-226B-CF94-A2DB8D4E4BF2}"/>
              </a:ext>
            </a:extLst>
          </p:cNvPr>
          <p:cNvSpPr txBox="1">
            <a:spLocks/>
          </p:cNvSpPr>
          <p:nvPr/>
        </p:nvSpPr>
        <p:spPr>
          <a:xfrm>
            <a:off x="1939949" y="3294743"/>
            <a:ext cx="9011079" cy="1086543"/>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lt-LT" sz="5400" dirty="0"/>
          </a:p>
          <a:p>
            <a:pPr algn="ctr"/>
            <a:endParaRPr lang="lt-LT" sz="5400" dirty="0"/>
          </a:p>
        </p:txBody>
      </p:sp>
    </p:spTree>
    <p:extLst>
      <p:ext uri="{BB962C8B-B14F-4D97-AF65-F5344CB8AC3E}">
        <p14:creationId xmlns:p14="http://schemas.microsoft.com/office/powerpoint/2010/main" val="2530641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9CB2F-E24C-E5CB-B5DE-9351E977D0B4}"/>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6AAD2A-A47F-D9D2-CF46-C6354610F677}"/>
              </a:ext>
            </a:extLst>
          </p:cNvPr>
          <p:cNvSpPr>
            <a:spLocks noGrp="1"/>
          </p:cNvSpPr>
          <p:nvPr>
            <p:ph type="body" sz="quarter" idx="10"/>
          </p:nvPr>
        </p:nvSpPr>
        <p:spPr>
          <a:xfrm>
            <a:off x="1396652" y="719987"/>
            <a:ext cx="9050353" cy="1372764"/>
          </a:xfrm>
        </p:spPr>
        <p:txBody>
          <a:bodyPr/>
          <a:lstStyle/>
          <a:p>
            <a:r>
              <a:rPr lang="lt-LT" sz="3600" dirty="0"/>
              <a:t>Kokias stebėsenos rodiklių reikšmes turėtų numatyti konsorciumas?</a:t>
            </a:r>
          </a:p>
          <a:p>
            <a:endParaRPr lang="lt-LT" dirty="0"/>
          </a:p>
        </p:txBody>
      </p:sp>
      <p:sp>
        <p:nvSpPr>
          <p:cNvPr id="14" name="Text Placeholder 13">
            <a:extLst>
              <a:ext uri="{FF2B5EF4-FFF2-40B4-BE49-F238E27FC236}">
                <a16:creationId xmlns:a16="http://schemas.microsoft.com/office/drawing/2014/main" id="{F0933962-4C2C-5923-B002-882E269313C4}"/>
              </a:ext>
            </a:extLst>
          </p:cNvPr>
          <p:cNvSpPr>
            <a:spLocks noGrp="1"/>
          </p:cNvSpPr>
          <p:nvPr>
            <p:ph type="body" sz="quarter" idx="13"/>
          </p:nvPr>
        </p:nvSpPr>
        <p:spPr>
          <a:xfrm>
            <a:off x="1045029" y="1989482"/>
            <a:ext cx="10101942" cy="4474815"/>
          </a:xfrm>
        </p:spPr>
        <p:txBody>
          <a:bodyPr/>
          <a:lstStyle/>
          <a:p>
            <a:endParaRPr lang="lt-LT" sz="2000" dirty="0"/>
          </a:p>
          <a:p>
            <a:r>
              <a:rPr lang="lt-LT" sz="2400" dirty="0">
                <a:latin typeface="DM Sans" pitchFamily="2" charset="0"/>
              </a:rPr>
              <a:t>Projektas turi siekti visų Apraše išvardytų įgyvendinimo stebėsenos rodiklių, kurių vertės turi būti nustatytos pagal formulę: </a:t>
            </a:r>
          </a:p>
          <a:p>
            <a:r>
              <a:rPr lang="lt-LT" sz="2400" dirty="0">
                <a:latin typeface="DM Sans" pitchFamily="2" charset="0"/>
              </a:rPr>
              <a:t>R=Y x F / </a:t>
            </a:r>
            <a:r>
              <a:rPr lang="en-US" sz="2400" dirty="0">
                <a:latin typeface="DM Sans" pitchFamily="2" charset="0"/>
              </a:rPr>
              <a:t>44 667 478</a:t>
            </a:r>
            <a:r>
              <a:rPr lang="lt-LT" sz="2400" dirty="0">
                <a:latin typeface="DM Sans" pitchFamily="2" charset="0"/>
              </a:rPr>
              <a:t>,00 Eur, kur R – privaloma siekti kiekvieno rodiklio reikšmė pagal teikiamą PĮP, Y – Aprašo rodiklių lentelėse </a:t>
            </a:r>
            <a:r>
              <a:rPr lang="lt-LT" sz="2400" dirty="0" err="1">
                <a:latin typeface="DM Sans" pitchFamily="2" charset="0"/>
              </a:rPr>
              <a:t>abiejoms</a:t>
            </a:r>
            <a:r>
              <a:rPr lang="lt-LT" sz="2400" dirty="0">
                <a:latin typeface="DM Sans" pitchFamily="2" charset="0"/>
              </a:rPr>
              <a:t> veikloms (Sostinės ir VVL) numatytų to paties rodiklio reikšmių suma, F – projekto finansavimo suma, gautą reikšmę iki sveiko skaičiaus apvalinant į didesnę reikšmę.</a:t>
            </a:r>
          </a:p>
          <a:p>
            <a:endParaRPr lang="lt-LT" sz="2400" b="1" dirty="0">
              <a:latin typeface="DM Sans" pitchFamily="2" charset="0"/>
            </a:endParaRPr>
          </a:p>
          <a:p>
            <a:r>
              <a:rPr lang="lt-LT" sz="1400" b="1" i="1" dirty="0">
                <a:latin typeface="DM Sans" pitchFamily="2" charset="0"/>
              </a:rPr>
              <a:t>Komentaras:  Kaip  apskaičiuoti privalomą pritraukti įmonių skaičių į konsorciumą, jei ES lėšų finansavimo suma (neįskaitant VB finansavimo mišriam PVM ir nuosavo įnašo) :</a:t>
            </a:r>
          </a:p>
          <a:p>
            <a:r>
              <a:rPr lang="lt-LT" sz="1400" b="1" i="1" dirty="0">
                <a:latin typeface="DM Sans" pitchFamily="2" charset="0"/>
              </a:rPr>
              <a:t>Įmonių skaičius, jei maksimali finansavimo suma 5 000 000:  R</a:t>
            </a:r>
            <a:r>
              <a:rPr lang="en-US" sz="1400" b="1" i="1" dirty="0">
                <a:latin typeface="DM Sans" pitchFamily="2" charset="0"/>
              </a:rPr>
              <a:t>=((99+48)x</a:t>
            </a:r>
            <a:r>
              <a:rPr lang="lt-LT" sz="1400" b="1" i="1" dirty="0">
                <a:latin typeface="DM Sans" pitchFamily="2" charset="0"/>
              </a:rPr>
              <a:t>5 000 000</a:t>
            </a:r>
            <a:r>
              <a:rPr lang="en-US" sz="1400" b="1" i="1" dirty="0">
                <a:latin typeface="DM Sans" pitchFamily="2" charset="0"/>
              </a:rPr>
              <a:t>)/</a:t>
            </a:r>
            <a:r>
              <a:rPr lang="en-US" sz="1400" b="1" dirty="0">
                <a:latin typeface="DM Sans" pitchFamily="2" charset="0"/>
              </a:rPr>
              <a:t> 44 667 478</a:t>
            </a:r>
            <a:r>
              <a:rPr lang="lt-LT" sz="1400" b="1" dirty="0">
                <a:latin typeface="DM Sans" pitchFamily="2" charset="0"/>
              </a:rPr>
              <a:t>,00 </a:t>
            </a:r>
            <a:r>
              <a:rPr lang="en-US" sz="1400" b="1" dirty="0">
                <a:latin typeface="DM Sans" pitchFamily="2" charset="0"/>
              </a:rPr>
              <a:t>=17 </a:t>
            </a:r>
            <a:r>
              <a:rPr lang="lt-LT" sz="1400" b="1" dirty="0">
                <a:latin typeface="DM Sans" pitchFamily="2" charset="0"/>
              </a:rPr>
              <a:t>į</a:t>
            </a:r>
            <a:r>
              <a:rPr lang="en-US" sz="1400" b="1" dirty="0" err="1">
                <a:latin typeface="DM Sans" pitchFamily="2" charset="0"/>
              </a:rPr>
              <a:t>moni</a:t>
            </a:r>
            <a:r>
              <a:rPr lang="lt-LT" sz="1400" b="1" dirty="0">
                <a:latin typeface="DM Sans" pitchFamily="2" charset="0"/>
              </a:rPr>
              <a:t>ų</a:t>
            </a:r>
          </a:p>
          <a:p>
            <a:endParaRPr lang="lt-LT" sz="1400" b="1" i="1" dirty="0">
              <a:latin typeface="DM Sans" pitchFamily="2" charset="0"/>
            </a:endParaRPr>
          </a:p>
          <a:p>
            <a:endParaRPr lang="lt-LT" sz="2400" dirty="0">
              <a:latin typeface="DM Sans" pitchFamily="2" charset="0"/>
            </a:endParaRPr>
          </a:p>
          <a:p>
            <a:endParaRPr lang="lt-LT" dirty="0"/>
          </a:p>
        </p:txBody>
      </p:sp>
      <p:sp>
        <p:nvSpPr>
          <p:cNvPr id="5" name="Slide Number Placeholder 4">
            <a:extLst>
              <a:ext uri="{FF2B5EF4-FFF2-40B4-BE49-F238E27FC236}">
                <a16:creationId xmlns:a16="http://schemas.microsoft.com/office/drawing/2014/main" id="{A33B4F91-FAAF-B6FE-2008-18634388C405}"/>
              </a:ext>
            </a:extLst>
          </p:cNvPr>
          <p:cNvSpPr>
            <a:spLocks noGrp="1"/>
          </p:cNvSpPr>
          <p:nvPr>
            <p:ph type="sldNum" sz="quarter" idx="4"/>
          </p:nvPr>
        </p:nvSpPr>
        <p:spPr/>
        <p:txBody>
          <a:bodyPr/>
          <a:lstStyle/>
          <a:p>
            <a:fld id="{2C9A1DEF-F8CC-264F-9A7B-89BAB9CBC5C2}" type="slidenum">
              <a:rPr lang="en-US" smtClean="0"/>
              <a:pPr/>
              <a:t>9</a:t>
            </a:fld>
            <a:r>
              <a:rPr lang="en-US"/>
              <a:t>   |   Centrinė projektų valdymo agentūra</a:t>
            </a:r>
            <a:endParaRPr lang="x-none" dirty="0"/>
          </a:p>
        </p:txBody>
      </p:sp>
    </p:spTree>
    <p:extLst>
      <p:ext uri="{BB962C8B-B14F-4D97-AF65-F5344CB8AC3E}">
        <p14:creationId xmlns:p14="http://schemas.microsoft.com/office/powerpoint/2010/main" val="34030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C5D5-A1FD-2C03-A545-93798D00847D}"/>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3D73175D-CD63-CA78-EAF1-F3DE1CB621F4}"/>
              </a:ext>
            </a:extLst>
          </p:cNvPr>
          <p:cNvSpPr>
            <a:spLocks noGrp="1"/>
          </p:cNvSpPr>
          <p:nvPr>
            <p:ph type="body" sz="quarter" idx="10"/>
          </p:nvPr>
        </p:nvSpPr>
        <p:spPr>
          <a:xfrm>
            <a:off x="1675704" y="733026"/>
            <a:ext cx="9050353" cy="515204"/>
          </a:xfrm>
        </p:spPr>
        <p:txBody>
          <a:bodyPr/>
          <a:lstStyle/>
          <a:p>
            <a:pPr algn="ctr"/>
            <a:r>
              <a:rPr lang="lt-LT" sz="3600" dirty="0"/>
              <a:t>Kaip žinoti?</a:t>
            </a:r>
          </a:p>
          <a:p>
            <a:endParaRPr lang="lt-LT" dirty="0"/>
          </a:p>
        </p:txBody>
      </p:sp>
      <p:sp>
        <p:nvSpPr>
          <p:cNvPr id="14" name="Text Placeholder 13">
            <a:extLst>
              <a:ext uri="{FF2B5EF4-FFF2-40B4-BE49-F238E27FC236}">
                <a16:creationId xmlns:a16="http://schemas.microsoft.com/office/drawing/2014/main" id="{9DD38A99-FEF8-11E8-0040-5EF584448F03}"/>
              </a:ext>
            </a:extLst>
          </p:cNvPr>
          <p:cNvSpPr>
            <a:spLocks noGrp="1"/>
          </p:cNvSpPr>
          <p:nvPr>
            <p:ph type="body" sz="quarter" idx="13"/>
          </p:nvPr>
        </p:nvSpPr>
        <p:spPr>
          <a:xfrm>
            <a:off x="870857" y="1393370"/>
            <a:ext cx="10959781" cy="5167685"/>
          </a:xfrm>
        </p:spPr>
        <p:txBody>
          <a:bodyPr/>
          <a:lstStyle/>
          <a:p>
            <a:endParaRPr lang="lt-LT" sz="2400" dirty="0">
              <a:latin typeface="DM Sans" pitchFamily="2" charset="0"/>
            </a:endParaRPr>
          </a:p>
          <a:p>
            <a:pPr lvl="0"/>
            <a:r>
              <a:rPr lang="lt-LT" sz="2400" i="1" dirty="0">
                <a:latin typeface="DM Sans" pitchFamily="2" charset="0"/>
              </a:rPr>
              <a:t>Kokios patentinės paraiškos bus užskaitomos?</a:t>
            </a:r>
          </a:p>
          <a:p>
            <a:pPr lvl="0"/>
            <a:r>
              <a:rPr lang="lt-LT" sz="2400" i="1" dirty="0">
                <a:latin typeface="DM Sans" pitchFamily="2" charset="0"/>
              </a:rPr>
              <a:t>Kokie Remiamų projektų leidiniai bus užskaitomi?</a:t>
            </a:r>
          </a:p>
          <a:p>
            <a:pPr lvl="0"/>
            <a:r>
              <a:rPr lang="lt-LT" sz="2400" i="1" dirty="0">
                <a:latin typeface="DM Sans" pitchFamily="2" charset="0"/>
              </a:rPr>
              <a:t>Kas yra „mokslinių tyrimų ir eksperimentinės plėtros veiklos produktas“? </a:t>
            </a:r>
          </a:p>
          <a:p>
            <a:pPr lvl="0"/>
            <a:r>
              <a:rPr lang="lt-LT" sz="2400" i="1" dirty="0">
                <a:latin typeface="DM Sans" pitchFamily="2" charset="0"/>
              </a:rPr>
              <a:t>Kokie rodiklių pasiekimo terminai</a:t>
            </a:r>
            <a:r>
              <a:rPr lang="en-US" sz="2400" i="1" dirty="0">
                <a:latin typeface="DM Sans" pitchFamily="2" charset="0"/>
              </a:rPr>
              <a:t>?</a:t>
            </a:r>
            <a:endParaRPr lang="lt-LT" sz="2400" i="1" dirty="0">
              <a:latin typeface="DM Sans" pitchFamily="2" charset="0"/>
            </a:endParaRPr>
          </a:p>
          <a:p>
            <a:pPr lvl="0"/>
            <a:r>
              <a:rPr lang="lt-LT" sz="2400" i="1" dirty="0">
                <a:latin typeface="DM Sans" pitchFamily="2" charset="0"/>
              </a:rPr>
              <a:t>Kokie dokumentai turės būti pateikti pasiekimo pagrindimui ir t.t.</a:t>
            </a:r>
            <a:r>
              <a:rPr lang="en-US" sz="2400" i="1" dirty="0">
                <a:latin typeface="DM Sans" pitchFamily="2" charset="0"/>
              </a:rPr>
              <a:t>?</a:t>
            </a:r>
            <a:endParaRPr lang="lt-LT" sz="2400" i="1" dirty="0">
              <a:latin typeface="DM Sans" pitchFamily="2" charset="0"/>
            </a:endParaRPr>
          </a:p>
          <a:p>
            <a:endParaRPr lang="lt-LT" dirty="0"/>
          </a:p>
        </p:txBody>
      </p:sp>
      <p:sp>
        <p:nvSpPr>
          <p:cNvPr id="5" name="Slide Number Placeholder 4">
            <a:extLst>
              <a:ext uri="{FF2B5EF4-FFF2-40B4-BE49-F238E27FC236}">
                <a16:creationId xmlns:a16="http://schemas.microsoft.com/office/drawing/2014/main" id="{4008268F-1B5B-C7EB-4FEC-A298EAAAC5AE}"/>
              </a:ext>
            </a:extLst>
          </p:cNvPr>
          <p:cNvSpPr>
            <a:spLocks noGrp="1"/>
          </p:cNvSpPr>
          <p:nvPr>
            <p:ph type="sldNum" sz="quarter" idx="4"/>
          </p:nvPr>
        </p:nvSpPr>
        <p:spPr/>
        <p:txBody>
          <a:bodyPr/>
          <a:lstStyle/>
          <a:p>
            <a:fld id="{2C9A1DEF-F8CC-264F-9A7B-89BAB9CBC5C2}" type="slidenum">
              <a:rPr lang="en-US" smtClean="0"/>
              <a:pPr/>
              <a:t>10</a:t>
            </a:fld>
            <a:r>
              <a:rPr lang="en-US"/>
              <a:t>   |   Centrinė projektų valdymo agentūra</a:t>
            </a:r>
            <a:endParaRPr lang="x-none" dirty="0"/>
          </a:p>
        </p:txBody>
      </p:sp>
      <p:sp>
        <p:nvSpPr>
          <p:cNvPr id="3" name="TextBox 2">
            <a:extLst>
              <a:ext uri="{FF2B5EF4-FFF2-40B4-BE49-F238E27FC236}">
                <a16:creationId xmlns:a16="http://schemas.microsoft.com/office/drawing/2014/main" id="{5664F675-34CA-674E-CC49-6708CDAF3BEE}"/>
              </a:ext>
            </a:extLst>
          </p:cNvPr>
          <p:cNvSpPr txBox="1"/>
          <p:nvPr/>
        </p:nvSpPr>
        <p:spPr>
          <a:xfrm rot="10800000" flipV="1">
            <a:off x="1378856" y="4357868"/>
            <a:ext cx="9942285" cy="1836593"/>
          </a:xfrm>
          <a:prstGeom prst="rect">
            <a:avLst/>
          </a:prstGeom>
          <a:noFill/>
        </p:spPr>
        <p:txBody>
          <a:bodyPr wrap="square">
            <a:spAutoFit/>
          </a:bodyPr>
          <a:lstStyle/>
          <a:p>
            <a:pPr marL="457200">
              <a:lnSpc>
                <a:spcPct val="115000"/>
              </a:lnSpc>
              <a:spcAft>
                <a:spcPts val="800"/>
              </a:spcAft>
              <a:buNone/>
            </a:pPr>
            <a:r>
              <a:rPr lang="lt-LT" sz="1600" kern="100" dirty="0">
                <a:effectLst/>
                <a:latin typeface="Aptos" panose="020B0004020202020204" pitchFamily="34" charset="0"/>
                <a:ea typeface="Aptos" panose="020B0004020202020204" pitchFamily="34" charset="0"/>
                <a:cs typeface="Times New Roman" panose="02020603050405020304" pitchFamily="18" charset="0"/>
              </a:rPr>
              <a:t> </a:t>
            </a:r>
          </a:p>
          <a:p>
            <a:pPr algn="just">
              <a:lnSpc>
                <a:spcPct val="115000"/>
              </a:lnSpc>
              <a:spcBef>
                <a:spcPts val="800"/>
              </a:spcBef>
              <a:spcAft>
                <a:spcPts val="400"/>
              </a:spcAft>
              <a:buNone/>
            </a:pPr>
            <a:r>
              <a:rPr lang="lt-LT" sz="2400" kern="100" dirty="0">
                <a:solidFill>
                  <a:srgbClr val="092E68"/>
                </a:solidFill>
                <a:effectLst/>
                <a:latin typeface="DM Sans" pitchFamily="2" charset="0"/>
                <a:ea typeface="Times New Roman" panose="02020603050405020304" pitchFamily="18" charset="0"/>
                <a:cs typeface="Times New Roman" panose="02020603050405020304" pitchFamily="18" charset="0"/>
              </a:rPr>
              <a:t>3.1 ... stebėsenos rodiklių aprašymo kortelės pateiktos ... pažangos priemonės Nr. 12-001-01-02-01 „Stiprinti inovacijų ekosistemas mokslo centruose“ aprašo 16 priede</a:t>
            </a:r>
          </a:p>
        </p:txBody>
      </p:sp>
    </p:spTree>
    <p:extLst>
      <p:ext uri="{BB962C8B-B14F-4D97-AF65-F5344CB8AC3E}">
        <p14:creationId xmlns:p14="http://schemas.microsoft.com/office/powerpoint/2010/main" val="5824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B817D-38DA-C190-35B5-B7FCC58AEC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AFAB29-7D8E-3113-618A-E2EDAF55F8B9}"/>
              </a:ext>
            </a:extLst>
          </p:cNvPr>
          <p:cNvSpPr>
            <a:spLocks noGrp="1"/>
          </p:cNvSpPr>
          <p:nvPr>
            <p:ph type="body" sz="quarter" idx="10"/>
          </p:nvPr>
        </p:nvSpPr>
        <p:spPr>
          <a:xfrm>
            <a:off x="775160" y="2606271"/>
            <a:ext cx="10641679" cy="2689784"/>
          </a:xfrm>
        </p:spPr>
        <p:txBody>
          <a:bodyPr/>
          <a:lstStyle/>
          <a:p>
            <a:pPr lvl="0"/>
            <a:r>
              <a:rPr lang="lt-LT" sz="2400" b="1" dirty="0"/>
              <a:t>•	</a:t>
            </a:r>
            <a:r>
              <a:rPr lang="lt-LT" sz="2400" dirty="0"/>
              <a:t>Tie patys nariai negali dalyvauti keliuose konsorciumuose (</a:t>
            </a:r>
            <a:r>
              <a:rPr lang="lt-LT" sz="2400" dirty="0" err="1"/>
              <a:t>t.y</a:t>
            </a:r>
            <a:r>
              <a:rPr lang="lt-LT" sz="2400" dirty="0"/>
              <a:t>. – projektuose)</a:t>
            </a:r>
          </a:p>
          <a:p>
            <a:pPr lvl="0"/>
            <a:r>
              <a:rPr lang="lt-LT" sz="2400" dirty="0"/>
              <a:t>•	MTEP vadovu gali būti tik viename iš MTEP </a:t>
            </a:r>
            <a:r>
              <a:rPr lang="lt-LT" sz="2400" dirty="0" err="1"/>
              <a:t>paprojekčių</a:t>
            </a:r>
            <a:r>
              <a:rPr lang="lt-LT" sz="2400" dirty="0"/>
              <a:t>, bet kaip narys gali dalyvauti ir kituose to paties projekto MTEP </a:t>
            </a:r>
            <a:r>
              <a:rPr lang="lt-LT" sz="2400" dirty="0" err="1"/>
              <a:t>paprojekčiuose</a:t>
            </a:r>
            <a:r>
              <a:rPr lang="lt-LT" sz="2400" dirty="0"/>
              <a:t>.</a:t>
            </a:r>
          </a:p>
          <a:p>
            <a:endParaRPr lang="lt-LT" dirty="0"/>
          </a:p>
        </p:txBody>
      </p:sp>
      <p:sp>
        <p:nvSpPr>
          <p:cNvPr id="3" name="Text Placeholder 2">
            <a:extLst>
              <a:ext uri="{FF2B5EF4-FFF2-40B4-BE49-F238E27FC236}">
                <a16:creationId xmlns:a16="http://schemas.microsoft.com/office/drawing/2014/main" id="{ED975386-44D7-2BD9-A31F-7686B46E0419}"/>
              </a:ext>
            </a:extLst>
          </p:cNvPr>
          <p:cNvSpPr>
            <a:spLocks noGrp="1"/>
          </p:cNvSpPr>
          <p:nvPr>
            <p:ph type="body" sz="quarter" idx="13"/>
          </p:nvPr>
        </p:nvSpPr>
        <p:spPr>
          <a:xfrm>
            <a:off x="775160" y="1188254"/>
            <a:ext cx="7416214" cy="1595063"/>
          </a:xfrm>
        </p:spPr>
        <p:txBody>
          <a:bodyPr/>
          <a:lstStyle/>
          <a:p>
            <a:pPr algn="ctr"/>
            <a:r>
              <a:rPr lang="lt-LT" dirty="0">
                <a:latin typeface="DM Sans" pitchFamily="2" charset="0"/>
              </a:rPr>
              <a:t>Projektą vykdantis personalas</a:t>
            </a:r>
            <a:endParaRPr lang="lt-LT" dirty="0"/>
          </a:p>
        </p:txBody>
      </p:sp>
      <p:sp>
        <p:nvSpPr>
          <p:cNvPr id="4" name="Slide Number Placeholder 3">
            <a:extLst>
              <a:ext uri="{FF2B5EF4-FFF2-40B4-BE49-F238E27FC236}">
                <a16:creationId xmlns:a16="http://schemas.microsoft.com/office/drawing/2014/main" id="{9C98536F-1FC4-5A25-84F3-B9D97EC79F22}"/>
              </a:ext>
            </a:extLst>
          </p:cNvPr>
          <p:cNvSpPr>
            <a:spLocks noGrp="1"/>
          </p:cNvSpPr>
          <p:nvPr>
            <p:ph type="sldNum" sz="quarter" idx="4"/>
          </p:nvPr>
        </p:nvSpPr>
        <p:spPr/>
        <p:txBody>
          <a:bodyPr/>
          <a:lstStyle/>
          <a:p>
            <a:fld id="{2C9A1DEF-F8CC-264F-9A7B-89BAB9CBC5C2}" type="slidenum">
              <a:rPr lang="en-US" smtClean="0"/>
              <a:pPr/>
              <a:t>11</a:t>
            </a:fld>
            <a:r>
              <a:rPr lang="en-US"/>
              <a:t>   |   Centrinė projektų valdymo agentūra</a:t>
            </a:r>
            <a:endParaRPr lang="x-none" dirty="0"/>
          </a:p>
        </p:txBody>
      </p:sp>
    </p:spTree>
    <p:extLst>
      <p:ext uri="{BB962C8B-B14F-4D97-AF65-F5344CB8AC3E}">
        <p14:creationId xmlns:p14="http://schemas.microsoft.com/office/powerpoint/2010/main" val="342275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165F0-2B60-B590-ADD5-D437BA24D9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C9186E9-923F-3F67-144D-F0E661178E4E}"/>
              </a:ext>
            </a:extLst>
          </p:cNvPr>
          <p:cNvSpPr>
            <a:spLocks noGrp="1"/>
          </p:cNvSpPr>
          <p:nvPr>
            <p:ph type="body" sz="quarter" idx="10"/>
          </p:nvPr>
        </p:nvSpPr>
        <p:spPr>
          <a:xfrm>
            <a:off x="963679" y="1996671"/>
            <a:ext cx="10716692" cy="2689784"/>
          </a:xfrm>
        </p:spPr>
        <p:txBody>
          <a:bodyPr/>
          <a:lstStyle/>
          <a:p>
            <a:pPr lvl="0"/>
            <a:r>
              <a:rPr lang="lt-LT" sz="2400" dirty="0"/>
              <a:t>Rengiant PĮP, dalyvis:</a:t>
            </a:r>
          </a:p>
          <a:p>
            <a:pPr lvl="0"/>
            <a:r>
              <a:rPr lang="lt-LT" sz="2400" dirty="0"/>
              <a:t>priklausantis Sostinės regionui, renkasi veiklą 1.6. Skatinti vykdyti taikomuosius MTEP (Sostinė),</a:t>
            </a:r>
          </a:p>
          <a:p>
            <a:pPr lvl="0"/>
            <a:r>
              <a:rPr lang="lt-LT" sz="2400" dirty="0"/>
              <a:t>VVL regionui – renkasi  veiklą 1.7 Skatinti vykdyti taikomuosius MTEP  (VVL)</a:t>
            </a:r>
          </a:p>
          <a:p>
            <a:endParaRPr lang="lt-LT" dirty="0"/>
          </a:p>
        </p:txBody>
      </p:sp>
      <p:sp>
        <p:nvSpPr>
          <p:cNvPr id="3" name="Text Placeholder 2">
            <a:extLst>
              <a:ext uri="{FF2B5EF4-FFF2-40B4-BE49-F238E27FC236}">
                <a16:creationId xmlns:a16="http://schemas.microsoft.com/office/drawing/2014/main" id="{F687F036-BF7C-1067-1E8D-B12C889BA607}"/>
              </a:ext>
            </a:extLst>
          </p:cNvPr>
          <p:cNvSpPr>
            <a:spLocks noGrp="1"/>
          </p:cNvSpPr>
          <p:nvPr>
            <p:ph type="body" sz="quarter" idx="13"/>
          </p:nvPr>
        </p:nvSpPr>
        <p:spPr>
          <a:xfrm>
            <a:off x="807817" y="1199140"/>
            <a:ext cx="7416214" cy="1595063"/>
          </a:xfrm>
        </p:spPr>
        <p:txBody>
          <a:bodyPr/>
          <a:lstStyle/>
          <a:p>
            <a:pPr algn="ctr"/>
            <a:r>
              <a:rPr lang="pt-BR" dirty="0">
                <a:latin typeface="DM Sans" pitchFamily="2" charset="0"/>
              </a:rPr>
              <a:t>Sostinės ir VVL veiklos projekte</a:t>
            </a:r>
            <a:endParaRPr lang="lt-LT" dirty="0"/>
          </a:p>
        </p:txBody>
      </p:sp>
      <p:sp>
        <p:nvSpPr>
          <p:cNvPr id="4" name="Slide Number Placeholder 3">
            <a:extLst>
              <a:ext uri="{FF2B5EF4-FFF2-40B4-BE49-F238E27FC236}">
                <a16:creationId xmlns:a16="http://schemas.microsoft.com/office/drawing/2014/main" id="{4B8012EE-E946-51F4-D5B6-F7CDAA43BD48}"/>
              </a:ext>
            </a:extLst>
          </p:cNvPr>
          <p:cNvSpPr>
            <a:spLocks noGrp="1"/>
          </p:cNvSpPr>
          <p:nvPr>
            <p:ph type="sldNum" sz="quarter" idx="4"/>
          </p:nvPr>
        </p:nvSpPr>
        <p:spPr/>
        <p:txBody>
          <a:bodyPr/>
          <a:lstStyle/>
          <a:p>
            <a:fld id="{2C9A1DEF-F8CC-264F-9A7B-89BAB9CBC5C2}" type="slidenum">
              <a:rPr lang="en-US" smtClean="0"/>
              <a:pPr/>
              <a:t>12</a:t>
            </a:fld>
            <a:r>
              <a:rPr lang="en-US"/>
              <a:t>   |   Centrinė projektų valdymo agentūra</a:t>
            </a:r>
            <a:endParaRPr lang="x-none" dirty="0"/>
          </a:p>
        </p:txBody>
      </p:sp>
    </p:spTree>
    <p:extLst>
      <p:ext uri="{BB962C8B-B14F-4D97-AF65-F5344CB8AC3E}">
        <p14:creationId xmlns:p14="http://schemas.microsoft.com/office/powerpoint/2010/main" val="69335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28963-444C-FDBE-179B-9A080D2CA8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9DBBC4F-E893-178B-C4A8-BF5147F683B1}"/>
              </a:ext>
            </a:extLst>
          </p:cNvPr>
          <p:cNvSpPr>
            <a:spLocks noGrp="1"/>
          </p:cNvSpPr>
          <p:nvPr>
            <p:ph type="body" sz="quarter" idx="10"/>
          </p:nvPr>
        </p:nvSpPr>
        <p:spPr>
          <a:xfrm>
            <a:off x="1333793" y="1996670"/>
            <a:ext cx="9897989" cy="4491215"/>
          </a:xfrm>
        </p:spPr>
        <p:txBody>
          <a:bodyPr/>
          <a:lstStyle/>
          <a:p>
            <a:pPr lvl="0"/>
            <a:r>
              <a:rPr lang="lt-LT" sz="1600" b="1" dirty="0"/>
              <a:t>Atkreipiame dėmesį:</a:t>
            </a:r>
          </a:p>
          <a:p>
            <a:pPr marL="342900" indent="-342900">
              <a:buFont typeface="Arial" panose="020B0604020202020204" pitchFamily="34" charset="0"/>
              <a:buChar char="•"/>
            </a:pPr>
            <a:r>
              <a:rPr lang="lt-LT" dirty="0"/>
              <a:t>Įranga, įrenginiai ir kitas turtas: tinkama finansuoti iki 11 proc. projekto </a:t>
            </a:r>
            <a:r>
              <a:rPr lang="lt-LT" b="1" dirty="0"/>
              <a:t>tiesioginių</a:t>
            </a:r>
            <a:r>
              <a:rPr lang="lt-LT" dirty="0"/>
              <a:t> tinkamų finansuoti išlaidų, </a:t>
            </a:r>
            <a:r>
              <a:rPr lang="lt-LT" b="1" dirty="0"/>
              <a:t>kai valstybės pagalba neteikiama.</a:t>
            </a:r>
          </a:p>
          <a:p>
            <a:pPr marL="342900" lvl="0" indent="-342900">
              <a:buFont typeface="Arial" panose="020B0604020202020204" pitchFamily="34" charset="0"/>
              <a:buChar char="•"/>
            </a:pPr>
            <a:r>
              <a:rPr lang="lt-LT" dirty="0"/>
              <a:t>Projekto MTEP veikloms naudojamo turto (įrangos, prietaisų, įrankių, įrenginių, mašinų ir įrengimų pastatų ir (ar) patalpų) </a:t>
            </a:r>
            <a:r>
              <a:rPr lang="lt-LT" b="1" dirty="0"/>
              <a:t>nusidėvėjimo sąnaudos</a:t>
            </a:r>
            <a:r>
              <a:rPr lang="lt-LT" dirty="0"/>
              <a:t>, jeigu šiam turtui įsigyti nebuvo naudojamos viešosios (įskaitant ir kitų valstybių) lėšos</a:t>
            </a:r>
          </a:p>
          <a:p>
            <a:pPr marL="342900" lvl="0" indent="-342900">
              <a:buFont typeface="Arial" panose="020B0604020202020204" pitchFamily="34" charset="0"/>
              <a:buChar char="•"/>
            </a:pPr>
            <a:r>
              <a:rPr lang="lt-LT" dirty="0"/>
              <a:t>Išlaidos, susijusios su konsultavimo ir lygiaverčių paslaugų, skirtų vien tik projekto MTEP veiklai, įsigijimu, taip pat išlaidos dėl MTEP veiklai reikalingų paslaugų, kurios nėra MTEP ir be jų nebus pasiekti projekto tikslai, įsigijimo. Tinkama finansuoti iki 5 proc. projekto tiesioginių tinkamų išlaidų su detaliu pagrindimu kodėl šios išlaidos būtinos projekto tikslui pasiekti</a:t>
            </a:r>
          </a:p>
          <a:p>
            <a:pPr lvl="0"/>
            <a:r>
              <a:rPr lang="lt-LT" b="1" i="1" dirty="0"/>
              <a:t>Komentaras:  </a:t>
            </a:r>
          </a:p>
          <a:p>
            <a:pPr lvl="0"/>
            <a:r>
              <a:rPr lang="lt-LT" b="1" i="1" dirty="0"/>
              <a:t>biudžetas sudaromas, pildant biudžeto lentelę kiekvienam </a:t>
            </a:r>
            <a:r>
              <a:rPr lang="lt-LT" b="1" i="1" dirty="0" err="1"/>
              <a:t>paprojekčiui</a:t>
            </a:r>
            <a:r>
              <a:rPr lang="lt-LT" b="1" i="1" dirty="0"/>
              <a:t>. Apraše nustatyti procentiniai ribojimai  taikomi </a:t>
            </a:r>
            <a:r>
              <a:rPr lang="lt-LT" b="1" i="1" dirty="0" err="1"/>
              <a:t>paprojekčio</a:t>
            </a:r>
            <a:r>
              <a:rPr lang="lt-LT" b="1" i="1" dirty="0"/>
              <a:t> lygiu</a:t>
            </a:r>
          </a:p>
          <a:p>
            <a:pPr lvl="0"/>
            <a:endParaRPr lang="lt-LT" b="1" i="1" dirty="0"/>
          </a:p>
        </p:txBody>
      </p:sp>
      <p:sp>
        <p:nvSpPr>
          <p:cNvPr id="3" name="Text Placeholder 2">
            <a:extLst>
              <a:ext uri="{FF2B5EF4-FFF2-40B4-BE49-F238E27FC236}">
                <a16:creationId xmlns:a16="http://schemas.microsoft.com/office/drawing/2014/main" id="{6335FBDC-4F37-35DA-4557-070EDB4FC295}"/>
              </a:ext>
            </a:extLst>
          </p:cNvPr>
          <p:cNvSpPr>
            <a:spLocks noGrp="1"/>
          </p:cNvSpPr>
          <p:nvPr>
            <p:ph type="body" sz="quarter" idx="13"/>
          </p:nvPr>
        </p:nvSpPr>
        <p:spPr>
          <a:xfrm>
            <a:off x="807817" y="1199140"/>
            <a:ext cx="7416214" cy="1595063"/>
          </a:xfrm>
        </p:spPr>
        <p:txBody>
          <a:bodyPr/>
          <a:lstStyle/>
          <a:p>
            <a:pPr algn="ctr"/>
            <a:r>
              <a:rPr lang="lt-LT" dirty="0">
                <a:latin typeface="DM Sans" pitchFamily="2" charset="0"/>
              </a:rPr>
              <a:t>Tinkamos finansuoti išlaidos</a:t>
            </a:r>
          </a:p>
          <a:p>
            <a:endParaRPr lang="lt-LT" dirty="0"/>
          </a:p>
        </p:txBody>
      </p:sp>
      <p:sp>
        <p:nvSpPr>
          <p:cNvPr id="4" name="Slide Number Placeholder 3">
            <a:extLst>
              <a:ext uri="{FF2B5EF4-FFF2-40B4-BE49-F238E27FC236}">
                <a16:creationId xmlns:a16="http://schemas.microsoft.com/office/drawing/2014/main" id="{3194C8A8-721F-1FFB-8065-7B12211BF1E7}"/>
              </a:ext>
            </a:extLst>
          </p:cNvPr>
          <p:cNvSpPr>
            <a:spLocks noGrp="1"/>
          </p:cNvSpPr>
          <p:nvPr>
            <p:ph type="sldNum" sz="quarter" idx="4"/>
          </p:nvPr>
        </p:nvSpPr>
        <p:spPr/>
        <p:txBody>
          <a:bodyPr/>
          <a:lstStyle/>
          <a:p>
            <a:fld id="{2C9A1DEF-F8CC-264F-9A7B-89BAB9CBC5C2}" type="slidenum">
              <a:rPr lang="en-US" smtClean="0"/>
              <a:pPr/>
              <a:t>13</a:t>
            </a:fld>
            <a:r>
              <a:rPr lang="en-US"/>
              <a:t>   |   Centrinė projektų valdymo agentūra</a:t>
            </a:r>
            <a:endParaRPr lang="x-none" dirty="0"/>
          </a:p>
        </p:txBody>
      </p:sp>
    </p:spTree>
    <p:extLst>
      <p:ext uri="{BB962C8B-B14F-4D97-AF65-F5344CB8AC3E}">
        <p14:creationId xmlns:p14="http://schemas.microsoft.com/office/powerpoint/2010/main" val="375462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5C63E-323C-786B-77E7-BD4F855445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183813-40BF-CDD8-F09A-58D88C6CFE8F}"/>
              </a:ext>
            </a:extLst>
          </p:cNvPr>
          <p:cNvSpPr>
            <a:spLocks noGrp="1"/>
          </p:cNvSpPr>
          <p:nvPr>
            <p:ph type="body" sz="quarter" idx="10"/>
          </p:nvPr>
        </p:nvSpPr>
        <p:spPr>
          <a:xfrm>
            <a:off x="978622" y="1164771"/>
            <a:ext cx="9449892" cy="1132115"/>
          </a:xfrm>
        </p:spPr>
        <p:txBody>
          <a:bodyPr/>
          <a:lstStyle/>
          <a:p>
            <a:pPr lvl="0"/>
            <a:r>
              <a:rPr lang="en-US" b="1" dirty="0"/>
              <a:t>1</a:t>
            </a:r>
            <a:r>
              <a:rPr lang="en-US" sz="1600" dirty="0"/>
              <a:t>. </a:t>
            </a:r>
            <a:r>
              <a:rPr lang="lt-LT" sz="1600" dirty="0"/>
              <a:t>Projekte suplanuotos veiklos atitinka sumaniosios specializacijos</a:t>
            </a:r>
            <a:r>
              <a:rPr lang="en-US" sz="1600" dirty="0"/>
              <a:t> </a:t>
            </a:r>
            <a:r>
              <a:rPr lang="lt-LT" sz="1600" dirty="0"/>
              <a:t>prioritetų įgyvendinimo koncepcijos nuostatas</a:t>
            </a:r>
            <a:r>
              <a:rPr lang="en-US" sz="1600" dirty="0"/>
              <a:t>. </a:t>
            </a:r>
            <a:endParaRPr lang="lt-LT" sz="1600" dirty="0"/>
          </a:p>
          <a:p>
            <a:r>
              <a:rPr lang="en-US" sz="1600" dirty="0"/>
              <a:t>2. </a:t>
            </a:r>
            <a:r>
              <a:rPr lang="en-US" sz="1600" dirty="0" err="1"/>
              <a:t>Projektą</a:t>
            </a:r>
            <a:r>
              <a:rPr lang="en-US" sz="1600" dirty="0"/>
              <a:t> </a:t>
            </a:r>
            <a:r>
              <a:rPr lang="en-US" sz="1600" dirty="0" err="1"/>
              <a:t>įgyvendinančio</a:t>
            </a:r>
            <a:r>
              <a:rPr lang="en-US" sz="1600" dirty="0"/>
              <a:t> </a:t>
            </a:r>
            <a:r>
              <a:rPr lang="en-US" sz="1600" dirty="0" err="1"/>
              <a:t>konsorciumo</a:t>
            </a:r>
            <a:r>
              <a:rPr lang="en-US" sz="1600" dirty="0"/>
              <a:t> </a:t>
            </a:r>
            <a:r>
              <a:rPr lang="en-US" sz="1600" dirty="0" err="1"/>
              <a:t>sandara</a:t>
            </a:r>
            <a:r>
              <a:rPr lang="en-US" sz="1600" dirty="0"/>
              <a:t>: </a:t>
            </a:r>
            <a:r>
              <a:rPr lang="lt-LT" sz="1600" dirty="0"/>
              <a:t>ne mažiau kaip trys MSI, tarp kurių bent 1 (viena) yra kolegija;</a:t>
            </a:r>
            <a:r>
              <a:rPr lang="en-US" sz="1600" dirty="0"/>
              <a:t> </a:t>
            </a:r>
            <a:r>
              <a:rPr lang="lt-LT" sz="1600" dirty="0"/>
              <a:t>bent 2 (dvi) yra </a:t>
            </a:r>
            <a:r>
              <a:rPr lang="lt-LT" sz="1600" dirty="0">
                <a:solidFill>
                  <a:schemeClr val="accent3"/>
                </a:solidFill>
              </a:rPr>
              <a:t>savarankiškos</a:t>
            </a:r>
            <a:r>
              <a:rPr lang="lt-LT" sz="1600" dirty="0"/>
              <a:t> įmonės. </a:t>
            </a:r>
            <a:endParaRPr lang="en-US" sz="1600" dirty="0"/>
          </a:p>
          <a:p>
            <a:r>
              <a:rPr lang="en-US" sz="1600" dirty="0"/>
              <a:t>3. Į </a:t>
            </a:r>
            <a:r>
              <a:rPr lang="en-US" sz="1600" dirty="0" err="1"/>
              <a:t>projekto</a:t>
            </a:r>
            <a:r>
              <a:rPr lang="en-US" sz="1600" dirty="0"/>
              <a:t> </a:t>
            </a:r>
            <a:r>
              <a:rPr lang="en-US" sz="1600" dirty="0" err="1"/>
              <a:t>įgyvendinimą</a:t>
            </a:r>
            <a:r>
              <a:rPr lang="en-US" sz="1600" dirty="0"/>
              <a:t> </a:t>
            </a:r>
            <a:r>
              <a:rPr lang="en-US" sz="1600" dirty="0" err="1"/>
              <a:t>įtraukti</a:t>
            </a:r>
            <a:r>
              <a:rPr lang="en-US" sz="1600" dirty="0"/>
              <a:t> </a:t>
            </a:r>
            <a:r>
              <a:rPr lang="en-US" sz="1600" dirty="0" err="1"/>
              <a:t>studentai</a:t>
            </a:r>
            <a:r>
              <a:rPr lang="en-US" sz="1600" dirty="0"/>
              <a:t>, </a:t>
            </a:r>
            <a:r>
              <a:rPr lang="en-US" sz="1600" dirty="0" err="1"/>
              <a:t>doktorantai</a:t>
            </a:r>
            <a:r>
              <a:rPr lang="en-US" sz="1600" dirty="0"/>
              <a:t>, </a:t>
            </a:r>
            <a:r>
              <a:rPr lang="en-US" sz="1600" dirty="0" err="1"/>
              <a:t>mokslininkai</a:t>
            </a:r>
            <a:r>
              <a:rPr lang="en-US" sz="1600" dirty="0"/>
              <a:t> </a:t>
            </a:r>
            <a:r>
              <a:rPr lang="en-US" sz="1600" dirty="0" err="1"/>
              <a:t>stažuotojai</a:t>
            </a:r>
            <a:r>
              <a:rPr lang="en-US" sz="1600" dirty="0"/>
              <a:t>:</a:t>
            </a:r>
            <a:endParaRPr lang="lt-LT" sz="1600" dirty="0"/>
          </a:p>
          <a:p>
            <a:endParaRPr lang="lt-LT" dirty="0"/>
          </a:p>
        </p:txBody>
      </p:sp>
      <p:sp>
        <p:nvSpPr>
          <p:cNvPr id="3" name="Text Placeholder 2">
            <a:extLst>
              <a:ext uri="{FF2B5EF4-FFF2-40B4-BE49-F238E27FC236}">
                <a16:creationId xmlns:a16="http://schemas.microsoft.com/office/drawing/2014/main" id="{16CB10F7-5070-0792-5708-CEA45CE4C277}"/>
              </a:ext>
            </a:extLst>
          </p:cNvPr>
          <p:cNvSpPr>
            <a:spLocks noGrp="1"/>
          </p:cNvSpPr>
          <p:nvPr>
            <p:ph type="body" sz="quarter" idx="13"/>
          </p:nvPr>
        </p:nvSpPr>
        <p:spPr>
          <a:xfrm>
            <a:off x="2127463" y="211138"/>
            <a:ext cx="7416214" cy="735919"/>
          </a:xfrm>
        </p:spPr>
        <p:txBody>
          <a:bodyPr/>
          <a:lstStyle/>
          <a:p>
            <a:pPr algn="ctr"/>
            <a:r>
              <a:rPr lang="lt-LT" dirty="0">
                <a:latin typeface="DM Sans" pitchFamily="2" charset="0"/>
              </a:rPr>
              <a:t>Specialieji atrankos kriterijai</a:t>
            </a:r>
            <a:endParaRPr lang="lt-LT" dirty="0"/>
          </a:p>
        </p:txBody>
      </p:sp>
      <p:sp>
        <p:nvSpPr>
          <p:cNvPr id="4" name="Slide Number Placeholder 3">
            <a:extLst>
              <a:ext uri="{FF2B5EF4-FFF2-40B4-BE49-F238E27FC236}">
                <a16:creationId xmlns:a16="http://schemas.microsoft.com/office/drawing/2014/main" id="{FF24B4F8-569E-BCDC-40CC-BFA4FA2E9F71}"/>
              </a:ext>
            </a:extLst>
          </p:cNvPr>
          <p:cNvSpPr>
            <a:spLocks noGrp="1"/>
          </p:cNvSpPr>
          <p:nvPr>
            <p:ph type="sldNum" sz="quarter" idx="4"/>
          </p:nvPr>
        </p:nvSpPr>
        <p:spPr/>
        <p:txBody>
          <a:bodyPr/>
          <a:lstStyle/>
          <a:p>
            <a:fld id="{2C9A1DEF-F8CC-264F-9A7B-89BAB9CBC5C2}" type="slidenum">
              <a:rPr lang="en-US" smtClean="0"/>
              <a:pPr/>
              <a:t>14</a:t>
            </a:fld>
            <a:r>
              <a:rPr lang="en-US"/>
              <a:t>   |   Centrinė projektų valdymo agentūra</a:t>
            </a:r>
            <a:endParaRPr lang="x-none" dirty="0"/>
          </a:p>
        </p:txBody>
      </p:sp>
      <p:graphicFrame>
        <p:nvGraphicFramePr>
          <p:cNvPr id="10" name="Diagram 9">
            <a:extLst>
              <a:ext uri="{FF2B5EF4-FFF2-40B4-BE49-F238E27FC236}">
                <a16:creationId xmlns:a16="http://schemas.microsoft.com/office/drawing/2014/main" id="{5F36BFDC-2BC3-7066-2B30-20EA1D5B1DDE}"/>
              </a:ext>
            </a:extLst>
          </p:cNvPr>
          <p:cNvGraphicFramePr/>
          <p:nvPr>
            <p:extLst>
              <p:ext uri="{D42A27DB-BD31-4B8C-83A1-F6EECF244321}">
                <p14:modId xmlns:p14="http://schemas.microsoft.com/office/powerpoint/2010/main" val="578114140"/>
              </p:ext>
            </p:extLst>
          </p:nvPr>
        </p:nvGraphicFramePr>
        <p:xfrm>
          <a:off x="892295" y="2968449"/>
          <a:ext cx="4528458" cy="2724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E5B98AAD-FC1A-9201-83A2-6C32BE2C571D}"/>
              </a:ext>
            </a:extLst>
          </p:cNvPr>
          <p:cNvGraphicFramePr/>
          <p:nvPr>
            <p:extLst>
              <p:ext uri="{D42A27DB-BD31-4B8C-83A1-F6EECF244321}">
                <p14:modId xmlns:p14="http://schemas.microsoft.com/office/powerpoint/2010/main" val="2931154307"/>
              </p:ext>
            </p:extLst>
          </p:nvPr>
        </p:nvGraphicFramePr>
        <p:xfrm>
          <a:off x="6389914" y="3048002"/>
          <a:ext cx="3835400" cy="26452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3189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BD6B2-9EA6-81BA-2022-1EF2948C4C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93A6E2-100B-1A13-C4BF-2900F70B0909}"/>
              </a:ext>
            </a:extLst>
          </p:cNvPr>
          <p:cNvSpPr>
            <a:spLocks noGrp="1"/>
          </p:cNvSpPr>
          <p:nvPr>
            <p:ph type="body" sz="quarter" idx="10"/>
          </p:nvPr>
        </p:nvSpPr>
        <p:spPr>
          <a:xfrm>
            <a:off x="963679" y="1186543"/>
            <a:ext cx="10858207" cy="4637314"/>
          </a:xfrm>
        </p:spPr>
        <p:txBody>
          <a:bodyPr/>
          <a:lstStyle/>
          <a:p>
            <a:r>
              <a:rPr lang="en-US" b="1" i="1" dirty="0" err="1"/>
              <a:t>Kriterijams</a:t>
            </a:r>
            <a:r>
              <a:rPr lang="en-US" b="1" i="1" dirty="0"/>
              <a:t> </a:t>
            </a:r>
            <a:r>
              <a:rPr lang="lt-LT" b="1" i="1" dirty="0"/>
              <a:t>įvertinti teikiami 1, 2, 3, 4 Aprašo priedai anglų k.</a:t>
            </a:r>
          </a:p>
          <a:p>
            <a:r>
              <a:rPr lang="en-US" sz="1600" b="1" u="sng" dirty="0"/>
              <a:t>4. </a:t>
            </a:r>
            <a:r>
              <a:rPr lang="lt-LT" sz="1600" b="1" u="sng" dirty="0"/>
              <a:t>Projekto parengtumo kokybė (25):</a:t>
            </a:r>
          </a:p>
          <a:p>
            <a:r>
              <a:rPr lang="en-US" dirty="0"/>
              <a:t>4.1 </a:t>
            </a:r>
            <a:r>
              <a:rPr lang="lt-LT" dirty="0"/>
              <a:t>pateikti MTEP projektų aprašymai, atitinka SMART principus (angl. </a:t>
            </a:r>
            <a:r>
              <a:rPr lang="lt-LT" i="1" dirty="0"/>
              <a:t>SMART: </a:t>
            </a:r>
            <a:r>
              <a:rPr lang="lt-LT" i="1" dirty="0" err="1"/>
              <a:t>Specific</a:t>
            </a:r>
            <a:r>
              <a:rPr lang="lt-LT" i="1" dirty="0"/>
              <a:t>, </a:t>
            </a:r>
            <a:r>
              <a:rPr lang="lt-LT" i="1" dirty="0" err="1"/>
              <a:t>Measurable</a:t>
            </a:r>
            <a:r>
              <a:rPr lang="lt-LT" i="1" dirty="0"/>
              <a:t>, </a:t>
            </a:r>
            <a:r>
              <a:rPr lang="lt-LT" i="1" dirty="0" err="1"/>
              <a:t>Achievable</a:t>
            </a:r>
            <a:r>
              <a:rPr lang="lt-LT" i="1" dirty="0"/>
              <a:t>, </a:t>
            </a:r>
            <a:r>
              <a:rPr lang="lt-LT" i="1" dirty="0" err="1"/>
              <a:t>Relevant</a:t>
            </a:r>
            <a:r>
              <a:rPr lang="lt-LT" i="1" dirty="0"/>
              <a:t>, </a:t>
            </a:r>
            <a:r>
              <a:rPr lang="lt-LT" i="1" dirty="0" err="1"/>
              <a:t>Timed</a:t>
            </a:r>
            <a:r>
              <a:rPr lang="lt-LT" dirty="0"/>
              <a:t>), yra pagrįsti, realūs ir užtikrins rezultatų pasiekimą. Tas MTEP </a:t>
            </a:r>
            <a:r>
              <a:rPr lang="lt-LT" dirty="0" err="1"/>
              <a:t>paprojektis</a:t>
            </a:r>
            <a:r>
              <a:rPr lang="lt-LT" dirty="0"/>
              <a:t>, kuriam suteikiama 0 tarpinių balų yra atmetamas, tačiau į šį įvertį atsižvelgiama išvedant bendrą projektui skiriamą balą pagal MTEP </a:t>
            </a:r>
            <a:r>
              <a:rPr lang="lt-LT" dirty="0" err="1"/>
              <a:t>paprojekčiams</a:t>
            </a:r>
            <a:r>
              <a:rPr lang="lt-LT" dirty="0"/>
              <a:t> suteiktų tarpinių balų vidurkį. Jeigu atmetus MTEP </a:t>
            </a:r>
            <a:r>
              <a:rPr lang="lt-LT" dirty="0" err="1"/>
              <a:t>paprojekčius</a:t>
            </a:r>
            <a:r>
              <a:rPr lang="lt-LT" dirty="0"/>
              <a:t>, kuriems suteikta 0 tarpinių balų projekte lieka mažiau nei 3 MTEP </a:t>
            </a:r>
            <a:r>
              <a:rPr lang="lt-LT" dirty="0" err="1"/>
              <a:t>paprojekčiai</a:t>
            </a:r>
            <a:r>
              <a:rPr lang="lt-LT" dirty="0"/>
              <a:t>, neatsižvelgiant, kiek balų jie įvertinti, laikoma, kad projektas neatitinka Aprašo 5.11 papunktyje numatytos sąlygos „Projektą turi sudaryti ne mažiau kaip 3 MTEP </a:t>
            </a:r>
            <a:r>
              <a:rPr lang="lt-LT" dirty="0" err="1"/>
              <a:t>paprojekčiai</a:t>
            </a:r>
            <a:r>
              <a:rPr lang="lt-LT" dirty="0"/>
              <a:t>“ ir toks PĮP atmetamas.</a:t>
            </a:r>
          </a:p>
          <a:p>
            <a:r>
              <a:rPr lang="en-US" dirty="0"/>
              <a:t>4.2 </a:t>
            </a:r>
            <a:r>
              <a:rPr lang="lt-LT" dirty="0"/>
              <a:t>planuojamų projekto rezultatų pagrįstumas ir realumas. Vertinama, ar pakankamas </a:t>
            </a:r>
            <a:r>
              <a:rPr lang="lt-LT" dirty="0" err="1"/>
              <a:t>paprojekčio</a:t>
            </a:r>
            <a:r>
              <a:rPr lang="lt-LT" dirty="0"/>
              <a:t> veiklų parengimo lygis, ar pakankami </a:t>
            </a:r>
            <a:r>
              <a:rPr lang="lt-LT" dirty="0" err="1"/>
              <a:t>paprojekčio</a:t>
            </a:r>
            <a:r>
              <a:rPr lang="lt-LT" dirty="0"/>
              <a:t> veiksmai numatytam rezultatui pasiekti, ar įvardinti MTEP veiklos rizikos taškai ir galimybės tokias rizikas suvaldyti. Jeigu atmetus MTEP </a:t>
            </a:r>
            <a:r>
              <a:rPr lang="lt-LT" dirty="0" err="1"/>
              <a:t>paprojekčius</a:t>
            </a:r>
            <a:r>
              <a:rPr lang="lt-LT" dirty="0"/>
              <a:t>, kuriems suteikta 0 tarpinių balų projekte lieka mažiau nei 3 MTEP </a:t>
            </a:r>
            <a:r>
              <a:rPr lang="lt-LT" dirty="0" err="1"/>
              <a:t>paprojekčiai</a:t>
            </a:r>
            <a:r>
              <a:rPr lang="lt-LT" dirty="0"/>
              <a:t>, neatsižvelgiant, kiek balų jie įvertinti, laikoma, kad projektas neatitinka Aprašo 5.11 papunktyje numatytos sąlygos „Projektą turi sudaryti ne mažiau kaip 3 MTEP </a:t>
            </a:r>
            <a:r>
              <a:rPr lang="lt-LT" dirty="0" err="1"/>
              <a:t>paprojekčiai</a:t>
            </a:r>
            <a:r>
              <a:rPr lang="lt-LT" dirty="0"/>
              <a:t>“ ir toks PĮP atmetamas.</a:t>
            </a:r>
          </a:p>
          <a:p>
            <a:r>
              <a:rPr lang="en-US" dirty="0"/>
              <a:t>4.3</a:t>
            </a:r>
            <a:r>
              <a:rPr lang="lt-LT" dirty="0"/>
              <a:t> konsorciumo sudėties pagrįstumas, optimalumas siekiant projekto uždavinių. Vertinama, ar partnerystė, įgyvendinant projektą, yra pagrįsta ir  naudinga visiems konsorciumo nariams (aiški ir gerai apibrėžta valdymo struktūra, nubrėžianti konsorciumo narių vaidmenis ir atsakomybę; kiekvienas konsorciumo dalyvis turi įgūdžių, žinių ir išteklių, kurie prisideda prie projekto sėkmės. Taip pat vertinama, ar MTEP </a:t>
            </a:r>
            <a:r>
              <a:rPr lang="lt-LT" dirty="0" err="1"/>
              <a:t>paprojekčiai</a:t>
            </a:r>
            <a:r>
              <a:rPr lang="lt-LT" dirty="0"/>
              <a:t> suderinti tarpusavyje ir integruoti į bendrus projekto tikslus, užtikrinant sinergiją ir išvengiant pastangų dubliavimo </a:t>
            </a:r>
          </a:p>
        </p:txBody>
      </p:sp>
      <p:sp>
        <p:nvSpPr>
          <p:cNvPr id="3" name="Text Placeholder 2">
            <a:extLst>
              <a:ext uri="{FF2B5EF4-FFF2-40B4-BE49-F238E27FC236}">
                <a16:creationId xmlns:a16="http://schemas.microsoft.com/office/drawing/2014/main" id="{C843A8D2-6465-0E93-BE8B-CC200407E037}"/>
              </a:ext>
            </a:extLst>
          </p:cNvPr>
          <p:cNvSpPr>
            <a:spLocks noGrp="1"/>
          </p:cNvSpPr>
          <p:nvPr>
            <p:ph type="body" sz="quarter" idx="13"/>
          </p:nvPr>
        </p:nvSpPr>
        <p:spPr>
          <a:xfrm>
            <a:off x="2127463" y="211138"/>
            <a:ext cx="8671166" cy="823005"/>
          </a:xfrm>
        </p:spPr>
        <p:txBody>
          <a:bodyPr/>
          <a:lstStyle/>
          <a:p>
            <a:pPr algn="ctr"/>
            <a:r>
              <a:rPr lang="lt-LT" dirty="0">
                <a:latin typeface="DM Sans" pitchFamily="2" charset="0"/>
              </a:rPr>
              <a:t>Prioritetiniai atrankos kriterijai </a:t>
            </a:r>
            <a:r>
              <a:rPr lang="lt-LT" b="1" dirty="0">
                <a:latin typeface="DM Sans" pitchFamily="2" charset="0"/>
              </a:rPr>
              <a:t>(1)</a:t>
            </a:r>
          </a:p>
          <a:p>
            <a:endParaRPr lang="lt-LT" dirty="0"/>
          </a:p>
        </p:txBody>
      </p:sp>
      <p:sp>
        <p:nvSpPr>
          <p:cNvPr id="4" name="Slide Number Placeholder 3">
            <a:extLst>
              <a:ext uri="{FF2B5EF4-FFF2-40B4-BE49-F238E27FC236}">
                <a16:creationId xmlns:a16="http://schemas.microsoft.com/office/drawing/2014/main" id="{3AC9B38F-27A2-9CE9-A219-2C8B0235D921}"/>
              </a:ext>
            </a:extLst>
          </p:cNvPr>
          <p:cNvSpPr>
            <a:spLocks noGrp="1"/>
          </p:cNvSpPr>
          <p:nvPr>
            <p:ph type="sldNum" sz="quarter" idx="4"/>
          </p:nvPr>
        </p:nvSpPr>
        <p:spPr/>
        <p:txBody>
          <a:bodyPr/>
          <a:lstStyle/>
          <a:p>
            <a:fld id="{2C9A1DEF-F8CC-264F-9A7B-89BAB9CBC5C2}" type="slidenum">
              <a:rPr lang="en-US" smtClean="0"/>
              <a:pPr/>
              <a:t>15</a:t>
            </a:fld>
            <a:r>
              <a:rPr lang="en-US"/>
              <a:t>   |   Centrinė projektų valdymo agentūra</a:t>
            </a:r>
            <a:endParaRPr lang="x-none" dirty="0"/>
          </a:p>
        </p:txBody>
      </p:sp>
    </p:spTree>
    <p:extLst>
      <p:ext uri="{BB962C8B-B14F-4D97-AF65-F5344CB8AC3E}">
        <p14:creationId xmlns:p14="http://schemas.microsoft.com/office/powerpoint/2010/main" val="43326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E71AF-34E4-C551-3046-364C4578DF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FEF1AB-E114-A5A6-1E20-66EDBB1C1948}"/>
              </a:ext>
            </a:extLst>
          </p:cNvPr>
          <p:cNvSpPr>
            <a:spLocks noGrp="1"/>
          </p:cNvSpPr>
          <p:nvPr>
            <p:ph type="body" sz="quarter" idx="10"/>
          </p:nvPr>
        </p:nvSpPr>
        <p:spPr>
          <a:xfrm>
            <a:off x="963679" y="1186543"/>
            <a:ext cx="10858207" cy="2329544"/>
          </a:xfrm>
        </p:spPr>
        <p:txBody>
          <a:bodyPr/>
          <a:lstStyle/>
          <a:p>
            <a:pPr marL="285750" indent="-285750">
              <a:buFont typeface="Arial" panose="020B0604020202020204" pitchFamily="34" charset="0"/>
              <a:buChar char="•"/>
            </a:pPr>
            <a:r>
              <a:rPr lang="en-US" sz="1600" b="1" u="sng" dirty="0"/>
              <a:t>5. </a:t>
            </a:r>
            <a:r>
              <a:rPr lang="lt-LT" sz="1600" b="1" u="sng" dirty="0"/>
              <a:t>Projekte numatytų MTEP darbų naujumas, rezultatų naujumas ir </a:t>
            </a:r>
            <a:r>
              <a:rPr lang="lt-LT" sz="1600" b="1" u="sng" dirty="0" err="1"/>
              <a:t>komercinimo</a:t>
            </a:r>
            <a:r>
              <a:rPr lang="lt-LT" sz="1600" b="1" u="sng" dirty="0"/>
              <a:t> potencialas (30)</a:t>
            </a:r>
          </a:p>
          <a:p>
            <a:r>
              <a:rPr lang="en-US" sz="1600" dirty="0"/>
              <a:t>5.1 </a:t>
            </a:r>
            <a:r>
              <a:rPr lang="lt-LT" sz="1600" dirty="0"/>
              <a:t>ar projekto mokslinių tyrimų grupių veiklos yra orientuotos į naujų žinių ir (arba) technologijų kūrimą ir įgyvendinant veiklas sprendžiama aktuali MTEP problema</a:t>
            </a:r>
          </a:p>
          <a:p>
            <a:r>
              <a:rPr lang="en-US" sz="1600" dirty="0"/>
              <a:t>5.2 </a:t>
            </a:r>
            <a:r>
              <a:rPr lang="lt-LT" sz="1600" dirty="0"/>
              <a:t>ar planuojami patentuoti MTEP rezultatai turi potencialią nišą technologijų rinkoje, bus konkurencingi ir aktualūs</a:t>
            </a:r>
          </a:p>
          <a:p>
            <a:r>
              <a:rPr lang="en-US" sz="1600" dirty="0"/>
              <a:t>5.3 </a:t>
            </a:r>
            <a:r>
              <a:rPr lang="lt-LT" sz="1600" dirty="0"/>
              <a:t>ar planuojami sukurti produktai ir prototipai žymiai geresni, nei alternatyvūs sprendimai esantys rinkoje, projekto rezultatai skirti vartotojo rinkai</a:t>
            </a:r>
          </a:p>
        </p:txBody>
      </p:sp>
      <p:sp>
        <p:nvSpPr>
          <p:cNvPr id="3" name="Text Placeholder 2">
            <a:extLst>
              <a:ext uri="{FF2B5EF4-FFF2-40B4-BE49-F238E27FC236}">
                <a16:creationId xmlns:a16="http://schemas.microsoft.com/office/drawing/2014/main" id="{516C6151-B851-E02B-ABB3-16FEA1D53A79}"/>
              </a:ext>
            </a:extLst>
          </p:cNvPr>
          <p:cNvSpPr>
            <a:spLocks noGrp="1"/>
          </p:cNvSpPr>
          <p:nvPr>
            <p:ph type="body" sz="quarter" idx="13"/>
          </p:nvPr>
        </p:nvSpPr>
        <p:spPr>
          <a:xfrm>
            <a:off x="2127463" y="211138"/>
            <a:ext cx="7416214" cy="1595063"/>
          </a:xfrm>
        </p:spPr>
        <p:txBody>
          <a:bodyPr/>
          <a:lstStyle/>
          <a:p>
            <a:pPr algn="ctr"/>
            <a:r>
              <a:rPr lang="lt-LT" b="1" dirty="0">
                <a:latin typeface="DM Sans" pitchFamily="2" charset="0"/>
              </a:rPr>
              <a:t>Prioritetiniai atrankos kriterijai (2)</a:t>
            </a:r>
          </a:p>
          <a:p>
            <a:endParaRPr lang="lt-LT" dirty="0"/>
          </a:p>
        </p:txBody>
      </p:sp>
      <p:sp>
        <p:nvSpPr>
          <p:cNvPr id="4" name="Slide Number Placeholder 3">
            <a:extLst>
              <a:ext uri="{FF2B5EF4-FFF2-40B4-BE49-F238E27FC236}">
                <a16:creationId xmlns:a16="http://schemas.microsoft.com/office/drawing/2014/main" id="{5D6AD635-6ED2-57D8-7F0A-3B3BF1700562}"/>
              </a:ext>
            </a:extLst>
          </p:cNvPr>
          <p:cNvSpPr>
            <a:spLocks noGrp="1"/>
          </p:cNvSpPr>
          <p:nvPr>
            <p:ph type="sldNum" sz="quarter" idx="4"/>
          </p:nvPr>
        </p:nvSpPr>
        <p:spPr/>
        <p:txBody>
          <a:bodyPr/>
          <a:lstStyle/>
          <a:p>
            <a:fld id="{2C9A1DEF-F8CC-264F-9A7B-89BAB9CBC5C2}" type="slidenum">
              <a:rPr lang="en-US" smtClean="0"/>
              <a:pPr/>
              <a:t>16</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93480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3CE2A-4EA6-EB84-F4B5-C89451C5BC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C1D59D-7E52-BD0B-6203-4144B5541136}"/>
              </a:ext>
            </a:extLst>
          </p:cNvPr>
          <p:cNvSpPr>
            <a:spLocks noGrp="1"/>
          </p:cNvSpPr>
          <p:nvPr>
            <p:ph type="body" sz="quarter" idx="10"/>
          </p:nvPr>
        </p:nvSpPr>
        <p:spPr>
          <a:xfrm>
            <a:off x="963679" y="1186542"/>
            <a:ext cx="10858207" cy="5671457"/>
          </a:xfrm>
        </p:spPr>
        <p:txBody>
          <a:bodyPr/>
          <a:lstStyle/>
          <a:p>
            <a:r>
              <a:rPr lang="en-US" sz="1600" b="1" u="sng" dirty="0"/>
              <a:t>6.</a:t>
            </a:r>
            <a:r>
              <a:rPr lang="lt-LT" sz="1600" b="1" u="sng" dirty="0"/>
              <a:t> Projekto </a:t>
            </a:r>
            <a:r>
              <a:rPr lang="lt-LT" sz="1600" b="1" u="sng" dirty="0" err="1"/>
              <a:t>paprojekčių</a:t>
            </a:r>
            <a:r>
              <a:rPr lang="lt-LT" sz="1600" b="1" u="sng" dirty="0"/>
              <a:t> (mokslinių tyrimų) vadovų ir tyrėjų grupių tarptautinė mokslinė kompetencija (20)</a:t>
            </a:r>
          </a:p>
          <a:p>
            <a:r>
              <a:rPr lang="en-US" dirty="0"/>
              <a:t>6.1 </a:t>
            </a:r>
            <a:r>
              <a:rPr lang="lt-LT" dirty="0"/>
              <a:t>moksliniai pasiekimai tarptautiniame kontekste, dalyvaujant „Horizontas 2020“ ir „Europos Horizontas“ projektuose. Vertinami projektai, kuriuose </a:t>
            </a:r>
            <a:r>
              <a:rPr lang="lt-LT" b="1" dirty="0"/>
              <a:t>dalyvavo MTEP </a:t>
            </a:r>
            <a:r>
              <a:rPr lang="lt-LT" b="1" dirty="0" err="1"/>
              <a:t>paprojekčio</a:t>
            </a:r>
            <a:r>
              <a:rPr lang="lt-LT" b="1" dirty="0"/>
              <a:t> vadovas</a:t>
            </a:r>
            <a:r>
              <a:rPr lang="lt-LT" dirty="0"/>
              <a:t>, atsižvelgiant į: Projektų temines sąsajas su atitinkamu MTEP </a:t>
            </a:r>
            <a:r>
              <a:rPr lang="lt-LT" dirty="0" err="1"/>
              <a:t>paprojekčiu</a:t>
            </a:r>
            <a:r>
              <a:rPr lang="lt-LT" dirty="0"/>
              <a:t> ir visu projektu; projekte vykdytų MTEP veiklų reikšmingumą projektui. Vertinant atsižvelgiama į Lietuvos dalyvių pritrauktas lėšas, projektų apimtis ir kiekį, konsorciumo dalyvių dalyvavimą projekte.</a:t>
            </a:r>
          </a:p>
          <a:p>
            <a:r>
              <a:rPr lang="en-US" dirty="0"/>
              <a:t>6.2 </a:t>
            </a:r>
            <a:r>
              <a:rPr lang="lt-LT" b="1" dirty="0"/>
              <a:t>patirtis vadovauti MTEP projektams</a:t>
            </a:r>
            <a:r>
              <a:rPr lang="lt-LT" dirty="0"/>
              <a:t>: vertinami </a:t>
            </a:r>
            <a:r>
              <a:rPr lang="lt-LT" b="1" dirty="0"/>
              <a:t>tarptautiniai projektai, kuriems vadovavo MTEP </a:t>
            </a:r>
            <a:r>
              <a:rPr lang="lt-LT" b="1" dirty="0" err="1"/>
              <a:t>paprojekčio</a:t>
            </a:r>
            <a:r>
              <a:rPr lang="lt-LT" b="1" dirty="0"/>
              <a:t> vadovas</a:t>
            </a:r>
            <a:r>
              <a:rPr lang="lt-LT" dirty="0"/>
              <a:t>, atsižvelgiant į: projekto temines sąsajas su atitinkamu MTEP </a:t>
            </a:r>
            <a:r>
              <a:rPr lang="lt-LT" dirty="0" err="1"/>
              <a:t>paprojekčiu</a:t>
            </a:r>
            <a:r>
              <a:rPr lang="lt-LT" dirty="0"/>
              <a:t> ir visu projektui; projekte vykdytų MTEP veiklų reikšmingumą projektui. Vertinant atsižvelgiama į projektų apimtis ir kiekį.</a:t>
            </a:r>
          </a:p>
          <a:p>
            <a:r>
              <a:rPr lang="en-US" dirty="0"/>
              <a:t>6.3 </a:t>
            </a:r>
            <a:r>
              <a:rPr lang="lt-LT" b="1" dirty="0"/>
              <a:t>MTEP </a:t>
            </a:r>
            <a:r>
              <a:rPr lang="lt-LT" b="1" dirty="0" err="1"/>
              <a:t>paprojekčių</a:t>
            </a:r>
            <a:r>
              <a:rPr lang="lt-LT" b="1" dirty="0"/>
              <a:t> vadovų </a:t>
            </a:r>
            <a:r>
              <a:rPr lang="lt-LT" dirty="0"/>
              <a:t>geriausi tarptautinio lygio mokslo darbai: Vertinama atsižvelgiant į mokslo darbų: temines sąsajas su atitinkamu MTEP </a:t>
            </a:r>
            <a:r>
              <a:rPr lang="lt-LT" dirty="0" err="1"/>
              <a:t>paprojekčiu</a:t>
            </a:r>
            <a:r>
              <a:rPr lang="lt-LT" dirty="0"/>
              <a:t> ir visu projektu; mokslo darbe vykdytų MTEP veiklų reikšmingumą projektui. Vertinant atsižvelgiama į mokslo darbų apimtis ir kiekį. Aukščiau išvardinti požymiai išdėstyti pagal svarbą, į kurią reikia atsižvelgti vertinant vadovo pasiekimus</a:t>
            </a:r>
          </a:p>
          <a:p>
            <a:r>
              <a:rPr lang="en-US" dirty="0"/>
              <a:t>6.4</a:t>
            </a:r>
            <a:r>
              <a:rPr lang="lt-LT" dirty="0"/>
              <a:t> MTEP </a:t>
            </a:r>
            <a:r>
              <a:rPr lang="lt-LT" dirty="0" err="1"/>
              <a:t>paprojekčių</a:t>
            </a:r>
            <a:r>
              <a:rPr lang="lt-LT" dirty="0"/>
              <a:t> (mokslinių tyrimų) tyrėjų grupės tarptautinė mokslinė kompetencija MTEP </a:t>
            </a:r>
            <a:r>
              <a:rPr lang="lt-LT" dirty="0" err="1"/>
              <a:t>paprojekčio</a:t>
            </a:r>
            <a:r>
              <a:rPr lang="lt-LT" dirty="0"/>
              <a:t> pagrindinės (pagrindinių) mokslo krypties (krypčių) MTEP kokybės lygis nustatomas pagal paskutinio Palyginamojo ekspertinio universitetų ir mokslinių tyrimų institutų MTEP veiklos vertinimo rezultatus, atsižvelgiant į pareiškėjo ir partnerių institucijų gautus MTEP kokybės kriterijaus įverčius mokslo kryptyse, pateiktus Lietuvos mokslo tarybos tinklapyje:</a:t>
            </a:r>
          </a:p>
          <a:p>
            <a:endParaRPr lang="lt-LT" dirty="0"/>
          </a:p>
        </p:txBody>
      </p:sp>
      <p:sp>
        <p:nvSpPr>
          <p:cNvPr id="3" name="Text Placeholder 2">
            <a:extLst>
              <a:ext uri="{FF2B5EF4-FFF2-40B4-BE49-F238E27FC236}">
                <a16:creationId xmlns:a16="http://schemas.microsoft.com/office/drawing/2014/main" id="{B2379A75-3F0F-D974-8B93-FA5029CE21FD}"/>
              </a:ext>
            </a:extLst>
          </p:cNvPr>
          <p:cNvSpPr>
            <a:spLocks noGrp="1"/>
          </p:cNvSpPr>
          <p:nvPr>
            <p:ph type="body" sz="quarter" idx="13"/>
          </p:nvPr>
        </p:nvSpPr>
        <p:spPr>
          <a:xfrm>
            <a:off x="2127463" y="211138"/>
            <a:ext cx="7416214" cy="1595063"/>
          </a:xfrm>
        </p:spPr>
        <p:txBody>
          <a:bodyPr/>
          <a:lstStyle/>
          <a:p>
            <a:pPr algn="ctr"/>
            <a:r>
              <a:rPr lang="lt-LT" dirty="0">
                <a:latin typeface="DM Sans" pitchFamily="2" charset="0"/>
              </a:rPr>
              <a:t>Prioritetiniai atrankos kriterijai (</a:t>
            </a:r>
            <a:r>
              <a:rPr lang="en-US" dirty="0">
                <a:latin typeface="DM Sans" pitchFamily="2" charset="0"/>
              </a:rPr>
              <a:t>3</a:t>
            </a:r>
            <a:r>
              <a:rPr lang="lt-LT" dirty="0">
                <a:latin typeface="DM Sans" pitchFamily="2" charset="0"/>
              </a:rPr>
              <a:t>)</a:t>
            </a:r>
          </a:p>
          <a:p>
            <a:endParaRPr lang="lt-LT" dirty="0"/>
          </a:p>
        </p:txBody>
      </p:sp>
      <p:sp>
        <p:nvSpPr>
          <p:cNvPr id="4" name="Slide Number Placeholder 3">
            <a:extLst>
              <a:ext uri="{FF2B5EF4-FFF2-40B4-BE49-F238E27FC236}">
                <a16:creationId xmlns:a16="http://schemas.microsoft.com/office/drawing/2014/main" id="{5A08A2D2-0344-CA6C-35A5-2326F8C46E81}"/>
              </a:ext>
            </a:extLst>
          </p:cNvPr>
          <p:cNvSpPr>
            <a:spLocks noGrp="1"/>
          </p:cNvSpPr>
          <p:nvPr>
            <p:ph type="sldNum" sz="quarter" idx="4"/>
          </p:nvPr>
        </p:nvSpPr>
        <p:spPr/>
        <p:txBody>
          <a:bodyPr/>
          <a:lstStyle/>
          <a:p>
            <a:fld id="{2C9A1DEF-F8CC-264F-9A7B-89BAB9CBC5C2}" type="slidenum">
              <a:rPr lang="en-US" smtClean="0"/>
              <a:pPr/>
              <a:t>17</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pic>
        <p:nvPicPr>
          <p:cNvPr id="5" name="Picture 4">
            <a:extLst>
              <a:ext uri="{FF2B5EF4-FFF2-40B4-BE49-F238E27FC236}">
                <a16:creationId xmlns:a16="http://schemas.microsoft.com/office/drawing/2014/main" id="{E7669373-4ABA-C16A-80E2-4AAFF4ED6DFF}"/>
              </a:ext>
            </a:extLst>
          </p:cNvPr>
          <p:cNvPicPr>
            <a:picLocks noChangeAspect="1"/>
          </p:cNvPicPr>
          <p:nvPr/>
        </p:nvPicPr>
        <p:blipFill>
          <a:blip r:embed="rId3"/>
          <a:stretch>
            <a:fillRect/>
          </a:stretch>
        </p:blipFill>
        <p:spPr>
          <a:xfrm>
            <a:off x="1207966" y="5667146"/>
            <a:ext cx="4909457" cy="979716"/>
          </a:xfrm>
          <a:prstGeom prst="rect">
            <a:avLst/>
          </a:prstGeom>
        </p:spPr>
      </p:pic>
      <p:pic>
        <p:nvPicPr>
          <p:cNvPr id="6" name="Picture 5">
            <a:extLst>
              <a:ext uri="{FF2B5EF4-FFF2-40B4-BE49-F238E27FC236}">
                <a16:creationId xmlns:a16="http://schemas.microsoft.com/office/drawing/2014/main" id="{BC400F61-91F1-FC2E-6DFB-49C878BDB1A2}"/>
              </a:ext>
            </a:extLst>
          </p:cNvPr>
          <p:cNvPicPr>
            <a:picLocks noChangeAspect="1"/>
          </p:cNvPicPr>
          <p:nvPr/>
        </p:nvPicPr>
        <p:blipFill>
          <a:blip r:embed="rId4"/>
          <a:stretch>
            <a:fillRect/>
          </a:stretch>
        </p:blipFill>
        <p:spPr>
          <a:xfrm>
            <a:off x="6392781" y="5671458"/>
            <a:ext cx="4166361" cy="887327"/>
          </a:xfrm>
          <a:prstGeom prst="rect">
            <a:avLst/>
          </a:prstGeom>
        </p:spPr>
      </p:pic>
    </p:spTree>
    <p:extLst>
      <p:ext uri="{BB962C8B-B14F-4D97-AF65-F5344CB8AC3E}">
        <p14:creationId xmlns:p14="http://schemas.microsoft.com/office/powerpoint/2010/main" val="4205157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88692-6863-F646-4B59-1379A81F14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775950C-0D82-3FBF-56EB-D3C9D9AE07F4}"/>
              </a:ext>
            </a:extLst>
          </p:cNvPr>
          <p:cNvSpPr>
            <a:spLocks noGrp="1"/>
          </p:cNvSpPr>
          <p:nvPr>
            <p:ph type="body" sz="quarter" idx="10"/>
          </p:nvPr>
        </p:nvSpPr>
        <p:spPr>
          <a:xfrm>
            <a:off x="963679" y="1186542"/>
            <a:ext cx="10858207" cy="3461657"/>
          </a:xfrm>
        </p:spPr>
        <p:txBody>
          <a:bodyPr/>
          <a:lstStyle/>
          <a:p>
            <a:r>
              <a:rPr lang="en-US" sz="2400" b="1" u="sng" dirty="0"/>
              <a:t>7. </a:t>
            </a:r>
            <a:r>
              <a:rPr lang="lt-LT" sz="2400" b="1" u="sng" dirty="0"/>
              <a:t>Konsorciumo sprendžiamos problemos aktualumas, pagrįstumas (5)</a:t>
            </a:r>
          </a:p>
          <a:p>
            <a:r>
              <a:rPr lang="en-US" sz="2400" dirty="0"/>
              <a:t>7.1 </a:t>
            </a:r>
            <a:r>
              <a:rPr lang="lt-LT" sz="2400" dirty="0"/>
              <a:t>Vertinama, ar konsorciumo sprendžiama problema atitinkamoje misijos temoje yra aktuali, reikšminga tarptautiniu lygmeniu, įtikinamai atskleista, pagrįsta naujausiais moksliniais tyrimais, ekonominiais ir statistiniais duomenimis, aprašytas jos sprendimo būdas yra pamatuojamas ir patikrinamas</a:t>
            </a:r>
          </a:p>
        </p:txBody>
      </p:sp>
      <p:sp>
        <p:nvSpPr>
          <p:cNvPr id="3" name="Text Placeholder 2">
            <a:extLst>
              <a:ext uri="{FF2B5EF4-FFF2-40B4-BE49-F238E27FC236}">
                <a16:creationId xmlns:a16="http://schemas.microsoft.com/office/drawing/2014/main" id="{C6E2C252-ED18-9A7A-C380-738DDF6F84E2}"/>
              </a:ext>
            </a:extLst>
          </p:cNvPr>
          <p:cNvSpPr>
            <a:spLocks noGrp="1"/>
          </p:cNvSpPr>
          <p:nvPr>
            <p:ph type="body" sz="quarter" idx="13"/>
          </p:nvPr>
        </p:nvSpPr>
        <p:spPr>
          <a:xfrm>
            <a:off x="2127463" y="211138"/>
            <a:ext cx="7416214" cy="1595063"/>
          </a:xfrm>
        </p:spPr>
        <p:txBody>
          <a:bodyPr/>
          <a:lstStyle/>
          <a:p>
            <a:pPr algn="ctr"/>
            <a:r>
              <a:rPr lang="lt-LT" dirty="0">
                <a:latin typeface="DM Sans" pitchFamily="2" charset="0"/>
              </a:rPr>
              <a:t>Prioritetiniai atrankos kriterijai (4)</a:t>
            </a:r>
          </a:p>
          <a:p>
            <a:endParaRPr lang="lt-LT" dirty="0"/>
          </a:p>
        </p:txBody>
      </p:sp>
      <p:sp>
        <p:nvSpPr>
          <p:cNvPr id="4" name="Slide Number Placeholder 3">
            <a:extLst>
              <a:ext uri="{FF2B5EF4-FFF2-40B4-BE49-F238E27FC236}">
                <a16:creationId xmlns:a16="http://schemas.microsoft.com/office/drawing/2014/main" id="{2949A6D7-FFD0-1A1C-2ADE-4B294DF460F9}"/>
              </a:ext>
            </a:extLst>
          </p:cNvPr>
          <p:cNvSpPr>
            <a:spLocks noGrp="1"/>
          </p:cNvSpPr>
          <p:nvPr>
            <p:ph type="sldNum" sz="quarter" idx="4"/>
          </p:nvPr>
        </p:nvSpPr>
        <p:spPr/>
        <p:txBody>
          <a:bodyPr/>
          <a:lstStyle/>
          <a:p>
            <a:fld id="{2C9A1DEF-F8CC-264F-9A7B-89BAB9CBC5C2}" type="slidenum">
              <a:rPr lang="en-US" smtClean="0"/>
              <a:pPr/>
              <a:t>18</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412331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BE3DB5D-6C90-E4B5-C9D5-517D61F210F8}"/>
              </a:ext>
            </a:extLst>
          </p:cNvPr>
          <p:cNvSpPr>
            <a:spLocks noGrp="1"/>
          </p:cNvSpPr>
          <p:nvPr>
            <p:ph type="body" sz="quarter" idx="10"/>
          </p:nvPr>
        </p:nvSpPr>
        <p:spPr>
          <a:xfrm>
            <a:off x="1675704" y="733025"/>
            <a:ext cx="7431157" cy="2689784"/>
          </a:xfrm>
        </p:spPr>
        <p:txBody>
          <a:bodyPr/>
          <a:lstStyle/>
          <a:p>
            <a:pPr algn="ctr"/>
            <a:r>
              <a:rPr lang="lt-LT" sz="3600" dirty="0"/>
              <a:t>Pagal Aprašą remiama veikla</a:t>
            </a:r>
          </a:p>
          <a:p>
            <a:endParaRPr lang="lt-LT" dirty="0"/>
          </a:p>
        </p:txBody>
      </p:sp>
      <p:sp>
        <p:nvSpPr>
          <p:cNvPr id="14" name="Text Placeholder 13">
            <a:extLst>
              <a:ext uri="{FF2B5EF4-FFF2-40B4-BE49-F238E27FC236}">
                <a16:creationId xmlns:a16="http://schemas.microsoft.com/office/drawing/2014/main" id="{8D2F641D-13CB-0380-1AC3-EAA41B23E6EB}"/>
              </a:ext>
            </a:extLst>
          </p:cNvPr>
          <p:cNvSpPr>
            <a:spLocks noGrp="1"/>
          </p:cNvSpPr>
          <p:nvPr>
            <p:ph type="body" sz="quarter" idx="13"/>
          </p:nvPr>
        </p:nvSpPr>
        <p:spPr>
          <a:xfrm>
            <a:off x="928915" y="2046515"/>
            <a:ext cx="10101942" cy="4078460"/>
          </a:xfrm>
        </p:spPr>
        <p:txBody>
          <a:bodyPr/>
          <a:lstStyle/>
          <a:p>
            <a:endParaRPr lang="lt-LT" sz="2400" b="1" dirty="0"/>
          </a:p>
          <a:p>
            <a:pPr algn="just"/>
            <a:r>
              <a:rPr lang="lt-LT" sz="2400" dirty="0">
                <a:latin typeface="DM Sans" pitchFamily="2" charset="0"/>
              </a:rPr>
              <a:t>Konsorciumo narių vykdoma mokslinių tyrimų ir eksperimentinės plėtros veikla pagal vieną iš misijų temų, </a:t>
            </a:r>
            <a:r>
              <a:rPr lang="lt-LT" sz="2400" dirty="0">
                <a:solidFill>
                  <a:srgbClr val="FF0000"/>
                </a:solidFill>
                <a:latin typeface="DM Sans" pitchFamily="2" charset="0"/>
              </a:rPr>
              <a:t> </a:t>
            </a:r>
          </a:p>
          <a:p>
            <a:pPr algn="just"/>
            <a:r>
              <a:rPr lang="lt-LT" sz="2400" dirty="0">
                <a:latin typeface="DM Sans" pitchFamily="2" charset="0"/>
              </a:rPr>
              <a:t>kiekvieną iš MTEP </a:t>
            </a:r>
            <a:r>
              <a:rPr lang="lt-LT" sz="2400" dirty="0" err="1">
                <a:latin typeface="DM Sans" pitchFamily="2" charset="0"/>
              </a:rPr>
              <a:t>paprojekčių</a:t>
            </a:r>
            <a:r>
              <a:rPr lang="lt-LT" sz="2400" dirty="0">
                <a:latin typeface="DM Sans" pitchFamily="2" charset="0"/>
              </a:rPr>
              <a:t> pradedant ne žemesniu, nei 4 TPL (maketo (modelio) kūrimas ir testavimas); rezultatas: veikiantis pirminis maketas (proceso, paslaugos ir kt. modelis)</a:t>
            </a:r>
          </a:p>
          <a:p>
            <a:pPr algn="just"/>
            <a:r>
              <a:rPr lang="lt-LT" sz="2400" dirty="0">
                <a:latin typeface="DM Sans" pitchFamily="2" charset="0"/>
              </a:rPr>
              <a:t>ir baigiant ne žemesniu, nei 6 MTEP TPL</a:t>
            </a:r>
            <a:endParaRPr lang="en-US" sz="2400" dirty="0">
              <a:latin typeface="DM Sans" pitchFamily="2" charset="0"/>
            </a:endParaRPr>
          </a:p>
          <a:p>
            <a:pPr algn="just"/>
            <a:r>
              <a:rPr lang="en-US" sz="1400" b="1" i="1" dirty="0" err="1">
                <a:latin typeface="DM Sans" pitchFamily="2" charset="0"/>
              </a:rPr>
              <a:t>Komentaras</a:t>
            </a:r>
            <a:r>
              <a:rPr lang="en-US" sz="1400" b="1" i="1" dirty="0">
                <a:latin typeface="DM Sans" pitchFamily="2" charset="0"/>
              </a:rPr>
              <a:t>:  </a:t>
            </a:r>
            <a:r>
              <a:rPr lang="lt-LT" sz="1400" b="1" i="1" dirty="0">
                <a:latin typeface="DM Sans" pitchFamily="2" charset="0"/>
              </a:rPr>
              <a:t>- </a:t>
            </a:r>
            <a:r>
              <a:rPr lang="en-US" sz="1400" b="1" i="1" dirty="0" err="1">
                <a:latin typeface="DM Sans" pitchFamily="2" charset="0"/>
              </a:rPr>
              <a:t>ar</a:t>
            </a:r>
            <a:r>
              <a:rPr lang="en-US" sz="1400" b="1" i="1" dirty="0">
                <a:latin typeface="DM Sans" pitchFamily="2" charset="0"/>
              </a:rPr>
              <a:t> </a:t>
            </a:r>
            <a:r>
              <a:rPr lang="en-US" sz="1400" b="1" i="1" dirty="0" err="1">
                <a:latin typeface="DM Sans" pitchFamily="2" charset="0"/>
              </a:rPr>
              <a:t>galima</a:t>
            </a:r>
            <a:r>
              <a:rPr lang="en-US" sz="1400" b="1" i="1" dirty="0">
                <a:latin typeface="DM Sans" pitchFamily="2" charset="0"/>
              </a:rPr>
              <a:t> </a:t>
            </a:r>
            <a:r>
              <a:rPr lang="en-US" sz="1400" b="1" i="1" dirty="0" err="1">
                <a:latin typeface="DM Sans" pitchFamily="2" charset="0"/>
              </a:rPr>
              <a:t>baigti</a:t>
            </a:r>
            <a:r>
              <a:rPr lang="en-US" sz="1400" b="1" i="1" dirty="0">
                <a:latin typeface="DM Sans" pitchFamily="2" charset="0"/>
              </a:rPr>
              <a:t> auk</a:t>
            </a:r>
            <a:r>
              <a:rPr lang="lt-LT" sz="1400" b="1" i="1" dirty="0" err="1">
                <a:latin typeface="DM Sans" pitchFamily="2" charset="0"/>
              </a:rPr>
              <a:t>štesniu</a:t>
            </a:r>
            <a:r>
              <a:rPr lang="lt-LT" sz="1400" b="1" i="1" dirty="0">
                <a:latin typeface="DM Sans" pitchFamily="2" charset="0"/>
              </a:rPr>
              <a:t> TPL? Atsakymas – taip (žr. prioritetinį kriterijų  5.3: 10 balų skiriama, jei planuojami sukurti projekto rezultatai baigiasi 8-9 MTEP etapo rezultatais)</a:t>
            </a:r>
          </a:p>
          <a:p>
            <a:pPr algn="just"/>
            <a:r>
              <a:rPr lang="lt-LT" sz="1400" b="1" i="1" dirty="0">
                <a:latin typeface="DM Sans" pitchFamily="2" charset="0"/>
              </a:rPr>
              <a:t>- </a:t>
            </a:r>
            <a:r>
              <a:rPr lang="en-US" sz="1400" b="1" i="1" dirty="0" err="1">
                <a:latin typeface="DM Sans" pitchFamily="2" charset="0"/>
              </a:rPr>
              <a:t>ar</a:t>
            </a:r>
            <a:r>
              <a:rPr lang="en-US" sz="1400" b="1" i="1" dirty="0">
                <a:latin typeface="DM Sans" pitchFamily="2" charset="0"/>
              </a:rPr>
              <a:t> </a:t>
            </a:r>
            <a:r>
              <a:rPr lang="lt-LT" sz="1400" b="1" i="1" dirty="0">
                <a:latin typeface="DM Sans" pitchFamily="2" charset="0"/>
              </a:rPr>
              <a:t>pradėti žemesniu, nei 4 TPL? Atsakymas – ne (žr. 1 priedo 6 p.: Turimo MTEP etapo, iki pradedant </a:t>
            </a:r>
            <a:r>
              <a:rPr lang="lt-LT" sz="1400" b="1" i="1" dirty="0" err="1">
                <a:latin typeface="DM Sans" pitchFamily="2" charset="0"/>
              </a:rPr>
              <a:t>paprojekčio</a:t>
            </a:r>
            <a:r>
              <a:rPr lang="lt-LT" sz="1400" b="1" i="1" dirty="0">
                <a:latin typeface="DM Sans" pitchFamily="2" charset="0"/>
              </a:rPr>
              <a:t> veiklas, pagrindimas)</a:t>
            </a:r>
          </a:p>
          <a:p>
            <a:pPr algn="just"/>
            <a:endParaRPr lang="lt-LT" sz="1400" b="1" i="1" dirty="0">
              <a:latin typeface="DM Sans" pitchFamily="2" charset="0"/>
            </a:endParaRPr>
          </a:p>
          <a:p>
            <a:endParaRPr lang="lt-LT" dirty="0"/>
          </a:p>
        </p:txBody>
      </p:sp>
      <p:sp>
        <p:nvSpPr>
          <p:cNvPr id="5" name="Slide Number Placeholder 4">
            <a:extLst>
              <a:ext uri="{FF2B5EF4-FFF2-40B4-BE49-F238E27FC236}">
                <a16:creationId xmlns:a16="http://schemas.microsoft.com/office/drawing/2014/main" id="{C443CA30-F70B-451A-9CF9-8998447D2523}"/>
              </a:ext>
            </a:extLst>
          </p:cNvPr>
          <p:cNvSpPr>
            <a:spLocks noGrp="1"/>
          </p:cNvSpPr>
          <p:nvPr>
            <p:ph type="sldNum" sz="quarter" idx="4"/>
          </p:nvPr>
        </p:nvSpPr>
        <p:spPr/>
        <p:txBody>
          <a:bodyPr/>
          <a:lstStyle/>
          <a:p>
            <a:fld id="{2C9A1DEF-F8CC-264F-9A7B-89BAB9CBC5C2}" type="slidenum">
              <a:rPr lang="en-US" smtClean="0"/>
              <a:pPr/>
              <a:t>1</a:t>
            </a:fld>
            <a:r>
              <a:rPr lang="en-US"/>
              <a:t>   |   Centrinė projektų valdymo agentūra</a:t>
            </a:r>
            <a:endParaRPr lang="x-none" dirty="0"/>
          </a:p>
        </p:txBody>
      </p:sp>
    </p:spTree>
    <p:extLst>
      <p:ext uri="{BB962C8B-B14F-4D97-AF65-F5344CB8AC3E}">
        <p14:creationId xmlns:p14="http://schemas.microsoft.com/office/powerpoint/2010/main" val="77763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9297D-B672-6216-8D45-813BFBF54E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4C8EAE-0B53-1E76-B5A7-1513378BB8FE}"/>
              </a:ext>
            </a:extLst>
          </p:cNvPr>
          <p:cNvSpPr>
            <a:spLocks noGrp="1"/>
          </p:cNvSpPr>
          <p:nvPr>
            <p:ph type="body" sz="quarter" idx="10"/>
          </p:nvPr>
        </p:nvSpPr>
        <p:spPr>
          <a:xfrm>
            <a:off x="963679" y="1186542"/>
            <a:ext cx="10858207" cy="5203371"/>
          </a:xfrm>
        </p:spPr>
        <p:txBody>
          <a:bodyPr/>
          <a:lstStyle/>
          <a:p>
            <a:r>
              <a:rPr lang="en-US" sz="1600" b="1" u="sng" dirty="0"/>
              <a:t>8.</a:t>
            </a:r>
            <a:r>
              <a:rPr lang="lt-LT" sz="1600" b="1" u="sng" dirty="0"/>
              <a:t> Pareiškėjo ir partnerių patirtis dalyvaujant tarptautinėse MTEP programose ir jose bendradarbiaujant su verslu (20)</a:t>
            </a:r>
          </a:p>
          <a:p>
            <a:r>
              <a:rPr lang="en-US" sz="1600" dirty="0"/>
              <a:t>8.1 </a:t>
            </a:r>
            <a:r>
              <a:rPr lang="lt-LT" sz="1600" dirty="0"/>
              <a:t>Vykdyti ir (ar) vykdomi Europos Sąjungos bendrųjų mokslinių tyrimų ir inovacijų programų „Horizontas 2020“ ir „Europos Horizontas“ MTEP projektai, iš jų – bendri su verslu MTEP projektai</a:t>
            </a:r>
          </a:p>
          <a:p>
            <a:pPr marL="285750" indent="-285750">
              <a:lnSpc>
                <a:spcPct val="100000"/>
              </a:lnSpc>
              <a:buFontTx/>
              <a:buChar char="-"/>
            </a:pPr>
            <a:r>
              <a:rPr lang="lt-LT" sz="1600" dirty="0"/>
              <a:t>projekto temines sąsajas su Projektu arba Misijos tema (nuo „sąsajų nėra“ iki „sąsajos akivaizdžios“);</a:t>
            </a:r>
          </a:p>
          <a:p>
            <a:pPr marL="285750" indent="-285750">
              <a:lnSpc>
                <a:spcPct val="100000"/>
              </a:lnSpc>
              <a:buFontTx/>
              <a:buChar char="-"/>
            </a:pPr>
            <a:r>
              <a:rPr lang="lt-LT" sz="1600" dirty="0"/>
              <a:t>verslo dalyvavimą projekte (nuo „nėra verslo dalyvavimo“ iki „reikšmingas verslo dalyvavimas“);</a:t>
            </a:r>
          </a:p>
          <a:p>
            <a:pPr>
              <a:lnSpc>
                <a:spcPct val="100000"/>
              </a:lnSpc>
            </a:pPr>
            <a:r>
              <a:rPr lang="lt-LT" sz="1600" dirty="0"/>
              <a:t>-   konsorciumo narių dalyvavimą projekte (pagal dalyvavusių (ypač verslo) skaičių);</a:t>
            </a:r>
          </a:p>
          <a:p>
            <a:pPr marL="285750" indent="-285750">
              <a:lnSpc>
                <a:spcPct val="100000"/>
              </a:lnSpc>
              <a:buFontTx/>
              <a:buChar char="-"/>
            </a:pPr>
            <a:r>
              <a:rPr lang="lt-LT" sz="1600" dirty="0"/>
              <a:t>projekte vykdytų MTEP veiklų reikšmingumą Projektui arba Misijos temai (nuo „nėra reikšmės“ iki „didelė reikšmė“).</a:t>
            </a:r>
          </a:p>
          <a:p>
            <a:pPr>
              <a:lnSpc>
                <a:spcPct val="100000"/>
              </a:lnSpc>
            </a:pPr>
            <a:r>
              <a:rPr lang="lt-LT" sz="1600" dirty="0"/>
              <a:t>      Vertinant atsižvelgiama į Lietuvos dalyvių pritrauktas lėšas, projektų apimtis ir kiekį.</a:t>
            </a:r>
          </a:p>
          <a:p>
            <a:pPr>
              <a:lnSpc>
                <a:spcPct val="100000"/>
              </a:lnSpc>
            </a:pPr>
            <a:r>
              <a:rPr lang="en-US" sz="1600" dirty="0"/>
              <a:t>8.2 </a:t>
            </a:r>
            <a:r>
              <a:rPr lang="lt-LT" sz="1600" dirty="0"/>
              <a:t>Turimos licencinės sutartys</a:t>
            </a:r>
          </a:p>
          <a:p>
            <a:r>
              <a:rPr lang="lt-LT" sz="1600" dirty="0"/>
              <a:t>Vertinamos turimos licencinės sutartys, sudarytos ne anksčiau, nei prieš 5 (penkis) metus iki PĮP pateikimo, Projekto tematikoje arba Misijos temoje (ne daugiau nei 7). Vertinamos tiek galiojančios, tiek pasibaigusios sutartys.</a:t>
            </a:r>
          </a:p>
          <a:p>
            <a:r>
              <a:rPr lang="lt-LT" dirty="0"/>
              <a:t> </a:t>
            </a:r>
          </a:p>
          <a:p>
            <a:pPr>
              <a:lnSpc>
                <a:spcPct val="100000"/>
              </a:lnSpc>
            </a:pPr>
            <a:endParaRPr lang="lt-LT" dirty="0"/>
          </a:p>
          <a:p>
            <a:pPr marL="342900" indent="-342900">
              <a:buAutoNum type="alphaLcParenR"/>
            </a:pPr>
            <a:endParaRPr lang="lt-LT" dirty="0"/>
          </a:p>
        </p:txBody>
      </p:sp>
      <p:sp>
        <p:nvSpPr>
          <p:cNvPr id="3" name="Text Placeholder 2">
            <a:extLst>
              <a:ext uri="{FF2B5EF4-FFF2-40B4-BE49-F238E27FC236}">
                <a16:creationId xmlns:a16="http://schemas.microsoft.com/office/drawing/2014/main" id="{3762448B-6432-782D-5E60-BD9EA390FCB2}"/>
              </a:ext>
            </a:extLst>
          </p:cNvPr>
          <p:cNvSpPr>
            <a:spLocks noGrp="1"/>
          </p:cNvSpPr>
          <p:nvPr>
            <p:ph type="body" sz="quarter" idx="13"/>
          </p:nvPr>
        </p:nvSpPr>
        <p:spPr>
          <a:xfrm>
            <a:off x="2127463" y="211138"/>
            <a:ext cx="7416214" cy="1595063"/>
          </a:xfrm>
        </p:spPr>
        <p:txBody>
          <a:bodyPr/>
          <a:lstStyle/>
          <a:p>
            <a:pPr algn="ctr"/>
            <a:r>
              <a:rPr lang="lt-LT" b="1" dirty="0">
                <a:latin typeface="DM Sans" pitchFamily="2" charset="0"/>
              </a:rPr>
              <a:t>Prioritetiniai atrankos kriterijai (</a:t>
            </a:r>
            <a:r>
              <a:rPr lang="en-US" b="1" dirty="0">
                <a:latin typeface="DM Sans" pitchFamily="2" charset="0"/>
              </a:rPr>
              <a:t>5</a:t>
            </a:r>
            <a:r>
              <a:rPr lang="lt-LT" b="1" dirty="0">
                <a:latin typeface="DM Sans" pitchFamily="2" charset="0"/>
              </a:rPr>
              <a:t>)</a:t>
            </a:r>
          </a:p>
          <a:p>
            <a:endParaRPr lang="lt-LT" dirty="0"/>
          </a:p>
        </p:txBody>
      </p:sp>
      <p:sp>
        <p:nvSpPr>
          <p:cNvPr id="4" name="Slide Number Placeholder 3">
            <a:extLst>
              <a:ext uri="{FF2B5EF4-FFF2-40B4-BE49-F238E27FC236}">
                <a16:creationId xmlns:a16="http://schemas.microsoft.com/office/drawing/2014/main" id="{10485A85-73EE-38F4-D11A-446FA30BC1E2}"/>
              </a:ext>
            </a:extLst>
          </p:cNvPr>
          <p:cNvSpPr>
            <a:spLocks noGrp="1"/>
          </p:cNvSpPr>
          <p:nvPr>
            <p:ph type="sldNum" sz="quarter" idx="4"/>
          </p:nvPr>
        </p:nvSpPr>
        <p:spPr/>
        <p:txBody>
          <a:bodyPr/>
          <a:lstStyle/>
          <a:p>
            <a:fld id="{2C9A1DEF-F8CC-264F-9A7B-89BAB9CBC5C2}" type="slidenum">
              <a:rPr lang="en-US" smtClean="0"/>
              <a:pPr/>
              <a:t>19</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1978997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7489F-691A-B699-A356-C270A2135FD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F9D36BE-448C-5B01-D757-F0C7B8B18143}"/>
              </a:ext>
            </a:extLst>
          </p:cNvPr>
          <p:cNvSpPr>
            <a:spLocks noGrp="1"/>
          </p:cNvSpPr>
          <p:nvPr>
            <p:ph type="body" sz="quarter" idx="10"/>
          </p:nvPr>
        </p:nvSpPr>
        <p:spPr>
          <a:xfrm>
            <a:off x="500047" y="1837162"/>
            <a:ext cx="10777552" cy="4204409"/>
          </a:xfrm>
        </p:spPr>
        <p:txBody>
          <a:bodyPr/>
          <a:lstStyle/>
          <a:p>
            <a:pPr lvl="0"/>
            <a:r>
              <a:rPr lang="lt-LT" sz="2400" b="1" dirty="0"/>
              <a:t>I etapas: 1, 3, 4 priedai lietuvių ir anglų k.</a:t>
            </a:r>
          </a:p>
          <a:p>
            <a:pPr lvl="0"/>
            <a:r>
              <a:rPr lang="lt-LT" sz="2400" b="1" dirty="0"/>
              <a:t>II etapas: projektai sureitinguojami pradedant didžiausią naudos ir kokybės balų suma įvertintu projektu mažėjimo tvarka pagal Misijų temas. Pareiškėjai, kuriems pagal šį sąrašą užtenka kvietimui skirtų lėšų, rengia ir per 1 (vieną) mėnesį pateikia:</a:t>
            </a:r>
          </a:p>
          <a:p>
            <a:pPr lvl="0"/>
            <a:r>
              <a:rPr lang="lt-LT" sz="2400" b="1" dirty="0"/>
              <a:t>Partnerių deklaracijas, konsorciumo sutarties projektą, dokumentus, pagrindžiančius projekto biudžetą, finansavimo šaltinius, Aprašo 2 priedą, MTEP </a:t>
            </a:r>
            <a:r>
              <a:rPr lang="lt-LT" sz="2400" b="1" dirty="0" err="1"/>
              <a:t>paprojekčio</a:t>
            </a:r>
            <a:r>
              <a:rPr lang="lt-LT" sz="2400" b="1" dirty="0"/>
              <a:t> biudžeto lentelę, pažyma darbo užmokesčio apskaičiavimui (kiekvienam </a:t>
            </a:r>
            <a:r>
              <a:rPr lang="lt-LT" sz="2400" b="1" dirty="0" err="1"/>
              <a:t>paprojekčiui</a:t>
            </a:r>
            <a:r>
              <a:rPr lang="lt-LT" sz="2400" b="1" dirty="0"/>
              <a:t> ir partneriui atskirai) </a:t>
            </a:r>
          </a:p>
          <a:p>
            <a:endParaRPr lang="lt-LT" dirty="0"/>
          </a:p>
        </p:txBody>
      </p:sp>
      <p:sp>
        <p:nvSpPr>
          <p:cNvPr id="3" name="Text Placeholder 2">
            <a:extLst>
              <a:ext uri="{FF2B5EF4-FFF2-40B4-BE49-F238E27FC236}">
                <a16:creationId xmlns:a16="http://schemas.microsoft.com/office/drawing/2014/main" id="{00E3A2F0-1C30-4494-05AC-4C8B960DD0A4}"/>
              </a:ext>
            </a:extLst>
          </p:cNvPr>
          <p:cNvSpPr>
            <a:spLocks noGrp="1"/>
          </p:cNvSpPr>
          <p:nvPr>
            <p:ph type="body" sz="quarter" idx="13"/>
          </p:nvPr>
        </p:nvSpPr>
        <p:spPr>
          <a:xfrm>
            <a:off x="1877271" y="426254"/>
            <a:ext cx="7416214" cy="1595063"/>
          </a:xfrm>
        </p:spPr>
        <p:txBody>
          <a:bodyPr/>
          <a:lstStyle/>
          <a:p>
            <a:pPr algn="ctr"/>
            <a:r>
              <a:rPr lang="lt-LT" dirty="0">
                <a:latin typeface="DM Sans" pitchFamily="2" charset="0"/>
              </a:rPr>
              <a:t>Dokumentai su PĮP teikiami 2 etapais:</a:t>
            </a:r>
            <a:endParaRPr lang="lt-LT" dirty="0"/>
          </a:p>
        </p:txBody>
      </p:sp>
      <p:sp>
        <p:nvSpPr>
          <p:cNvPr id="4" name="Slide Number Placeholder 3">
            <a:extLst>
              <a:ext uri="{FF2B5EF4-FFF2-40B4-BE49-F238E27FC236}">
                <a16:creationId xmlns:a16="http://schemas.microsoft.com/office/drawing/2014/main" id="{4E12B43F-F7D8-CBEF-3071-DD12827DF5D4}"/>
              </a:ext>
            </a:extLst>
          </p:cNvPr>
          <p:cNvSpPr>
            <a:spLocks noGrp="1"/>
          </p:cNvSpPr>
          <p:nvPr>
            <p:ph type="sldNum" sz="quarter" idx="4"/>
          </p:nvPr>
        </p:nvSpPr>
        <p:spPr/>
        <p:txBody>
          <a:bodyPr/>
          <a:lstStyle/>
          <a:p>
            <a:fld id="{2C9A1DEF-F8CC-264F-9A7B-89BAB9CBC5C2}" type="slidenum">
              <a:rPr lang="en-US" smtClean="0"/>
              <a:pPr/>
              <a:t>20</a:t>
            </a:fld>
            <a:r>
              <a:rPr lang="en-US"/>
              <a:t>   |   Centrinė projektų valdymo agentūra</a:t>
            </a:r>
            <a:endParaRPr lang="x-none" dirty="0"/>
          </a:p>
        </p:txBody>
      </p:sp>
    </p:spTree>
    <p:extLst>
      <p:ext uri="{BB962C8B-B14F-4D97-AF65-F5344CB8AC3E}">
        <p14:creationId xmlns:p14="http://schemas.microsoft.com/office/powerpoint/2010/main" val="147348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704E41-7E3F-C710-50B1-80B0AA028908}"/>
              </a:ext>
            </a:extLst>
          </p:cNvPr>
          <p:cNvSpPr>
            <a:spLocks noGrp="1"/>
          </p:cNvSpPr>
          <p:nvPr>
            <p:ph type="body" sz="quarter" idx="10"/>
          </p:nvPr>
        </p:nvSpPr>
        <p:spPr>
          <a:xfrm>
            <a:off x="412962" y="5038531"/>
            <a:ext cx="4410966" cy="1132547"/>
          </a:xfrm>
        </p:spPr>
        <p:txBody>
          <a:bodyPr/>
          <a:lstStyle/>
          <a:p>
            <a:pPr>
              <a:lnSpc>
                <a:spcPct val="100000"/>
              </a:lnSpc>
              <a:spcAft>
                <a:spcPts val="0"/>
              </a:spcAft>
            </a:pPr>
            <a:r>
              <a:rPr lang="lt-LT" dirty="0"/>
              <a:t>Medžiagą parengė:</a:t>
            </a:r>
          </a:p>
          <a:p>
            <a:pPr>
              <a:lnSpc>
                <a:spcPct val="100000"/>
              </a:lnSpc>
              <a:spcAft>
                <a:spcPts val="0"/>
              </a:spcAft>
            </a:pPr>
            <a:r>
              <a:rPr lang="lt-LT" dirty="0"/>
              <a:t>CPVA struktūrinių ir investicijų fondų programos</a:t>
            </a:r>
            <a:endParaRPr lang="en-US" dirty="0"/>
          </a:p>
          <a:p>
            <a:pPr>
              <a:lnSpc>
                <a:spcPct val="100000"/>
              </a:lnSpc>
              <a:spcAft>
                <a:spcPts val="0"/>
              </a:spcAft>
            </a:pPr>
            <a:r>
              <a:rPr lang="en-US" dirty="0" err="1"/>
              <a:t>Švietimo</a:t>
            </a:r>
            <a:r>
              <a:rPr lang="en-US" dirty="0"/>
              <a:t> </a:t>
            </a:r>
            <a:r>
              <a:rPr lang="en-US" dirty="0" err="1"/>
              <a:t>ir</a:t>
            </a:r>
            <a:r>
              <a:rPr lang="en-US" dirty="0"/>
              <a:t> mokslo </a:t>
            </a:r>
            <a:r>
              <a:rPr lang="en-US" dirty="0" err="1"/>
              <a:t>projektų</a:t>
            </a:r>
            <a:r>
              <a:rPr lang="en-US" dirty="0"/>
              <a:t> skyriaus </a:t>
            </a:r>
            <a:r>
              <a:rPr lang="en-US" dirty="0" err="1"/>
              <a:t>grupės</a:t>
            </a:r>
            <a:r>
              <a:rPr lang="en-US" dirty="0"/>
              <a:t> </a:t>
            </a:r>
            <a:r>
              <a:rPr lang="en-US" dirty="0" err="1"/>
              <a:t>vadovė</a:t>
            </a:r>
            <a:endParaRPr lang="en-US" dirty="0"/>
          </a:p>
          <a:p>
            <a:pPr>
              <a:lnSpc>
                <a:spcPct val="100000"/>
              </a:lnSpc>
              <a:spcAft>
                <a:spcPts val="0"/>
              </a:spcAft>
            </a:pPr>
            <a:r>
              <a:rPr lang="en-US" dirty="0"/>
              <a:t>Gitana Cieminienė </a:t>
            </a:r>
            <a:br>
              <a:rPr lang="en-US" dirty="0"/>
            </a:br>
            <a:endParaRPr lang="x-none" dirty="0"/>
          </a:p>
        </p:txBody>
      </p:sp>
      <p:sp>
        <p:nvSpPr>
          <p:cNvPr id="3" name="Text Placeholder 2">
            <a:extLst>
              <a:ext uri="{FF2B5EF4-FFF2-40B4-BE49-F238E27FC236}">
                <a16:creationId xmlns:a16="http://schemas.microsoft.com/office/drawing/2014/main" id="{60364B32-86D6-0784-8612-718282AD1FF7}"/>
              </a:ext>
            </a:extLst>
          </p:cNvPr>
          <p:cNvSpPr>
            <a:spLocks noGrp="1"/>
          </p:cNvSpPr>
          <p:nvPr>
            <p:ph type="body" sz="quarter" idx="13"/>
          </p:nvPr>
        </p:nvSpPr>
        <p:spPr>
          <a:xfrm>
            <a:off x="552923" y="2480615"/>
            <a:ext cx="4271005" cy="948385"/>
          </a:xfrm>
        </p:spPr>
        <p:txBody>
          <a:bodyPr/>
          <a:lstStyle/>
          <a:p>
            <a:r>
              <a:rPr lang="lt-LT" sz="3600" dirty="0">
                <a:latin typeface="DM Sans" pitchFamily="2" charset="0"/>
              </a:rPr>
              <a:t>Ačiū už dėmesį</a:t>
            </a:r>
            <a:r>
              <a:rPr lang="en-US" sz="3600" dirty="0">
                <a:latin typeface="DM Sans" pitchFamily="2" charset="0"/>
              </a:rPr>
              <a:t> </a:t>
            </a:r>
            <a:r>
              <a:rPr lang="en-US" dirty="0">
                <a:latin typeface="DM Sans" pitchFamily="2" charset="0"/>
              </a:rPr>
              <a:t>!</a:t>
            </a:r>
            <a:endParaRPr lang="x-none" dirty="0">
              <a:latin typeface="DM Sans" pitchFamily="2" charset="0"/>
            </a:endParaRPr>
          </a:p>
        </p:txBody>
      </p:sp>
      <p:sp>
        <p:nvSpPr>
          <p:cNvPr id="4" name="Slide Number Placeholder 3">
            <a:extLst>
              <a:ext uri="{FF2B5EF4-FFF2-40B4-BE49-F238E27FC236}">
                <a16:creationId xmlns:a16="http://schemas.microsoft.com/office/drawing/2014/main" id="{F62491ED-C967-ED98-AA06-B9EDD3988CDB}"/>
              </a:ext>
            </a:extLst>
          </p:cNvPr>
          <p:cNvSpPr>
            <a:spLocks noGrp="1"/>
          </p:cNvSpPr>
          <p:nvPr>
            <p:ph type="sldNum" sz="quarter" idx="4"/>
          </p:nvPr>
        </p:nvSpPr>
        <p:spPr>
          <a:xfrm>
            <a:off x="412962" y="6292619"/>
            <a:ext cx="2928619" cy="365129"/>
          </a:xfrm>
        </p:spPr>
        <p:txBody>
          <a:bodyPr/>
          <a:lstStyle/>
          <a:p>
            <a:fld id="{2C9A1DEF-F8CC-264F-9A7B-89BAB9CBC5C2}" type="slidenum">
              <a:rPr lang="en-US" smtClean="0"/>
              <a:pPr/>
              <a:t>21</a:t>
            </a:fld>
            <a:r>
              <a:rPr lang="en-US"/>
              <a:t>   |   Centrinė projektų valdymo agentūra</a:t>
            </a:r>
            <a:endParaRPr lang="x-none" dirty="0"/>
          </a:p>
        </p:txBody>
      </p:sp>
    </p:spTree>
    <p:extLst>
      <p:ext uri="{BB962C8B-B14F-4D97-AF65-F5344CB8AC3E}">
        <p14:creationId xmlns:p14="http://schemas.microsoft.com/office/powerpoint/2010/main" val="409819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B5B02-850F-6FEF-EB55-CA3797419DF7}"/>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AFDF359A-2FAD-4BD0-624F-84DCEB0D0ED1}"/>
              </a:ext>
            </a:extLst>
          </p:cNvPr>
          <p:cNvSpPr>
            <a:spLocks noGrp="1"/>
          </p:cNvSpPr>
          <p:nvPr>
            <p:ph type="body" sz="quarter" idx="10"/>
          </p:nvPr>
        </p:nvSpPr>
        <p:spPr>
          <a:xfrm>
            <a:off x="1675704" y="733025"/>
            <a:ext cx="9050353" cy="1589261"/>
          </a:xfrm>
        </p:spPr>
        <p:txBody>
          <a:bodyPr/>
          <a:lstStyle/>
          <a:p>
            <a:pPr algn="ctr"/>
            <a:r>
              <a:rPr lang="lt-LT" sz="3600" b="1" dirty="0"/>
              <a:t>Misijos ir sumanioji specializacija </a:t>
            </a:r>
          </a:p>
          <a:p>
            <a:endParaRPr lang="lt-LT" sz="3600" dirty="0"/>
          </a:p>
        </p:txBody>
      </p:sp>
      <p:sp>
        <p:nvSpPr>
          <p:cNvPr id="14" name="Text Placeholder 13">
            <a:extLst>
              <a:ext uri="{FF2B5EF4-FFF2-40B4-BE49-F238E27FC236}">
                <a16:creationId xmlns:a16="http://schemas.microsoft.com/office/drawing/2014/main" id="{831A6AAE-5456-621D-30AC-49C2C7CED213}"/>
              </a:ext>
            </a:extLst>
          </p:cNvPr>
          <p:cNvSpPr>
            <a:spLocks noGrp="1"/>
          </p:cNvSpPr>
          <p:nvPr>
            <p:ph type="body" sz="quarter" idx="13"/>
          </p:nvPr>
        </p:nvSpPr>
        <p:spPr>
          <a:xfrm>
            <a:off x="674914" y="2627085"/>
            <a:ext cx="10355943" cy="3497889"/>
          </a:xfrm>
        </p:spPr>
        <p:txBody>
          <a:bodyPr/>
          <a:lstStyle/>
          <a:p>
            <a:endParaRPr lang="lt-LT" sz="2400" dirty="0"/>
          </a:p>
          <a:p>
            <a:endParaRPr lang="lt-LT" dirty="0"/>
          </a:p>
        </p:txBody>
      </p:sp>
      <p:sp>
        <p:nvSpPr>
          <p:cNvPr id="5" name="Slide Number Placeholder 4">
            <a:extLst>
              <a:ext uri="{FF2B5EF4-FFF2-40B4-BE49-F238E27FC236}">
                <a16:creationId xmlns:a16="http://schemas.microsoft.com/office/drawing/2014/main" id="{5DEE7417-D799-1A69-770E-8CD6E3A168C5}"/>
              </a:ext>
            </a:extLst>
          </p:cNvPr>
          <p:cNvSpPr>
            <a:spLocks noGrp="1"/>
          </p:cNvSpPr>
          <p:nvPr>
            <p:ph type="sldNum" sz="quarter" idx="4"/>
          </p:nvPr>
        </p:nvSpPr>
        <p:spPr/>
        <p:txBody>
          <a:bodyPr/>
          <a:lstStyle/>
          <a:p>
            <a:fld id="{2C9A1DEF-F8CC-264F-9A7B-89BAB9CBC5C2}" type="slidenum">
              <a:rPr lang="en-US" smtClean="0"/>
              <a:pPr/>
              <a:t>2</a:t>
            </a:fld>
            <a:r>
              <a:rPr lang="en-US"/>
              <a:t>   |   Centrinė projektų valdymo agentūra</a:t>
            </a:r>
            <a:endParaRPr lang="x-none" dirty="0"/>
          </a:p>
        </p:txBody>
      </p:sp>
      <p:sp>
        <p:nvSpPr>
          <p:cNvPr id="8" name="TextBox 7">
            <a:extLst>
              <a:ext uri="{FF2B5EF4-FFF2-40B4-BE49-F238E27FC236}">
                <a16:creationId xmlns:a16="http://schemas.microsoft.com/office/drawing/2014/main" id="{B5C64128-ADEA-9ED3-5758-7FBF7C93BC2C}"/>
              </a:ext>
            </a:extLst>
          </p:cNvPr>
          <p:cNvSpPr txBox="1"/>
          <p:nvPr/>
        </p:nvSpPr>
        <p:spPr>
          <a:xfrm>
            <a:off x="1078803" y="2032405"/>
            <a:ext cx="10244154" cy="2197076"/>
          </a:xfrm>
          <a:prstGeom prst="rect">
            <a:avLst/>
          </a:prstGeom>
          <a:noFill/>
        </p:spPr>
        <p:txBody>
          <a:bodyPr wrap="square">
            <a:spAutoFit/>
          </a:bodyPr>
          <a:lstStyle/>
          <a:p>
            <a:pPr algn="just">
              <a:lnSpc>
                <a:spcPct val="115000"/>
              </a:lnSpc>
              <a:spcBef>
                <a:spcPts val="1800"/>
              </a:spcBef>
              <a:spcAft>
                <a:spcPts val="400"/>
              </a:spcAft>
            </a:pPr>
            <a:r>
              <a:rPr lang="lt-LT" sz="2400" kern="100" dirty="0">
                <a:solidFill>
                  <a:srgbClr val="092E68"/>
                </a:solidFill>
                <a:effectLst/>
                <a:latin typeface="DM Sans" pitchFamily="2" charset="0"/>
                <a:ea typeface="Times New Roman" panose="02020603050405020304" pitchFamily="18" charset="0"/>
                <a:cs typeface="Times New Roman" panose="02020603050405020304" pitchFamily="18" charset="0"/>
              </a:rPr>
              <a:t>Misijos - specifiniai proveržio tikslai ir iššūkiai, kuriuos siekiama spręsti pasitelkiant pajėgiausią mokslo, verslo ir kitą potencialą. Sumanios specializacijos prioritetai laikytini proveržio kryptimis, atspindinčiomis turimo pajėgiausio mokslo, verslo ir kito potencialo panaudojimo galimybes.</a:t>
            </a:r>
            <a:endParaRPr lang="lt-LT" sz="2400" b="1" kern="100" dirty="0">
              <a:solidFill>
                <a:srgbClr val="092E68"/>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99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265D8-D1A7-7216-CCDE-DA93F1CDE4A7}"/>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3BBFB1EF-E94B-4847-4A82-F579E58325FE}"/>
              </a:ext>
            </a:extLst>
          </p:cNvPr>
          <p:cNvSpPr>
            <a:spLocks noGrp="1"/>
          </p:cNvSpPr>
          <p:nvPr>
            <p:ph type="body" sz="quarter" idx="10"/>
          </p:nvPr>
        </p:nvSpPr>
        <p:spPr>
          <a:xfrm>
            <a:off x="1675704" y="733025"/>
            <a:ext cx="9050353" cy="1589261"/>
          </a:xfrm>
        </p:spPr>
        <p:txBody>
          <a:bodyPr/>
          <a:lstStyle/>
          <a:p>
            <a:pPr algn="ctr"/>
            <a:r>
              <a:rPr lang="lt-LT" sz="3600" b="1" dirty="0"/>
              <a:t>Misijos</a:t>
            </a:r>
          </a:p>
          <a:p>
            <a:endParaRPr lang="lt-LT" sz="3600" dirty="0"/>
          </a:p>
        </p:txBody>
      </p:sp>
      <p:sp>
        <p:nvSpPr>
          <p:cNvPr id="14" name="Text Placeholder 13">
            <a:extLst>
              <a:ext uri="{FF2B5EF4-FFF2-40B4-BE49-F238E27FC236}">
                <a16:creationId xmlns:a16="http://schemas.microsoft.com/office/drawing/2014/main" id="{73F865D7-0076-5317-6F42-B6559DAB7642}"/>
              </a:ext>
            </a:extLst>
          </p:cNvPr>
          <p:cNvSpPr>
            <a:spLocks noGrp="1"/>
          </p:cNvSpPr>
          <p:nvPr>
            <p:ph type="body" sz="quarter" idx="13"/>
          </p:nvPr>
        </p:nvSpPr>
        <p:spPr>
          <a:xfrm>
            <a:off x="674914" y="2627085"/>
            <a:ext cx="10355943" cy="3497889"/>
          </a:xfrm>
        </p:spPr>
        <p:txBody>
          <a:bodyPr/>
          <a:lstStyle/>
          <a:p>
            <a:endParaRPr lang="lt-LT" sz="2400" dirty="0"/>
          </a:p>
          <a:p>
            <a:endParaRPr lang="lt-LT" dirty="0"/>
          </a:p>
        </p:txBody>
      </p:sp>
      <p:sp>
        <p:nvSpPr>
          <p:cNvPr id="5" name="Slide Number Placeholder 4">
            <a:extLst>
              <a:ext uri="{FF2B5EF4-FFF2-40B4-BE49-F238E27FC236}">
                <a16:creationId xmlns:a16="http://schemas.microsoft.com/office/drawing/2014/main" id="{0A6D0169-744F-EA5B-3EEF-4628303C1127}"/>
              </a:ext>
            </a:extLst>
          </p:cNvPr>
          <p:cNvSpPr>
            <a:spLocks noGrp="1"/>
          </p:cNvSpPr>
          <p:nvPr>
            <p:ph type="sldNum" sz="quarter" idx="4"/>
          </p:nvPr>
        </p:nvSpPr>
        <p:spPr/>
        <p:txBody>
          <a:bodyPr/>
          <a:lstStyle/>
          <a:p>
            <a:fld id="{2C9A1DEF-F8CC-264F-9A7B-89BAB9CBC5C2}" type="slidenum">
              <a:rPr lang="en-US" smtClean="0"/>
              <a:pPr/>
              <a:t>3</a:t>
            </a:fld>
            <a:r>
              <a:rPr lang="en-US"/>
              <a:t>   |   Centrinė projektų valdymo agentūra</a:t>
            </a:r>
            <a:endParaRPr lang="x-none" dirty="0"/>
          </a:p>
        </p:txBody>
      </p:sp>
      <p:sp>
        <p:nvSpPr>
          <p:cNvPr id="8" name="TextBox 7">
            <a:extLst>
              <a:ext uri="{FF2B5EF4-FFF2-40B4-BE49-F238E27FC236}">
                <a16:creationId xmlns:a16="http://schemas.microsoft.com/office/drawing/2014/main" id="{CD4E41C0-E045-1164-3FE4-BAD57D98ADF8}"/>
              </a:ext>
            </a:extLst>
          </p:cNvPr>
          <p:cNvSpPr txBox="1"/>
          <p:nvPr/>
        </p:nvSpPr>
        <p:spPr>
          <a:xfrm>
            <a:off x="1675704" y="1825577"/>
            <a:ext cx="10244154" cy="3969035"/>
          </a:xfrm>
          <a:prstGeom prst="rect">
            <a:avLst/>
          </a:prstGeom>
          <a:noFill/>
        </p:spPr>
        <p:txBody>
          <a:bodyPr wrap="square">
            <a:spAutoFit/>
          </a:bodyPr>
          <a:lstStyle/>
          <a:p>
            <a:pPr algn="just">
              <a:lnSpc>
                <a:spcPct val="115000"/>
              </a:lnSpc>
              <a:spcBef>
                <a:spcPts val="1800"/>
              </a:spcBef>
              <a:spcAft>
                <a:spcPts val="400"/>
              </a:spcAft>
            </a:pPr>
            <a:r>
              <a:rPr lang="lt-LT" sz="2400" kern="100" dirty="0">
                <a:solidFill>
                  <a:srgbClr val="0F4761"/>
                </a:solidFill>
                <a:effectLst/>
                <a:latin typeface="DM Sans" pitchFamily="2" charset="0"/>
                <a:ea typeface="Times New Roman" panose="02020603050405020304" pitchFamily="18" charset="0"/>
                <a:cs typeface="Times New Roman" panose="02020603050405020304" pitchFamily="18" charset="0"/>
              </a:rPr>
              <a:t>Misija - įgyvendinamų veiksmų ir investicijų visuma, kuria siekiama per nustatytą laiką, pasitelkiant mokslą ir verslą, įgyvendinti išmatuojamą tikslą, darantį poveikį šalies ekonomikai, visuomenei ir politikos formavimui:</a:t>
            </a:r>
            <a:endParaRPr lang="lt-LT" sz="3200" kern="100" dirty="0">
              <a:solidFill>
                <a:srgbClr val="0F4761"/>
              </a:solidFill>
              <a:latin typeface="DM Sans" pitchFamily="2" charset="0"/>
              <a:ea typeface="Times New Roman" panose="02020603050405020304" pitchFamily="18" charset="0"/>
              <a:cs typeface="Times New Roman" panose="02020603050405020304" pitchFamily="18" charset="0"/>
            </a:endParaRPr>
          </a:p>
          <a:p>
            <a:pPr marL="285750" indent="-285750" algn="just">
              <a:lnSpc>
                <a:spcPct val="115000"/>
              </a:lnSpc>
              <a:spcBef>
                <a:spcPts val="600"/>
              </a:spcBef>
              <a:spcAft>
                <a:spcPts val="400"/>
              </a:spcAft>
              <a:buFont typeface="Arial" panose="020B0604020202020204" pitchFamily="34" charset="0"/>
              <a:buChar char="•"/>
            </a:pPr>
            <a:r>
              <a:rPr lang="lt-LT" sz="2400" kern="100" dirty="0">
                <a:solidFill>
                  <a:srgbClr val="0F4761"/>
                </a:solidFill>
                <a:effectLst/>
                <a:latin typeface="DM Sans" pitchFamily="2" charset="0"/>
                <a:ea typeface="Times New Roman" panose="02020603050405020304" pitchFamily="18" charset="0"/>
                <a:cs typeface="Times New Roman" panose="02020603050405020304" pitchFamily="18" charset="0"/>
              </a:rPr>
              <a:t>Saugi ir įtrauki e. visuomenė</a:t>
            </a:r>
          </a:p>
          <a:p>
            <a:pPr marL="342900" indent="-342900" algn="just">
              <a:lnSpc>
                <a:spcPct val="115000"/>
              </a:lnSpc>
              <a:spcBef>
                <a:spcPts val="600"/>
              </a:spcBef>
              <a:spcAft>
                <a:spcPts val="400"/>
              </a:spcAft>
              <a:buFont typeface="Arial" panose="020B0604020202020204" pitchFamily="34" charset="0"/>
              <a:buChar char="•"/>
            </a:pPr>
            <a:r>
              <a:rPr lang="lt-LT" sz="2400" kern="100" dirty="0">
                <a:solidFill>
                  <a:srgbClr val="0F4761"/>
                </a:solidFill>
                <a:effectLst/>
                <a:latin typeface="DM Sans" pitchFamily="2" charset="0"/>
                <a:ea typeface="Times New Roman" panose="02020603050405020304" pitchFamily="18" charset="0"/>
                <a:cs typeface="Times New Roman" panose="02020603050405020304" pitchFamily="18" charset="0"/>
              </a:rPr>
              <a:t>Sumani ir klimatui neutrali Lietuva</a:t>
            </a:r>
          </a:p>
          <a:p>
            <a:pPr marL="342900" indent="-342900" algn="just">
              <a:lnSpc>
                <a:spcPct val="115000"/>
              </a:lnSpc>
              <a:spcBef>
                <a:spcPts val="600"/>
              </a:spcBef>
              <a:spcAft>
                <a:spcPts val="400"/>
              </a:spcAft>
              <a:buFont typeface="Arial" panose="020B0604020202020204" pitchFamily="34" charset="0"/>
              <a:buChar char="•"/>
            </a:pPr>
            <a:r>
              <a:rPr lang="lt-LT" sz="2400" kern="100" dirty="0">
                <a:solidFill>
                  <a:srgbClr val="0F4761"/>
                </a:solidFill>
                <a:effectLst/>
                <a:latin typeface="DM Sans" pitchFamily="2" charset="0"/>
                <a:ea typeface="Times New Roman" panose="02020603050405020304" pitchFamily="18" charset="0"/>
                <a:cs typeface="Times New Roman" panose="02020603050405020304" pitchFamily="18" charset="0"/>
              </a:rPr>
              <a:t>Inovacijos sveikatai</a:t>
            </a:r>
          </a:p>
          <a:p>
            <a:pPr algn="just">
              <a:lnSpc>
                <a:spcPct val="115000"/>
              </a:lnSpc>
              <a:spcBef>
                <a:spcPts val="1800"/>
              </a:spcBef>
              <a:spcAft>
                <a:spcPts val="400"/>
              </a:spcAft>
              <a:buNone/>
            </a:pPr>
            <a:r>
              <a:rPr lang="lt-LT" sz="1400" b="1" i="1" kern="100" dirty="0">
                <a:solidFill>
                  <a:srgbClr val="0F4761"/>
                </a:solidFill>
                <a:effectLst/>
                <a:latin typeface="DM Sans" pitchFamily="2" charset="0"/>
                <a:ea typeface="Times New Roman" panose="02020603050405020304" pitchFamily="18" charset="0"/>
                <a:cs typeface="Times New Roman" panose="02020603050405020304" pitchFamily="18" charset="0"/>
              </a:rPr>
              <a:t>Projektai reitinguojami kiekvienoje Misijos temoje atskirai</a:t>
            </a:r>
            <a:endParaRPr lang="lt-LT" sz="24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59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25C16-7F98-A2C8-F55B-2D060587959D}"/>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D3911EE9-E6E3-7446-86DD-10671764EDDF}"/>
              </a:ext>
            </a:extLst>
          </p:cNvPr>
          <p:cNvSpPr>
            <a:spLocks noGrp="1"/>
          </p:cNvSpPr>
          <p:nvPr>
            <p:ph type="body" sz="quarter" idx="10"/>
          </p:nvPr>
        </p:nvSpPr>
        <p:spPr>
          <a:xfrm>
            <a:off x="1675704" y="733025"/>
            <a:ext cx="9050353" cy="924613"/>
          </a:xfrm>
        </p:spPr>
        <p:txBody>
          <a:bodyPr/>
          <a:lstStyle/>
          <a:p>
            <a:pPr algn="ctr"/>
            <a:r>
              <a:rPr lang="lt-LT" sz="3600" dirty="0"/>
              <a:t>Pareiškėjas</a:t>
            </a:r>
          </a:p>
          <a:p>
            <a:endParaRPr lang="lt-LT" sz="3600" dirty="0"/>
          </a:p>
        </p:txBody>
      </p:sp>
      <p:sp>
        <p:nvSpPr>
          <p:cNvPr id="14" name="Text Placeholder 13">
            <a:extLst>
              <a:ext uri="{FF2B5EF4-FFF2-40B4-BE49-F238E27FC236}">
                <a16:creationId xmlns:a16="http://schemas.microsoft.com/office/drawing/2014/main" id="{A06C376B-0C67-BC2B-32FC-102C86B86D27}"/>
              </a:ext>
            </a:extLst>
          </p:cNvPr>
          <p:cNvSpPr>
            <a:spLocks noGrp="1"/>
          </p:cNvSpPr>
          <p:nvPr>
            <p:ph type="body" sz="quarter" idx="13"/>
          </p:nvPr>
        </p:nvSpPr>
        <p:spPr>
          <a:xfrm>
            <a:off x="928915" y="2627085"/>
            <a:ext cx="10101942" cy="3497889"/>
          </a:xfrm>
        </p:spPr>
        <p:txBody>
          <a:bodyPr/>
          <a:lstStyle/>
          <a:p>
            <a:endParaRPr lang="lt-LT" sz="2400" dirty="0"/>
          </a:p>
          <a:p>
            <a:endParaRPr lang="lt-LT" dirty="0"/>
          </a:p>
        </p:txBody>
      </p:sp>
      <p:sp>
        <p:nvSpPr>
          <p:cNvPr id="5" name="Slide Number Placeholder 4">
            <a:extLst>
              <a:ext uri="{FF2B5EF4-FFF2-40B4-BE49-F238E27FC236}">
                <a16:creationId xmlns:a16="http://schemas.microsoft.com/office/drawing/2014/main" id="{248B31A5-68E4-77DD-08BA-860E6DC86BD3}"/>
              </a:ext>
            </a:extLst>
          </p:cNvPr>
          <p:cNvSpPr>
            <a:spLocks noGrp="1"/>
          </p:cNvSpPr>
          <p:nvPr>
            <p:ph type="sldNum" sz="quarter" idx="4"/>
          </p:nvPr>
        </p:nvSpPr>
        <p:spPr/>
        <p:txBody>
          <a:bodyPr/>
          <a:lstStyle/>
          <a:p>
            <a:fld id="{2C9A1DEF-F8CC-264F-9A7B-89BAB9CBC5C2}" type="slidenum">
              <a:rPr lang="en-US" smtClean="0"/>
              <a:pPr/>
              <a:t>4</a:t>
            </a:fld>
            <a:r>
              <a:rPr lang="en-US"/>
              <a:t>   |   Centrinė projektų valdymo agentūra</a:t>
            </a:r>
            <a:endParaRPr lang="x-none" dirty="0"/>
          </a:p>
        </p:txBody>
      </p:sp>
      <p:sp>
        <p:nvSpPr>
          <p:cNvPr id="8" name="TextBox 7">
            <a:extLst>
              <a:ext uri="{FF2B5EF4-FFF2-40B4-BE49-F238E27FC236}">
                <a16:creationId xmlns:a16="http://schemas.microsoft.com/office/drawing/2014/main" id="{439E8B7C-0F81-665B-3B4C-050C180CA005}"/>
              </a:ext>
            </a:extLst>
          </p:cNvPr>
          <p:cNvSpPr txBox="1"/>
          <p:nvPr/>
        </p:nvSpPr>
        <p:spPr>
          <a:xfrm>
            <a:off x="928915" y="2033305"/>
            <a:ext cx="9385814" cy="1766959"/>
          </a:xfrm>
          <a:prstGeom prst="rect">
            <a:avLst/>
          </a:prstGeom>
          <a:noFill/>
        </p:spPr>
        <p:txBody>
          <a:bodyPr wrap="square">
            <a:spAutoFit/>
          </a:bodyPr>
          <a:lstStyle/>
          <a:p>
            <a:pPr algn="ctr">
              <a:lnSpc>
                <a:spcPct val="115000"/>
              </a:lnSpc>
              <a:spcBef>
                <a:spcPts val="1800"/>
              </a:spcBef>
              <a:spcAft>
                <a:spcPts val="400"/>
              </a:spcAft>
            </a:pPr>
            <a:r>
              <a:rPr lang="lt-LT" sz="3200" kern="100" dirty="0">
                <a:solidFill>
                  <a:srgbClr val="092D68"/>
                </a:solidFill>
                <a:effectLst/>
                <a:latin typeface="DM Sans" pitchFamily="2" charset="0"/>
                <a:ea typeface="Times New Roman" panose="02020603050405020304" pitchFamily="18" charset="0"/>
                <a:cs typeface="Times New Roman" panose="02020603050405020304" pitchFamily="18" charset="0"/>
              </a:rPr>
              <a:t>Mokslo ir studijų institucija, įtraukta į Atviros informavimo, konsultavimo ir orientavimo sistemos registrą</a:t>
            </a:r>
            <a:r>
              <a:rPr lang="lt-LT" sz="3200" kern="100" dirty="0">
                <a:solidFill>
                  <a:srgbClr val="092D68"/>
                </a:solidFill>
                <a:latin typeface="DM Sans" pitchFamily="2"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374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97E3-DCE9-13C1-B372-B7051D115A57}"/>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A5F58BB3-4BD1-134F-E399-C3E1B0591CE7}"/>
              </a:ext>
            </a:extLst>
          </p:cNvPr>
          <p:cNvSpPr>
            <a:spLocks noGrp="1"/>
          </p:cNvSpPr>
          <p:nvPr>
            <p:ph type="body" sz="quarter" idx="10"/>
          </p:nvPr>
        </p:nvSpPr>
        <p:spPr>
          <a:xfrm>
            <a:off x="1675704" y="733025"/>
            <a:ext cx="9050353" cy="924613"/>
          </a:xfrm>
        </p:spPr>
        <p:txBody>
          <a:bodyPr/>
          <a:lstStyle/>
          <a:p>
            <a:pPr algn="ctr"/>
            <a:r>
              <a:rPr lang="lt-LT" sz="3600" dirty="0"/>
              <a:t>Būtini projekto partneriai</a:t>
            </a:r>
          </a:p>
        </p:txBody>
      </p:sp>
      <p:sp>
        <p:nvSpPr>
          <p:cNvPr id="14" name="Text Placeholder 13">
            <a:extLst>
              <a:ext uri="{FF2B5EF4-FFF2-40B4-BE49-F238E27FC236}">
                <a16:creationId xmlns:a16="http://schemas.microsoft.com/office/drawing/2014/main" id="{2D7B33A2-AD2A-831A-4634-D791F539E104}"/>
              </a:ext>
            </a:extLst>
          </p:cNvPr>
          <p:cNvSpPr>
            <a:spLocks noGrp="1"/>
          </p:cNvSpPr>
          <p:nvPr>
            <p:ph type="body" sz="quarter" idx="13"/>
          </p:nvPr>
        </p:nvSpPr>
        <p:spPr>
          <a:xfrm>
            <a:off x="928915" y="2627085"/>
            <a:ext cx="10101942" cy="3497889"/>
          </a:xfrm>
        </p:spPr>
        <p:txBody>
          <a:bodyPr/>
          <a:lstStyle/>
          <a:p>
            <a:endParaRPr lang="lt-LT" sz="2400" dirty="0"/>
          </a:p>
          <a:p>
            <a:endParaRPr lang="lt-LT" dirty="0"/>
          </a:p>
        </p:txBody>
      </p:sp>
      <p:sp>
        <p:nvSpPr>
          <p:cNvPr id="5" name="Slide Number Placeholder 4">
            <a:extLst>
              <a:ext uri="{FF2B5EF4-FFF2-40B4-BE49-F238E27FC236}">
                <a16:creationId xmlns:a16="http://schemas.microsoft.com/office/drawing/2014/main" id="{343DC95C-0BC1-1FB3-FFC6-9D8BBA366B3D}"/>
              </a:ext>
            </a:extLst>
          </p:cNvPr>
          <p:cNvSpPr>
            <a:spLocks noGrp="1"/>
          </p:cNvSpPr>
          <p:nvPr>
            <p:ph type="sldNum" sz="quarter" idx="4"/>
          </p:nvPr>
        </p:nvSpPr>
        <p:spPr/>
        <p:txBody>
          <a:bodyPr/>
          <a:lstStyle/>
          <a:p>
            <a:fld id="{2C9A1DEF-F8CC-264F-9A7B-89BAB9CBC5C2}" type="slidenum">
              <a:rPr lang="en-US" smtClean="0"/>
              <a:pPr/>
              <a:t>5</a:t>
            </a:fld>
            <a:r>
              <a:rPr lang="en-US"/>
              <a:t>   |   Centrinė projektų valdymo agentūra</a:t>
            </a:r>
            <a:endParaRPr lang="x-none" dirty="0"/>
          </a:p>
        </p:txBody>
      </p:sp>
      <p:sp>
        <p:nvSpPr>
          <p:cNvPr id="8" name="TextBox 7">
            <a:extLst>
              <a:ext uri="{FF2B5EF4-FFF2-40B4-BE49-F238E27FC236}">
                <a16:creationId xmlns:a16="http://schemas.microsoft.com/office/drawing/2014/main" id="{B7E92403-5706-1322-E51E-8DBE962CA269}"/>
              </a:ext>
            </a:extLst>
          </p:cNvPr>
          <p:cNvSpPr txBox="1"/>
          <p:nvPr/>
        </p:nvSpPr>
        <p:spPr>
          <a:xfrm>
            <a:off x="571500" y="1600659"/>
            <a:ext cx="10280257" cy="5755422"/>
          </a:xfrm>
          <a:prstGeom prst="rect">
            <a:avLst/>
          </a:prstGeom>
          <a:noFill/>
        </p:spPr>
        <p:txBody>
          <a:bodyPr wrap="square">
            <a:spAutoFit/>
          </a:bodyPr>
          <a:lstStyle/>
          <a:p>
            <a:r>
              <a:rPr lang="lt-LT" sz="2400" dirty="0">
                <a:solidFill>
                  <a:schemeClr val="accent5">
                    <a:lumMod val="25000"/>
                  </a:schemeClr>
                </a:solidFill>
                <a:latin typeface="DM Sans" pitchFamily="2" charset="0"/>
              </a:rPr>
              <a:t>Kolegija, įtraukta į Atviros informavimo, konsultavimo ir orientavimo sistemos registrą (tuo atveju, jei projekto pareiškėjas kolegija, šis partneris nebūtinas)</a:t>
            </a:r>
            <a:endParaRPr lang="en-US" sz="2400" dirty="0">
              <a:solidFill>
                <a:schemeClr val="accent5">
                  <a:lumMod val="25000"/>
                </a:schemeClr>
              </a:solidFill>
              <a:latin typeface="DM Sans" pitchFamily="2" charset="0"/>
            </a:endParaRPr>
          </a:p>
          <a:p>
            <a:endParaRPr lang="lt-LT" sz="2400" dirty="0">
              <a:solidFill>
                <a:schemeClr val="accent5">
                  <a:lumMod val="25000"/>
                </a:schemeClr>
              </a:solidFill>
              <a:latin typeface="DM Sans" pitchFamily="2" charset="0"/>
            </a:endParaRPr>
          </a:p>
          <a:p>
            <a:r>
              <a:rPr lang="lt-LT" sz="2400" dirty="0">
                <a:solidFill>
                  <a:schemeClr val="accent5">
                    <a:lumMod val="25000"/>
                  </a:schemeClr>
                </a:solidFill>
                <a:latin typeface="DM Sans" pitchFamily="2" charset="0"/>
              </a:rPr>
              <a:t>5.2.2.	Bent dvi savarankiškos įmonės, Juridinių asmenų registre įregistruotos ne trumpiau nei prieš 1 (vienus) metus iki PĮP pateikimo dienos</a:t>
            </a:r>
            <a:endParaRPr lang="en-US" sz="2400" dirty="0">
              <a:solidFill>
                <a:schemeClr val="accent5">
                  <a:lumMod val="25000"/>
                </a:schemeClr>
              </a:solidFill>
              <a:latin typeface="DM Sans" pitchFamily="2" charset="0"/>
            </a:endParaRPr>
          </a:p>
          <a:p>
            <a:r>
              <a:rPr lang="lt-LT" sz="2400" dirty="0">
                <a:solidFill>
                  <a:schemeClr val="accent5">
                    <a:lumMod val="25000"/>
                  </a:schemeClr>
                </a:solidFill>
                <a:latin typeface="DM Sans" pitchFamily="2" charset="0"/>
              </a:rPr>
              <a:t>5.3.4. įmonės, nesusijusios su kitais konsorciumo nariais</a:t>
            </a:r>
          </a:p>
          <a:p>
            <a:endParaRPr lang="lt-LT" sz="2400" dirty="0">
              <a:solidFill>
                <a:schemeClr val="accent5">
                  <a:lumMod val="25000"/>
                </a:schemeClr>
              </a:solidFill>
              <a:latin typeface="DM Sans" pitchFamily="2" charset="0"/>
            </a:endParaRPr>
          </a:p>
          <a:p>
            <a:r>
              <a:rPr lang="lt-LT" sz="2400" dirty="0">
                <a:solidFill>
                  <a:schemeClr val="accent5">
                    <a:lumMod val="25000"/>
                  </a:schemeClr>
                </a:solidFill>
                <a:latin typeface="DM Sans" pitchFamily="2" charset="0"/>
              </a:rPr>
              <a:t>Specialusis kriterijus: Projektą įgyvendinančio konsorciumo sandara: ... ne mažiau kaip trys MSI, tarp kurių bent 1 (viena) yra kolegija...</a:t>
            </a:r>
          </a:p>
          <a:p>
            <a:endParaRPr lang="lt-LT" sz="2400" dirty="0">
              <a:solidFill>
                <a:schemeClr val="accent5">
                  <a:lumMod val="25000"/>
                </a:schemeClr>
              </a:solidFill>
              <a:latin typeface="DM Sans" pitchFamily="2" charset="0"/>
            </a:endParaRPr>
          </a:p>
          <a:p>
            <a:r>
              <a:rPr lang="en-US" sz="1400" b="1" i="1" dirty="0" err="1">
                <a:solidFill>
                  <a:schemeClr val="accent5">
                    <a:lumMod val="25000"/>
                  </a:schemeClr>
                </a:solidFill>
                <a:latin typeface="DM Sans" pitchFamily="2" charset="0"/>
              </a:rPr>
              <a:t>Komentaras</a:t>
            </a:r>
            <a:r>
              <a:rPr lang="en-US" sz="1400" b="1" i="1" dirty="0">
                <a:solidFill>
                  <a:schemeClr val="accent5">
                    <a:lumMod val="25000"/>
                  </a:schemeClr>
                </a:solidFill>
                <a:latin typeface="DM Sans" pitchFamily="2" charset="0"/>
              </a:rPr>
              <a:t>: </a:t>
            </a:r>
            <a:r>
              <a:rPr lang="en-US" sz="1400" b="1" i="1" dirty="0" err="1">
                <a:solidFill>
                  <a:schemeClr val="accent5">
                    <a:lumMod val="25000"/>
                  </a:schemeClr>
                </a:solidFill>
                <a:latin typeface="DM Sans" pitchFamily="2" charset="0"/>
              </a:rPr>
              <a:t>universitet</a:t>
            </a:r>
            <a:r>
              <a:rPr lang="lt-LT" sz="1400" b="1" i="1" dirty="0">
                <a:solidFill>
                  <a:schemeClr val="accent5">
                    <a:lumMod val="25000"/>
                  </a:schemeClr>
                </a:solidFill>
                <a:latin typeface="DM Sans" pitchFamily="2" charset="0"/>
              </a:rPr>
              <a:t>ų ligoninės nėra MSI</a:t>
            </a:r>
          </a:p>
          <a:p>
            <a:r>
              <a:rPr lang="lt-LT" sz="1400" b="1" i="1" dirty="0">
                <a:solidFill>
                  <a:schemeClr val="accent5">
                    <a:lumMod val="25000"/>
                  </a:schemeClr>
                </a:solidFill>
                <a:latin typeface="DM Sans" pitchFamily="2" charset="0"/>
              </a:rPr>
              <a:t>savarankiškos įmonės – neturinčios nei susijusių, nei partnerinių</a:t>
            </a:r>
          </a:p>
          <a:p>
            <a:r>
              <a:rPr lang="lt-LT" sz="1400" b="1" i="1" dirty="0">
                <a:solidFill>
                  <a:schemeClr val="accent5">
                    <a:lumMod val="25000"/>
                  </a:schemeClr>
                </a:solidFill>
                <a:latin typeface="DM Sans" pitchFamily="2" charset="0"/>
              </a:rPr>
              <a:t>Kitos įmonės gali turėti ir susijusių, ir partnerinių, bet negali tokiais santykiais būti susiję su projekte dalyvaujančiais (vykdančiais veiklas) subjektais.</a:t>
            </a:r>
          </a:p>
          <a:p>
            <a:endParaRPr lang="lt-LT" sz="2400" b="1" dirty="0">
              <a:solidFill>
                <a:schemeClr val="accent5">
                  <a:lumMod val="25000"/>
                </a:schemeClr>
              </a:solidFill>
              <a:latin typeface="DM Sans" pitchFamily="2" charset="0"/>
            </a:endParaRPr>
          </a:p>
        </p:txBody>
      </p:sp>
    </p:spTree>
    <p:extLst>
      <p:ext uri="{BB962C8B-B14F-4D97-AF65-F5344CB8AC3E}">
        <p14:creationId xmlns:p14="http://schemas.microsoft.com/office/powerpoint/2010/main" val="363748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4CE6-4C50-8C59-181C-4FCE2DC3434B}"/>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0D8E74F0-A026-4CDB-D5A8-07D3D03DAB92}"/>
              </a:ext>
            </a:extLst>
          </p:cNvPr>
          <p:cNvSpPr>
            <a:spLocks noGrp="1"/>
          </p:cNvSpPr>
          <p:nvPr>
            <p:ph type="body" sz="quarter" idx="10"/>
          </p:nvPr>
        </p:nvSpPr>
        <p:spPr>
          <a:xfrm>
            <a:off x="1675704" y="733026"/>
            <a:ext cx="9050353" cy="878958"/>
          </a:xfrm>
        </p:spPr>
        <p:txBody>
          <a:bodyPr/>
          <a:lstStyle/>
          <a:p>
            <a:pPr algn="ctr"/>
            <a:r>
              <a:rPr lang="lt-LT" sz="3600" dirty="0"/>
              <a:t>Konsorciumas</a:t>
            </a:r>
          </a:p>
          <a:p>
            <a:endParaRPr lang="lt-LT" dirty="0"/>
          </a:p>
        </p:txBody>
      </p:sp>
      <p:sp>
        <p:nvSpPr>
          <p:cNvPr id="14" name="Text Placeholder 13">
            <a:extLst>
              <a:ext uri="{FF2B5EF4-FFF2-40B4-BE49-F238E27FC236}">
                <a16:creationId xmlns:a16="http://schemas.microsoft.com/office/drawing/2014/main" id="{AE189A93-7554-508D-F980-3A1996AAB682}"/>
              </a:ext>
            </a:extLst>
          </p:cNvPr>
          <p:cNvSpPr>
            <a:spLocks noGrp="1"/>
          </p:cNvSpPr>
          <p:nvPr>
            <p:ph type="body" sz="quarter" idx="13"/>
          </p:nvPr>
        </p:nvSpPr>
        <p:spPr>
          <a:xfrm>
            <a:off x="870858" y="1393372"/>
            <a:ext cx="10766960" cy="4581401"/>
          </a:xfrm>
        </p:spPr>
        <p:txBody>
          <a:bodyPr/>
          <a:lstStyle/>
          <a:p>
            <a:endParaRPr lang="lt-LT" sz="2000" dirty="0"/>
          </a:p>
          <a:p>
            <a:r>
              <a:rPr lang="lt-LT" sz="2000" dirty="0"/>
              <a:t>•	</a:t>
            </a:r>
            <a:r>
              <a:rPr lang="en-US" sz="2000" dirty="0">
                <a:latin typeface="DM Sans" pitchFamily="2" charset="0"/>
              </a:rPr>
              <a:t>j</a:t>
            </a:r>
            <a:r>
              <a:rPr lang="lt-LT" sz="2000" dirty="0" err="1">
                <a:latin typeface="DM Sans" pitchFamily="2" charset="0"/>
              </a:rPr>
              <a:t>ungtinės</a:t>
            </a:r>
            <a:r>
              <a:rPr lang="lt-LT" sz="2000" dirty="0">
                <a:latin typeface="DM Sans" pitchFamily="2" charset="0"/>
              </a:rPr>
              <a:t> veiklos (ar pavadinta kitaip) sutartis – kur partneriai, kooperuodami savo turtą, darbą ar žinias, įsipareigoja veikti bendrai, siekiant kartu įgyvendinti projektą</a:t>
            </a:r>
          </a:p>
          <a:p>
            <a:r>
              <a:rPr lang="lt-LT" sz="2000" dirty="0">
                <a:latin typeface="DM Sans" pitchFamily="2" charset="0"/>
              </a:rPr>
              <a:t>•	Veiksmingam bendradarbiavimui pagal BBIR pagrįsti, būtinos nuostatos tarp MTEP </a:t>
            </a:r>
            <a:r>
              <a:rPr lang="lt-LT" sz="2000" dirty="0" err="1">
                <a:latin typeface="DM Sans" pitchFamily="2" charset="0"/>
              </a:rPr>
              <a:t>paprojekčio</a:t>
            </a:r>
            <a:r>
              <a:rPr lang="lt-LT" sz="2000" dirty="0">
                <a:latin typeface="DM Sans" pitchFamily="2" charset="0"/>
              </a:rPr>
              <a:t> partnerių, patvirtinančios, kad partneriai dalijasi jo rizika bei rezultatais (generuojančiais pajamas!).</a:t>
            </a:r>
          </a:p>
          <a:p>
            <a:r>
              <a:rPr lang="lt-LT" sz="2000" dirty="0">
                <a:latin typeface="DM Sans" pitchFamily="2" charset="0"/>
              </a:rPr>
              <a:t>•	</a:t>
            </a:r>
            <a:r>
              <a:rPr lang="en-US" sz="2000" dirty="0">
                <a:latin typeface="DM Sans" pitchFamily="2" charset="0"/>
              </a:rPr>
              <a:t>t</a:t>
            </a:r>
            <a:r>
              <a:rPr lang="lt-LT" sz="2000" dirty="0">
                <a:latin typeface="DM Sans" pitchFamily="2" charset="0"/>
              </a:rPr>
              <a:t>uri galioti 5 (penki) metai nuo projekto veiklų užbaigimo.</a:t>
            </a:r>
          </a:p>
          <a:p>
            <a:r>
              <a:rPr lang="lt-LT" sz="2000" dirty="0">
                <a:latin typeface="DM Sans" pitchFamily="2" charset="0"/>
              </a:rPr>
              <a:t>•	3 mokslo studijų institucijos (žr. 5.2.1 p . – viena būtina – kolegija)</a:t>
            </a:r>
          </a:p>
          <a:p>
            <a:r>
              <a:rPr lang="lt-LT" sz="2000" dirty="0">
                <a:latin typeface="DM Sans" pitchFamily="2" charset="0"/>
              </a:rPr>
              <a:t>•	bent 2 (dvi) savarankiškos įmonės </a:t>
            </a:r>
          </a:p>
          <a:p>
            <a:r>
              <a:rPr lang="lt-LT" sz="2000" dirty="0">
                <a:latin typeface="DM Sans" pitchFamily="2" charset="0"/>
              </a:rPr>
              <a:t>•	visi konsorciumo nariai privalo vykdyti projekto veiklas</a:t>
            </a:r>
          </a:p>
          <a:p>
            <a:r>
              <a:rPr lang="lt-LT" sz="2000" dirty="0">
                <a:latin typeface="DM Sans" pitchFamily="2" charset="0"/>
              </a:rPr>
              <a:t>•	tas pats juridinis asmuo gali dalyvauti daugiau nei viename konsorciume</a:t>
            </a:r>
          </a:p>
          <a:p>
            <a:endParaRPr lang="lt-LT" dirty="0"/>
          </a:p>
        </p:txBody>
      </p:sp>
      <p:sp>
        <p:nvSpPr>
          <p:cNvPr id="5" name="Slide Number Placeholder 4">
            <a:extLst>
              <a:ext uri="{FF2B5EF4-FFF2-40B4-BE49-F238E27FC236}">
                <a16:creationId xmlns:a16="http://schemas.microsoft.com/office/drawing/2014/main" id="{45562F62-AD69-A878-DE09-7891DDAD3220}"/>
              </a:ext>
            </a:extLst>
          </p:cNvPr>
          <p:cNvSpPr>
            <a:spLocks noGrp="1"/>
          </p:cNvSpPr>
          <p:nvPr>
            <p:ph type="sldNum" sz="quarter" idx="4"/>
          </p:nvPr>
        </p:nvSpPr>
        <p:spPr/>
        <p:txBody>
          <a:bodyPr/>
          <a:lstStyle/>
          <a:p>
            <a:fld id="{2C9A1DEF-F8CC-264F-9A7B-89BAB9CBC5C2}" type="slidenum">
              <a:rPr lang="en-US" smtClean="0"/>
              <a:pPr/>
              <a:t>6</a:t>
            </a:fld>
            <a:r>
              <a:rPr lang="en-US"/>
              <a:t>   |   Centrinė projektų valdymo agentūra</a:t>
            </a:r>
            <a:endParaRPr lang="x-none" dirty="0"/>
          </a:p>
        </p:txBody>
      </p:sp>
    </p:spTree>
    <p:extLst>
      <p:ext uri="{BB962C8B-B14F-4D97-AF65-F5344CB8AC3E}">
        <p14:creationId xmlns:p14="http://schemas.microsoft.com/office/powerpoint/2010/main" val="234858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8EC46C-F50B-9DF0-BF36-DD31905C6A7A}"/>
              </a:ext>
            </a:extLst>
          </p:cNvPr>
          <p:cNvSpPr>
            <a:spLocks noGrp="1"/>
          </p:cNvSpPr>
          <p:nvPr>
            <p:ph type="body" sz="quarter" idx="10"/>
          </p:nvPr>
        </p:nvSpPr>
        <p:spPr>
          <a:xfrm>
            <a:off x="963679" y="1996671"/>
            <a:ext cx="10967064" cy="4487256"/>
          </a:xfrm>
        </p:spPr>
        <p:txBody>
          <a:bodyPr/>
          <a:lstStyle/>
          <a:p>
            <a:pPr lvl="0" algn="just"/>
            <a:r>
              <a:rPr lang="lt-LT" sz="2400" dirty="0"/>
              <a:t>Privaloma</a:t>
            </a:r>
          </a:p>
          <a:p>
            <a:pPr lvl="0" algn="just"/>
            <a:r>
              <a:rPr lang="lt-LT" sz="2400" i="1" dirty="0"/>
              <a:t>Minimalūs reikalavimai</a:t>
            </a:r>
            <a:endParaRPr lang="lt-LT" sz="2400" dirty="0"/>
          </a:p>
          <a:p>
            <a:pPr marL="342900" lvl="0" indent="-342900" algn="just">
              <a:buFont typeface="Arial" panose="020B0604020202020204" pitchFamily="34" charset="0"/>
              <a:buChar char="•"/>
            </a:pPr>
            <a:r>
              <a:rPr lang="lt-LT" sz="2400" dirty="0"/>
              <a:t>kolegijos darbuotojai, dirbę kolegijoje (-</a:t>
            </a:r>
            <a:r>
              <a:rPr lang="lt-LT" sz="2400" dirty="0" err="1"/>
              <a:t>ose</a:t>
            </a:r>
            <a:r>
              <a:rPr lang="lt-LT" sz="2400" dirty="0"/>
              <a:t>) bet kokioje mokslo darbuotojų arba dėstytojų pareigybėje ne trumpiau nei 1 metus ir ne mažesniu nei 0,5 etato dalimi</a:t>
            </a:r>
          </a:p>
          <a:p>
            <a:pPr marL="342900" lvl="0" indent="-342900" algn="just">
              <a:buFont typeface="Arial" panose="020B0604020202020204" pitchFamily="34" charset="0"/>
              <a:buChar char="•"/>
            </a:pPr>
            <a:r>
              <a:rPr lang="en-US" sz="2400" dirty="0"/>
              <a:t>k</a:t>
            </a:r>
            <a:r>
              <a:rPr lang="lt-LT" sz="2400" dirty="0" err="1"/>
              <a:t>olegijos</a:t>
            </a:r>
            <a:r>
              <a:rPr lang="lt-LT" sz="2400" dirty="0"/>
              <a:t> darbuotojai turi sudaryti ne mažiau kaip 10 procentų bent vieno MTEP </a:t>
            </a:r>
            <a:r>
              <a:rPr lang="lt-LT" sz="2400" dirty="0" err="1"/>
              <a:t>paprojekčio</a:t>
            </a:r>
            <a:r>
              <a:rPr lang="lt-LT" sz="2400" dirty="0"/>
              <a:t> mokslinių tyrimų grupės</a:t>
            </a:r>
          </a:p>
          <a:p>
            <a:endParaRPr lang="lt-LT" dirty="0"/>
          </a:p>
        </p:txBody>
      </p:sp>
      <p:sp>
        <p:nvSpPr>
          <p:cNvPr id="3" name="Text Placeholder 2">
            <a:extLst>
              <a:ext uri="{FF2B5EF4-FFF2-40B4-BE49-F238E27FC236}">
                <a16:creationId xmlns:a16="http://schemas.microsoft.com/office/drawing/2014/main" id="{44FFCE09-DCA9-C124-E292-EB81DDFCEB43}"/>
              </a:ext>
            </a:extLst>
          </p:cNvPr>
          <p:cNvSpPr>
            <a:spLocks noGrp="1"/>
          </p:cNvSpPr>
          <p:nvPr>
            <p:ph type="body" sz="quarter" idx="13"/>
          </p:nvPr>
        </p:nvSpPr>
        <p:spPr>
          <a:xfrm>
            <a:off x="807817" y="1199140"/>
            <a:ext cx="10197640" cy="1595063"/>
          </a:xfrm>
        </p:spPr>
        <p:txBody>
          <a:bodyPr/>
          <a:lstStyle/>
          <a:p>
            <a:pPr algn="ctr"/>
            <a:r>
              <a:rPr lang="lt-LT" dirty="0">
                <a:latin typeface="DM Sans" pitchFamily="2" charset="0"/>
              </a:rPr>
              <a:t>Kolegija projekte:</a:t>
            </a:r>
          </a:p>
          <a:p>
            <a:endParaRPr lang="lt-LT" dirty="0"/>
          </a:p>
        </p:txBody>
      </p:sp>
      <p:sp>
        <p:nvSpPr>
          <p:cNvPr id="4" name="Slide Number Placeholder 3">
            <a:extLst>
              <a:ext uri="{FF2B5EF4-FFF2-40B4-BE49-F238E27FC236}">
                <a16:creationId xmlns:a16="http://schemas.microsoft.com/office/drawing/2014/main" id="{29253312-D1BE-D1C0-B7D6-88591799DBC9}"/>
              </a:ext>
            </a:extLst>
          </p:cNvPr>
          <p:cNvSpPr>
            <a:spLocks noGrp="1"/>
          </p:cNvSpPr>
          <p:nvPr>
            <p:ph type="sldNum" sz="quarter" idx="4"/>
          </p:nvPr>
        </p:nvSpPr>
        <p:spPr/>
        <p:txBody>
          <a:bodyPr/>
          <a:lstStyle/>
          <a:p>
            <a:fld id="{2C9A1DEF-F8CC-264F-9A7B-89BAB9CBC5C2}" type="slidenum">
              <a:rPr lang="en-US" smtClean="0"/>
              <a:pPr/>
              <a:t>7</a:t>
            </a:fld>
            <a:r>
              <a:rPr lang="en-US"/>
              <a:t>   |   Centrinė projektų valdymo agentūra</a:t>
            </a:r>
            <a:endParaRPr lang="x-none" dirty="0"/>
          </a:p>
        </p:txBody>
      </p:sp>
    </p:spTree>
    <p:extLst>
      <p:ext uri="{BB962C8B-B14F-4D97-AF65-F5344CB8AC3E}">
        <p14:creationId xmlns:p14="http://schemas.microsoft.com/office/powerpoint/2010/main" val="42763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43C67-000A-5105-7A0E-858D1B3E89BE}"/>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28AA1655-0098-C102-5954-5BF872E95E42}"/>
              </a:ext>
            </a:extLst>
          </p:cNvPr>
          <p:cNvSpPr>
            <a:spLocks noGrp="1"/>
          </p:cNvSpPr>
          <p:nvPr>
            <p:ph type="body" sz="quarter" idx="10"/>
          </p:nvPr>
        </p:nvSpPr>
        <p:spPr>
          <a:xfrm>
            <a:off x="1254790" y="719987"/>
            <a:ext cx="9050353" cy="673384"/>
          </a:xfrm>
        </p:spPr>
        <p:txBody>
          <a:bodyPr/>
          <a:lstStyle/>
          <a:p>
            <a:pPr algn="ctr"/>
            <a:r>
              <a:rPr lang="lt-LT" sz="3600" dirty="0"/>
              <a:t>Reikalavimai projektui</a:t>
            </a:r>
          </a:p>
          <a:p>
            <a:endParaRPr lang="lt-LT" dirty="0"/>
          </a:p>
        </p:txBody>
      </p:sp>
      <p:sp>
        <p:nvSpPr>
          <p:cNvPr id="14" name="Text Placeholder 13">
            <a:extLst>
              <a:ext uri="{FF2B5EF4-FFF2-40B4-BE49-F238E27FC236}">
                <a16:creationId xmlns:a16="http://schemas.microsoft.com/office/drawing/2014/main" id="{30423854-2CE5-D3FC-CC3F-08E63262E3CF}"/>
              </a:ext>
            </a:extLst>
          </p:cNvPr>
          <p:cNvSpPr>
            <a:spLocks noGrp="1"/>
          </p:cNvSpPr>
          <p:nvPr>
            <p:ph type="body" sz="quarter" idx="13"/>
          </p:nvPr>
        </p:nvSpPr>
        <p:spPr>
          <a:xfrm>
            <a:off x="870858" y="1527142"/>
            <a:ext cx="10101942" cy="5119720"/>
          </a:xfrm>
        </p:spPr>
        <p:txBody>
          <a:bodyPr/>
          <a:lstStyle/>
          <a:p>
            <a:pPr marL="285750" indent="-285750">
              <a:buFont typeface="Wingdings" panose="05000000000000000000" pitchFamily="2" charset="2"/>
              <a:buChar char="§"/>
            </a:pPr>
            <a:endParaRPr lang="lt-LT" sz="1600" dirty="0"/>
          </a:p>
          <a:p>
            <a:pPr lvl="0"/>
            <a:r>
              <a:rPr lang="lt-LT" sz="2400" dirty="0">
                <a:latin typeface="DM Sans" pitchFamily="2" charset="0"/>
              </a:rPr>
              <a:t>Projektą turi sudaryti ne mažiau kaip 3 MTEP </a:t>
            </a:r>
            <a:r>
              <a:rPr lang="lt-LT" sz="2400" dirty="0" err="1">
                <a:latin typeface="DM Sans" pitchFamily="2" charset="0"/>
              </a:rPr>
              <a:t>paprojekčiai</a:t>
            </a:r>
            <a:endParaRPr lang="lt-LT" sz="2400" dirty="0">
              <a:latin typeface="DM Sans" pitchFamily="2" charset="0"/>
            </a:endParaRPr>
          </a:p>
          <a:p>
            <a:pPr marL="342900" lvl="0" indent="-342900">
              <a:buFont typeface="Arial" panose="020B0604020202020204" pitchFamily="34" charset="0"/>
              <a:buChar char="•"/>
            </a:pPr>
            <a:r>
              <a:rPr lang="lt-LT" sz="2400" dirty="0">
                <a:latin typeface="DM Sans" pitchFamily="2" charset="0"/>
              </a:rPr>
              <a:t>Ne mažiau kaip 3 MTEP </a:t>
            </a:r>
            <a:r>
              <a:rPr lang="lt-LT" sz="2400" dirty="0" err="1">
                <a:latin typeface="DM Sans" pitchFamily="2" charset="0"/>
              </a:rPr>
              <a:t>paprojekčius</a:t>
            </a:r>
            <a:r>
              <a:rPr lang="lt-LT" sz="2400" dirty="0">
                <a:latin typeface="DM Sans" pitchFamily="2" charset="0"/>
              </a:rPr>
              <a:t> turi įgyvendinti MSI ir (arba) universiteto ligoninė bendradarbiaujant su įmone (įmonėmis) – kai MSI vykdo nepriklausomus MTEP, o įmonei nėra didinamas finansavimo intensyvumas 15 proc. pagal BBIR 25 str.</a:t>
            </a:r>
          </a:p>
          <a:p>
            <a:pPr marL="342900" lvl="0" indent="-342900">
              <a:buFont typeface="Arial" panose="020B0604020202020204" pitchFamily="34" charset="0"/>
              <a:buChar char="•"/>
            </a:pPr>
            <a:r>
              <a:rPr lang="lt-LT" sz="2400" dirty="0">
                <a:latin typeface="DM Sans" pitchFamily="2" charset="0"/>
              </a:rPr>
              <a:t>Bent 1 MTEP </a:t>
            </a:r>
            <a:r>
              <a:rPr lang="lt-LT" sz="2400" dirty="0" err="1">
                <a:latin typeface="DM Sans" pitchFamily="2" charset="0"/>
              </a:rPr>
              <a:t>paprojektį</a:t>
            </a:r>
            <a:r>
              <a:rPr lang="lt-LT" sz="2400" dirty="0">
                <a:latin typeface="DM Sans" pitchFamily="2" charset="0"/>
              </a:rPr>
              <a:t> – MSI ir (arba) universiteto ligoninė veiksmingai bendradarbiaujant su įmone (įmonėmis) pagal BBIR 25 straipsnį, kai MTEP </a:t>
            </a:r>
            <a:r>
              <a:rPr lang="lt-LT" sz="2400" dirty="0" err="1">
                <a:latin typeface="DM Sans" pitchFamily="2" charset="0"/>
              </a:rPr>
              <a:t>paprojekčio</a:t>
            </a:r>
            <a:r>
              <a:rPr lang="lt-LT" sz="2400" dirty="0">
                <a:latin typeface="DM Sans" pitchFamily="2" charset="0"/>
              </a:rPr>
              <a:t> rezultatą planuojama teikti rinkai.</a:t>
            </a:r>
          </a:p>
          <a:p>
            <a:pPr marL="342900" lvl="0" indent="-342900">
              <a:buFont typeface="Arial" panose="020B0604020202020204" pitchFamily="34" charset="0"/>
              <a:buChar char="•"/>
            </a:pPr>
            <a:r>
              <a:rPr lang="lt-LT" sz="2400" dirty="0">
                <a:latin typeface="DM Sans" pitchFamily="2" charset="0"/>
              </a:rPr>
              <a:t>Projektui didžiausia finansavimo lėšų suma yra iki 5 000 000,00 Eur </a:t>
            </a:r>
            <a:endParaRPr lang="en-US" sz="2400" dirty="0">
              <a:latin typeface="DM Sans" pitchFamily="2" charset="0"/>
            </a:endParaRPr>
          </a:p>
          <a:p>
            <a:pPr lvl="0"/>
            <a:r>
              <a:rPr lang="lt-LT" sz="2400" i="1" dirty="0">
                <a:latin typeface="DM Sans" pitchFamily="2" charset="0"/>
              </a:rPr>
              <a:t>ar PVM čia įsiskaičiuoja?</a:t>
            </a:r>
            <a:r>
              <a:rPr lang="en-US" sz="2400" i="1" dirty="0">
                <a:latin typeface="DM Sans" pitchFamily="2" charset="0"/>
              </a:rPr>
              <a:t> </a:t>
            </a:r>
            <a:r>
              <a:rPr lang="en-US" sz="2400" i="1" dirty="0">
                <a:solidFill>
                  <a:srgbClr val="FF0000"/>
                </a:solidFill>
                <a:latin typeface="DM Sans" pitchFamily="2" charset="0"/>
              </a:rPr>
              <a:t>Jei PVM </a:t>
            </a:r>
            <a:r>
              <a:rPr lang="en-US" sz="2400" i="1" dirty="0" err="1">
                <a:solidFill>
                  <a:srgbClr val="FF0000"/>
                </a:solidFill>
                <a:latin typeface="DM Sans" pitchFamily="2" charset="0"/>
              </a:rPr>
              <a:t>tinkamas</a:t>
            </a:r>
            <a:r>
              <a:rPr lang="en-US" sz="2400" i="1" dirty="0">
                <a:solidFill>
                  <a:srgbClr val="FF0000"/>
                </a:solidFill>
                <a:latin typeface="DM Sans" pitchFamily="2" charset="0"/>
              </a:rPr>
              <a:t> </a:t>
            </a:r>
            <a:r>
              <a:rPr lang="en-US" sz="2400" i="1" dirty="0" err="1">
                <a:solidFill>
                  <a:srgbClr val="FF0000"/>
                </a:solidFill>
                <a:latin typeface="DM Sans" pitchFamily="2" charset="0"/>
              </a:rPr>
              <a:t>finansuoti</a:t>
            </a:r>
            <a:r>
              <a:rPr lang="en-US" sz="2400" i="1" dirty="0">
                <a:solidFill>
                  <a:srgbClr val="FF0000"/>
                </a:solidFill>
                <a:latin typeface="DM Sans" pitchFamily="2" charset="0"/>
              </a:rPr>
              <a:t>  - TAIP</a:t>
            </a:r>
            <a:r>
              <a:rPr lang="en-US" sz="2400" i="1" dirty="0">
                <a:latin typeface="DM Sans" pitchFamily="2" charset="0"/>
              </a:rPr>
              <a:t>,</a:t>
            </a:r>
            <a:r>
              <a:rPr lang="lt-LT" sz="2400" i="1" dirty="0">
                <a:latin typeface="DM Sans" pitchFamily="2" charset="0"/>
              </a:rPr>
              <a:t> j</a:t>
            </a:r>
            <a:r>
              <a:rPr lang="en-US" sz="2400" i="1" dirty="0" err="1">
                <a:latin typeface="DM Sans" pitchFamily="2" charset="0"/>
              </a:rPr>
              <a:t>ei</a:t>
            </a:r>
            <a:r>
              <a:rPr lang="en-US" sz="2400" i="1" dirty="0">
                <a:latin typeface="DM Sans" pitchFamily="2" charset="0"/>
              </a:rPr>
              <a:t> PVM mi</a:t>
            </a:r>
            <a:r>
              <a:rPr lang="lt-LT" sz="2400" i="1" dirty="0" err="1">
                <a:latin typeface="DM Sans" pitchFamily="2" charset="0"/>
              </a:rPr>
              <a:t>šrus</a:t>
            </a:r>
            <a:r>
              <a:rPr lang="lt-LT" sz="2400" i="1" dirty="0">
                <a:latin typeface="DM Sans" pitchFamily="2" charset="0"/>
              </a:rPr>
              <a:t>, jį galima planuoti „virš“ nurodytos sumos</a:t>
            </a:r>
            <a:endParaRPr lang="en-US" sz="2400" i="1" dirty="0">
              <a:latin typeface="DM Sans" pitchFamily="2" charset="0"/>
            </a:endParaRPr>
          </a:p>
          <a:p>
            <a:pPr lvl="0"/>
            <a:endParaRPr lang="en-US" sz="2400" b="1" dirty="0">
              <a:latin typeface="DM Sans" pitchFamily="2" charset="0"/>
            </a:endParaRPr>
          </a:p>
          <a:p>
            <a:pPr lvl="0"/>
            <a:endParaRPr lang="lt-LT" sz="2400" b="1" dirty="0">
              <a:latin typeface="DM Sans" pitchFamily="2" charset="0"/>
            </a:endParaRPr>
          </a:p>
          <a:p>
            <a:endParaRPr lang="lt-LT" dirty="0"/>
          </a:p>
        </p:txBody>
      </p:sp>
      <p:sp>
        <p:nvSpPr>
          <p:cNvPr id="5" name="Slide Number Placeholder 4">
            <a:extLst>
              <a:ext uri="{FF2B5EF4-FFF2-40B4-BE49-F238E27FC236}">
                <a16:creationId xmlns:a16="http://schemas.microsoft.com/office/drawing/2014/main" id="{64108C3E-A37C-21B5-19A6-8CBD4814BD89}"/>
              </a:ext>
            </a:extLst>
          </p:cNvPr>
          <p:cNvSpPr>
            <a:spLocks noGrp="1"/>
          </p:cNvSpPr>
          <p:nvPr>
            <p:ph type="sldNum" sz="quarter" idx="4"/>
          </p:nvPr>
        </p:nvSpPr>
        <p:spPr/>
        <p:txBody>
          <a:bodyPr/>
          <a:lstStyle/>
          <a:p>
            <a:fld id="{2C9A1DEF-F8CC-264F-9A7B-89BAB9CBC5C2}" type="slidenum">
              <a:rPr lang="en-US" smtClean="0"/>
              <a:pPr/>
              <a:t>8</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1892981051"/>
      </p:ext>
    </p:extLst>
  </p:cSld>
  <p:clrMapOvr>
    <a:masterClrMapping/>
  </p:clrMapOvr>
</p:sld>
</file>

<file path=ppt/theme/theme1.xml><?xml version="1.0" encoding="utf-8"?>
<a:theme xmlns:a="http://schemas.openxmlformats.org/drawingml/2006/main" name="Baltas">
  <a:themeElements>
    <a:clrScheme name="Custom 50">
      <a:dk1>
        <a:srgbClr val="0A1E26"/>
      </a:dk1>
      <a:lt1>
        <a:srgbClr val="FFFFFF"/>
      </a:lt1>
      <a:dk2>
        <a:srgbClr val="01343B"/>
      </a:dk2>
      <a:lt2>
        <a:srgbClr val="E7E6E6"/>
      </a:lt2>
      <a:accent1>
        <a:srgbClr val="092D67"/>
      </a:accent1>
      <a:accent2>
        <a:srgbClr val="F0B016"/>
      </a:accent2>
      <a:accent3>
        <a:srgbClr val="4249DF"/>
      </a:accent3>
      <a:accent4>
        <a:srgbClr val="F15A00"/>
      </a:accent4>
      <a:accent5>
        <a:srgbClr val="BEBEBE"/>
      </a:accent5>
      <a:accent6>
        <a:srgbClr val="C4DEFF"/>
      </a:accent6>
      <a:hlink>
        <a:srgbClr val="01333B"/>
      </a:hlink>
      <a:folHlink>
        <a:srgbClr val="01333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tas">
  <a:themeElements>
    <a:clrScheme name="CPVA">
      <a:dk1>
        <a:srgbClr val="0A1E26"/>
      </a:dk1>
      <a:lt1>
        <a:srgbClr val="FFFFFF"/>
      </a:lt1>
      <a:dk2>
        <a:srgbClr val="01343B"/>
      </a:dk2>
      <a:lt2>
        <a:srgbClr val="E7E6E6"/>
      </a:lt2>
      <a:accent1>
        <a:srgbClr val="092D67"/>
      </a:accent1>
      <a:accent2>
        <a:srgbClr val="F0B016"/>
      </a:accent2>
      <a:accent3>
        <a:srgbClr val="4249DF"/>
      </a:accent3>
      <a:accent4>
        <a:srgbClr val="CCDED6"/>
      </a:accent4>
      <a:accent5>
        <a:srgbClr val="C5DEFF"/>
      </a:accent5>
      <a:accent6>
        <a:srgbClr val="BEBFBE"/>
      </a:accent6>
      <a:hlink>
        <a:srgbClr val="01333B"/>
      </a:hlink>
      <a:folHlink>
        <a:srgbClr val="01333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2413</Words>
  <Application>Microsoft Office PowerPoint</Application>
  <PresentationFormat>Widescreen</PresentationFormat>
  <Paragraphs>182</Paragraphs>
  <Slides>22</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Aptos</vt:lpstr>
      <vt:lpstr>Aptos Display</vt:lpstr>
      <vt:lpstr>Arial</vt:lpstr>
      <vt:lpstr>Calibri</vt:lpstr>
      <vt:lpstr>Calibri Light</vt:lpstr>
      <vt:lpstr>DM Sans</vt:lpstr>
      <vt:lpstr>DM Serif Display</vt:lpstr>
      <vt:lpstr>Poppins</vt:lpstr>
      <vt:lpstr>Wingdings</vt:lpstr>
      <vt:lpstr>Baltas</vt:lpstr>
      <vt:lpstr>Baltas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2025-11-25T04:19:06Z</dcterms:modified>
</cp:coreProperties>
</file>