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772" r:id="rId5"/>
    <p:sldMasterId id="2147483816" r:id="rId6"/>
  </p:sldMasterIdLst>
  <p:notesMasterIdLst>
    <p:notesMasterId r:id="rId38"/>
  </p:notesMasterIdLst>
  <p:handoutMasterIdLst>
    <p:handoutMasterId r:id="rId39"/>
  </p:handoutMasterIdLst>
  <p:sldIdLst>
    <p:sldId id="2419" r:id="rId7"/>
    <p:sldId id="360" r:id="rId8"/>
    <p:sldId id="2439" r:id="rId9"/>
    <p:sldId id="2314" r:id="rId10"/>
    <p:sldId id="2440" r:id="rId11"/>
    <p:sldId id="498" r:id="rId12"/>
    <p:sldId id="2441" r:id="rId13"/>
    <p:sldId id="2425" r:id="rId14"/>
    <p:sldId id="449" r:id="rId15"/>
    <p:sldId id="2424" r:id="rId16"/>
    <p:sldId id="2318" r:id="rId17"/>
    <p:sldId id="2442" r:id="rId18"/>
    <p:sldId id="2449" r:id="rId19"/>
    <p:sldId id="2432" r:id="rId20"/>
    <p:sldId id="2446" r:id="rId21"/>
    <p:sldId id="2447" r:id="rId22"/>
    <p:sldId id="2448" r:id="rId23"/>
    <p:sldId id="2328" r:id="rId24"/>
    <p:sldId id="403" r:id="rId25"/>
    <p:sldId id="2443" r:id="rId26"/>
    <p:sldId id="2344" r:id="rId27"/>
    <p:sldId id="2444" r:id="rId28"/>
    <p:sldId id="2345" r:id="rId29"/>
    <p:sldId id="2434" r:id="rId30"/>
    <p:sldId id="2435" r:id="rId31"/>
    <p:sldId id="2445" r:id="rId32"/>
    <p:sldId id="2323" r:id="rId33"/>
    <p:sldId id="2340" r:id="rId34"/>
    <p:sldId id="2436" r:id="rId35"/>
    <p:sldId id="2437" r:id="rId36"/>
    <p:sldId id="243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361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63646B-D557-EF91-495E-9795DC603FB6}" name="Sandra Leiburė" initials="SL" userId="S::s.leibure@cpva.lt::9f7dff4b-68d8-4e82-8fbf-adb5ab99e38f" providerId="AD"/>
  <p188:author id="{B7F9F1F2-82E3-E862-EC6C-454F44EF6E44}" name="Irina Stankevičienė" initials="IS" userId="S::i.stankeviciene@cpva.lt::0c2315e2-be7c-42df-a5a1-9506cacf5a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D68"/>
    <a:srgbClr val="142D64"/>
    <a:srgbClr val="DCDCDC"/>
    <a:srgbClr val="4530E0"/>
    <a:srgbClr val="1D9EFF"/>
    <a:srgbClr val="D80000"/>
    <a:srgbClr val="003F3A"/>
    <a:srgbClr val="F25A00"/>
    <a:srgbClr val="F57F00"/>
    <a:srgbClr val="F58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15DF7-0182-4D0E-B1C2-442DC1F94847}" v="198" dt="2026-03-09T17:56:17.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9" autoAdjust="0"/>
    <p:restoredTop sz="95033" autoAdjust="0"/>
  </p:normalViewPr>
  <p:slideViewPr>
    <p:cSldViewPr snapToGrid="0">
      <p:cViewPr varScale="1">
        <p:scale>
          <a:sx n="82" d="100"/>
          <a:sy n="82" d="100"/>
        </p:scale>
        <p:origin x="979" y="72"/>
      </p:cViewPr>
      <p:guideLst>
        <p:guide orient="horz" pos="2750"/>
        <p:guide pos="3613"/>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101" d="100"/>
          <a:sy n="101" d="100"/>
        </p:scale>
        <p:origin x="45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8897A-0BB8-4568-AA52-9A7CF83DFE82}" type="doc">
      <dgm:prSet loTypeId="urn:microsoft.com/office/officeart/2005/8/layout/lProcess1" loCatId="process" qsTypeId="urn:microsoft.com/office/officeart/2005/8/quickstyle/simple1" qsCatId="simple" csTypeId="urn:microsoft.com/office/officeart/2005/8/colors/accent1_3" csCatId="accent1" phldr="1"/>
      <dgm:spPr/>
      <dgm:t>
        <a:bodyPr/>
        <a:lstStyle/>
        <a:p>
          <a:endParaRPr lang="lt-LT"/>
        </a:p>
      </dgm:t>
    </dgm:pt>
    <dgm:pt modelId="{ACADD086-B8BF-46AA-B0C8-61A0B9587ECA}">
      <dgm:prSet phldrT="[Tekstas]" custT="1"/>
      <dgm:spPr>
        <a:solidFill>
          <a:schemeClr val="accent1">
            <a:shade val="80000"/>
            <a:hueOff val="0"/>
            <a:satOff val="0"/>
            <a:lumOff val="0"/>
            <a:alpha val="90000"/>
          </a:schemeClr>
        </a:solidFill>
        <a:ln w="25400">
          <a:solidFill>
            <a:schemeClr val="bg1"/>
          </a:solidFill>
        </a:ln>
      </dgm:spPr>
      <dgm:t>
        <a:bodyPr/>
        <a:lstStyle/>
        <a:p>
          <a:pPr algn="ctr"/>
          <a:r>
            <a:rPr lang="lt-LT" sz="1800" b="1" dirty="0">
              <a:solidFill>
                <a:schemeClr val="accent5"/>
              </a:solidFill>
              <a:latin typeface="DM Sans" pitchFamily="2" charset="-70"/>
            </a:rPr>
            <a:t>Rodikliai</a:t>
          </a:r>
        </a:p>
      </dgm:t>
    </dgm:pt>
    <dgm:pt modelId="{A1CD55A1-EAE4-4696-99EC-E03B949742FD}" type="parTrans" cxnId="{C47514A8-5D96-45A7-BC22-E42E2EC6B396}">
      <dgm:prSet/>
      <dgm:spPr/>
      <dgm:t>
        <a:bodyPr/>
        <a:lstStyle/>
        <a:p>
          <a:endParaRPr lang="lt-LT" sz="1800" b="1">
            <a:latin typeface="DM Sans" pitchFamily="2" charset="-70"/>
          </a:endParaRPr>
        </a:p>
      </dgm:t>
    </dgm:pt>
    <dgm:pt modelId="{8AB423C4-569D-4D16-9664-EABCE1AA6EC0}" type="sibTrans" cxnId="{C47514A8-5D96-45A7-BC22-E42E2EC6B396}">
      <dgm:prSet/>
      <dgm:spPr/>
      <dgm:t>
        <a:bodyPr/>
        <a:lstStyle/>
        <a:p>
          <a:endParaRPr lang="lt-LT" sz="1800" b="1">
            <a:latin typeface="DM Sans" pitchFamily="2" charset="-70"/>
          </a:endParaRPr>
        </a:p>
      </dgm:t>
    </dgm:pt>
    <dgm:pt modelId="{E693B7CE-2400-4B7C-A44B-3FDD13A49D4E}">
      <dgm:prSet phldrT="[Tekstas]" custT="1"/>
      <dgm:spPr>
        <a:ln w="25400">
          <a:solidFill>
            <a:schemeClr val="bg1"/>
          </a:solidFill>
        </a:ln>
      </dgm:spPr>
      <dgm:t>
        <a:bodyPr/>
        <a:lstStyle/>
        <a:p>
          <a:r>
            <a:rPr lang="lt-LT" sz="1800" b="0" kern="1200" dirty="0">
              <a:solidFill>
                <a:srgbClr val="092D67"/>
              </a:solidFill>
              <a:latin typeface="DM Sans" pitchFamily="2" charset="-70"/>
              <a:ea typeface="+mn-ea"/>
              <a:cs typeface="+mn-cs"/>
            </a:rPr>
            <a:t>Paramą gavusios įmonės</a:t>
          </a:r>
        </a:p>
      </dgm:t>
    </dgm:pt>
    <dgm:pt modelId="{275C6ABF-8F50-4B3B-A865-C67D263C59CB}" type="parTrans" cxnId="{49C1E05D-51A5-4184-B253-21BFE68D4777}">
      <dgm:prSet/>
      <dgm:spPr/>
      <dgm:t>
        <a:bodyPr/>
        <a:lstStyle/>
        <a:p>
          <a:endParaRPr lang="lt-LT" sz="1800" b="1">
            <a:latin typeface="DM Sans" pitchFamily="2" charset="-70"/>
          </a:endParaRPr>
        </a:p>
      </dgm:t>
    </dgm:pt>
    <dgm:pt modelId="{692FC5F2-EF26-4FD2-9612-369B06FF4E22}" type="sibTrans" cxnId="{49C1E05D-51A5-4184-B253-21BFE68D4777}">
      <dgm:prSet/>
      <dgm:spPr/>
      <dgm:t>
        <a:bodyPr/>
        <a:lstStyle/>
        <a:p>
          <a:endParaRPr lang="lt-LT" sz="1800" b="1">
            <a:latin typeface="DM Sans" pitchFamily="2" charset="-70"/>
          </a:endParaRPr>
        </a:p>
      </dgm:t>
    </dgm:pt>
    <dgm:pt modelId="{283D365A-192F-4875-8729-C2CF8A57D8C9}">
      <dgm:prSet phldrT="[Tekstas]" custT="1"/>
      <dgm:spPr>
        <a:ln w="25400">
          <a:solidFill>
            <a:schemeClr val="bg1"/>
          </a:solidFill>
        </a:ln>
      </dgm:spPr>
      <dgm:t>
        <a:bodyPr/>
        <a:lstStyle/>
        <a:p>
          <a:r>
            <a:rPr lang="lt-LT" sz="1800" b="0" kern="1200" dirty="0">
              <a:solidFill>
                <a:srgbClr val="092D67"/>
              </a:solidFill>
              <a:latin typeface="DM Sans" pitchFamily="2" charset="-70"/>
              <a:ea typeface="+mn-ea"/>
              <a:cs typeface="+mn-cs"/>
            </a:rPr>
            <a:t>Paramą gavusios įmonės, iš jų: mažos ir labai mažos</a:t>
          </a:r>
        </a:p>
      </dgm:t>
    </dgm:pt>
    <dgm:pt modelId="{A0106CDF-3028-4353-BD50-185FC6C08FF6}" type="parTrans" cxnId="{C2A2708B-F838-481E-A92E-00797F5ED885}">
      <dgm:prSet/>
      <dgm:spPr/>
      <dgm:t>
        <a:bodyPr/>
        <a:lstStyle/>
        <a:p>
          <a:endParaRPr lang="lt-LT" sz="1800" b="1">
            <a:latin typeface="DM Sans" pitchFamily="2" charset="-70"/>
          </a:endParaRPr>
        </a:p>
      </dgm:t>
    </dgm:pt>
    <dgm:pt modelId="{FDFA30A7-9B9B-47A6-AF96-FCB5EF9D643E}" type="sibTrans" cxnId="{C2A2708B-F838-481E-A92E-00797F5ED885}">
      <dgm:prSet/>
      <dgm:spPr/>
      <dgm:t>
        <a:bodyPr/>
        <a:lstStyle/>
        <a:p>
          <a:endParaRPr lang="lt-LT" sz="1800" b="1">
            <a:latin typeface="DM Sans" pitchFamily="2" charset="-70"/>
          </a:endParaRPr>
        </a:p>
      </dgm:t>
    </dgm:pt>
    <dgm:pt modelId="{AA479A75-75ED-4C03-947E-86011319B77D}">
      <dgm:prSet phldrT="[Tekstas]" custT="1"/>
      <dgm:spPr>
        <a:solidFill>
          <a:schemeClr val="accent1">
            <a:alpha val="60000"/>
          </a:schemeClr>
        </a:solidFill>
        <a:ln w="25400">
          <a:solidFill>
            <a:schemeClr val="bg1"/>
          </a:solidFill>
        </a:ln>
      </dgm:spPr>
      <dgm:t>
        <a:bodyPr/>
        <a:lstStyle/>
        <a:p>
          <a:r>
            <a:rPr lang="lt-LT" sz="1800" b="1" dirty="0">
              <a:solidFill>
                <a:schemeClr val="accent5"/>
              </a:solidFill>
              <a:latin typeface="DM Sans" pitchFamily="2" charset="-70"/>
            </a:rPr>
            <a:t>Atsiskaitymas</a:t>
          </a:r>
        </a:p>
      </dgm:t>
    </dgm:pt>
    <dgm:pt modelId="{ABD1F057-F3AC-4775-8E52-9DA545EB4577}" type="parTrans" cxnId="{CDE5E84E-D53D-430E-B5A2-92EC42286218}">
      <dgm:prSet/>
      <dgm:spPr/>
      <dgm:t>
        <a:bodyPr/>
        <a:lstStyle/>
        <a:p>
          <a:endParaRPr lang="lt-LT" sz="1800" b="1">
            <a:latin typeface="DM Sans" pitchFamily="2" charset="-70"/>
          </a:endParaRPr>
        </a:p>
      </dgm:t>
    </dgm:pt>
    <dgm:pt modelId="{F7543C29-A8E9-4D30-94AB-4539AE5EA717}" type="sibTrans" cxnId="{CDE5E84E-D53D-430E-B5A2-92EC42286218}">
      <dgm:prSet/>
      <dgm:spPr/>
      <dgm:t>
        <a:bodyPr/>
        <a:lstStyle/>
        <a:p>
          <a:endParaRPr lang="lt-LT" sz="1800" b="1">
            <a:latin typeface="DM Sans" pitchFamily="2" charset="-70"/>
          </a:endParaRPr>
        </a:p>
      </dgm:t>
    </dgm:pt>
    <dgm:pt modelId="{2A852E54-AA84-4635-8FE9-497D8B62528B}">
      <dgm:prSet phldrT="[Tekstas]" custT="1"/>
      <dgm:spPr>
        <a:ln w="25400">
          <a:solidFill>
            <a:schemeClr val="accent2">
              <a:alpha val="90000"/>
            </a:schemeClr>
          </a:solidFill>
        </a:ln>
      </dgm:spPr>
      <dgm:t>
        <a:bodyPr anchor="ctr" anchorCtr="0"/>
        <a:lstStyle/>
        <a:p>
          <a:r>
            <a:rPr lang="lt-LT" sz="1800" b="0" kern="1200" dirty="0">
              <a:solidFill>
                <a:schemeClr val="accent1"/>
              </a:solidFill>
              <a:latin typeface="DM Sans" pitchFamily="2" charset="-70"/>
            </a:rPr>
            <a:t>Atsiskaitoma po projekto veiklų įgyvendinimo, pateikus galutinę ataskaitą </a:t>
          </a:r>
          <a:r>
            <a:rPr lang="lt-LT" sz="1800" b="0" kern="1200" dirty="0">
              <a:solidFill>
                <a:srgbClr val="092D67"/>
              </a:solidFill>
              <a:latin typeface="DM Sans" pitchFamily="2" charset="-70"/>
              <a:ea typeface="+mn-ea"/>
              <a:cs typeface="+mn-cs"/>
            </a:rPr>
            <a:t>2027 m. IV ketvirtis</a:t>
          </a:r>
        </a:p>
      </dgm:t>
    </dgm:pt>
    <dgm:pt modelId="{964EF0F8-20DA-495F-9C25-D2CAEFF38551}" type="parTrans" cxnId="{C666E874-A90A-4A2F-BF6A-7ED18A51DCCD}">
      <dgm:prSet/>
      <dgm:spPr/>
      <dgm:t>
        <a:bodyPr/>
        <a:lstStyle/>
        <a:p>
          <a:endParaRPr lang="lt-LT" sz="1800" b="1">
            <a:latin typeface="DM Sans" pitchFamily="2" charset="-70"/>
          </a:endParaRPr>
        </a:p>
      </dgm:t>
    </dgm:pt>
    <dgm:pt modelId="{8FA8ECA9-FE37-4C0E-B231-886CCE1B9535}" type="sibTrans" cxnId="{C666E874-A90A-4A2F-BF6A-7ED18A51DCCD}">
      <dgm:prSet/>
      <dgm:spPr/>
      <dgm:t>
        <a:bodyPr/>
        <a:lstStyle/>
        <a:p>
          <a:endParaRPr lang="lt-LT" sz="1800" b="1">
            <a:latin typeface="DM Sans" pitchFamily="2" charset="-70"/>
          </a:endParaRPr>
        </a:p>
      </dgm:t>
    </dgm:pt>
    <dgm:pt modelId="{1CC4A4DE-3651-43D6-A72C-A43271B81F11}">
      <dgm:prSet phldrT="[Tekstas]" custT="1"/>
      <dgm:spPr>
        <a:ln w="25400">
          <a:solidFill>
            <a:schemeClr val="accent2">
              <a:alpha val="90000"/>
            </a:schemeClr>
          </a:solidFill>
        </a:ln>
      </dgm:spPr>
      <dgm:t>
        <a:bodyPr/>
        <a:lstStyle/>
        <a:p>
          <a:r>
            <a:rPr lang="lt-LT" sz="1800" b="0" kern="1200" dirty="0">
              <a:solidFill>
                <a:schemeClr val="accent1"/>
              </a:solidFill>
              <a:latin typeface="DM Sans" pitchFamily="2" charset="-70"/>
            </a:rPr>
            <a:t>Atsiskaitoma po projekto veiklų įgyvendinimo, pateikus galutinę ataskaitą </a:t>
          </a:r>
          <a:r>
            <a:rPr lang="lt-LT" sz="1800" b="0" kern="1200" dirty="0">
              <a:solidFill>
                <a:srgbClr val="092D67"/>
              </a:solidFill>
              <a:latin typeface="DM Sans" pitchFamily="2" charset="-70"/>
              <a:ea typeface="+mn-ea"/>
              <a:cs typeface="+mn-cs"/>
            </a:rPr>
            <a:t>2027 m. IV ketvirtis</a:t>
          </a:r>
          <a:endParaRPr lang="lt-LT" sz="1800" b="0" kern="1200" dirty="0">
            <a:solidFill>
              <a:srgbClr val="002060"/>
            </a:solidFill>
            <a:latin typeface="DM Sans" pitchFamily="2" charset="-70"/>
          </a:endParaRPr>
        </a:p>
      </dgm:t>
    </dgm:pt>
    <dgm:pt modelId="{F9B2BBD4-FEDE-400E-B476-F8728265642C}" type="parTrans" cxnId="{580F09AC-7060-44E8-93E5-EC2982595186}">
      <dgm:prSet/>
      <dgm:spPr/>
      <dgm:t>
        <a:bodyPr/>
        <a:lstStyle/>
        <a:p>
          <a:endParaRPr lang="lt-LT" sz="1800" b="1">
            <a:latin typeface="DM Sans" pitchFamily="2" charset="-70"/>
          </a:endParaRPr>
        </a:p>
      </dgm:t>
    </dgm:pt>
    <dgm:pt modelId="{729021EF-D2DF-4153-8895-60104E15FBE1}" type="sibTrans" cxnId="{580F09AC-7060-44E8-93E5-EC2982595186}">
      <dgm:prSet/>
      <dgm:spPr/>
      <dgm:t>
        <a:bodyPr/>
        <a:lstStyle/>
        <a:p>
          <a:endParaRPr lang="lt-LT" sz="1800" b="1">
            <a:latin typeface="DM Sans" pitchFamily="2" charset="-70"/>
          </a:endParaRPr>
        </a:p>
      </dgm:t>
    </dgm:pt>
    <dgm:pt modelId="{F68F7F2E-5475-4771-BAEA-1EFFCA6BE993}" type="pres">
      <dgm:prSet presAssocID="{07A8897A-0BB8-4568-AA52-9A7CF83DFE82}" presName="Name0" presStyleCnt="0">
        <dgm:presLayoutVars>
          <dgm:dir/>
          <dgm:animLvl val="lvl"/>
          <dgm:resizeHandles val="exact"/>
        </dgm:presLayoutVars>
      </dgm:prSet>
      <dgm:spPr/>
    </dgm:pt>
    <dgm:pt modelId="{C2C4D323-7B0B-4459-BB80-9540783B43F2}" type="pres">
      <dgm:prSet presAssocID="{ACADD086-B8BF-46AA-B0C8-61A0B9587ECA}" presName="vertFlow" presStyleCnt="0"/>
      <dgm:spPr/>
    </dgm:pt>
    <dgm:pt modelId="{8ADDE757-52E6-4CAA-8719-0C64056386CE}" type="pres">
      <dgm:prSet presAssocID="{ACADD086-B8BF-46AA-B0C8-61A0B9587ECA}" presName="header" presStyleLbl="node1" presStyleIdx="0" presStyleCnt="2"/>
      <dgm:spPr/>
    </dgm:pt>
    <dgm:pt modelId="{B9DB69B4-1EBE-4EAD-836C-5672129D0149}" type="pres">
      <dgm:prSet presAssocID="{275C6ABF-8F50-4B3B-A865-C67D263C59CB}" presName="parTrans" presStyleLbl="sibTrans2D1" presStyleIdx="0" presStyleCnt="4"/>
      <dgm:spPr/>
    </dgm:pt>
    <dgm:pt modelId="{A60EAEF5-65CE-432D-980A-D4B747E576BF}" type="pres">
      <dgm:prSet presAssocID="{E693B7CE-2400-4B7C-A44B-3FDD13A49D4E}" presName="child" presStyleLbl="alignAccFollowNode1" presStyleIdx="0" presStyleCnt="4" custLinFactNeighborX="-1651" custLinFactNeighborY="-2871">
        <dgm:presLayoutVars>
          <dgm:chMax val="0"/>
          <dgm:bulletEnabled val="1"/>
        </dgm:presLayoutVars>
      </dgm:prSet>
      <dgm:spPr/>
    </dgm:pt>
    <dgm:pt modelId="{E6104B4F-6702-41C8-BDB5-2440B8E4F79D}" type="pres">
      <dgm:prSet presAssocID="{692FC5F2-EF26-4FD2-9612-369B06FF4E22}" presName="sibTrans" presStyleLbl="sibTrans2D1" presStyleIdx="1" presStyleCnt="4"/>
      <dgm:spPr/>
    </dgm:pt>
    <dgm:pt modelId="{BF74DAAA-5DCD-476F-A01A-CF1E0C76CC36}" type="pres">
      <dgm:prSet presAssocID="{283D365A-192F-4875-8729-C2CF8A57D8C9}" presName="child" presStyleLbl="alignAccFollowNode1" presStyleIdx="1" presStyleCnt="4" custLinFactNeighborX="-2046" custLinFactNeighborY="-18379">
        <dgm:presLayoutVars>
          <dgm:chMax val="0"/>
          <dgm:bulletEnabled val="1"/>
        </dgm:presLayoutVars>
      </dgm:prSet>
      <dgm:spPr/>
    </dgm:pt>
    <dgm:pt modelId="{3F668D6B-213A-4C46-8D24-2BD6F30F11F9}" type="pres">
      <dgm:prSet presAssocID="{ACADD086-B8BF-46AA-B0C8-61A0B9587ECA}" presName="hSp" presStyleCnt="0"/>
      <dgm:spPr/>
    </dgm:pt>
    <dgm:pt modelId="{4577147E-9593-4A84-8D72-241F054DFD59}" type="pres">
      <dgm:prSet presAssocID="{AA479A75-75ED-4C03-947E-86011319B77D}" presName="vertFlow" presStyleCnt="0"/>
      <dgm:spPr/>
    </dgm:pt>
    <dgm:pt modelId="{5F5C3262-661B-4570-816A-021B387B0462}" type="pres">
      <dgm:prSet presAssocID="{AA479A75-75ED-4C03-947E-86011319B77D}" presName="header" presStyleLbl="node1" presStyleIdx="1" presStyleCnt="2"/>
      <dgm:spPr/>
    </dgm:pt>
    <dgm:pt modelId="{7B670B2C-E70E-4300-A75D-4DF4A861DAA5}" type="pres">
      <dgm:prSet presAssocID="{964EF0F8-20DA-495F-9C25-D2CAEFF38551}" presName="parTrans" presStyleLbl="sibTrans2D1" presStyleIdx="2" presStyleCnt="4"/>
      <dgm:spPr/>
    </dgm:pt>
    <dgm:pt modelId="{372F60EA-815E-494A-9B12-529C5CE19656}" type="pres">
      <dgm:prSet presAssocID="{2A852E54-AA84-4635-8FE9-497D8B62528B}" presName="child" presStyleLbl="alignAccFollowNode1" presStyleIdx="2" presStyleCnt="4">
        <dgm:presLayoutVars>
          <dgm:chMax val="0"/>
          <dgm:bulletEnabled val="1"/>
        </dgm:presLayoutVars>
      </dgm:prSet>
      <dgm:spPr/>
    </dgm:pt>
    <dgm:pt modelId="{602869F9-A474-4791-824A-94D33950EEFB}" type="pres">
      <dgm:prSet presAssocID="{8FA8ECA9-FE37-4C0E-B231-886CCE1B9535}" presName="sibTrans" presStyleLbl="sibTrans2D1" presStyleIdx="3" presStyleCnt="4"/>
      <dgm:spPr/>
    </dgm:pt>
    <dgm:pt modelId="{9F895D1C-48CB-4F7B-8AF0-22F9A8927324}" type="pres">
      <dgm:prSet presAssocID="{1CC4A4DE-3651-43D6-A72C-A43271B81F11}" presName="child" presStyleLbl="alignAccFollowNode1" presStyleIdx="3" presStyleCnt="4">
        <dgm:presLayoutVars>
          <dgm:chMax val="0"/>
          <dgm:bulletEnabled val="1"/>
        </dgm:presLayoutVars>
      </dgm:prSet>
      <dgm:spPr/>
    </dgm:pt>
  </dgm:ptLst>
  <dgm:cxnLst>
    <dgm:cxn modelId="{8CB85716-2AF3-4EA4-9AAA-8F2446CC6BDE}" type="presOf" srcId="{E693B7CE-2400-4B7C-A44B-3FDD13A49D4E}" destId="{A60EAEF5-65CE-432D-980A-D4B747E576BF}" srcOrd="0" destOrd="0" presId="urn:microsoft.com/office/officeart/2005/8/layout/lProcess1"/>
    <dgm:cxn modelId="{3DAC451D-C1E0-4730-BF3D-0E7CC4148B30}" type="presOf" srcId="{964EF0F8-20DA-495F-9C25-D2CAEFF38551}" destId="{7B670B2C-E70E-4300-A75D-4DF4A861DAA5}" srcOrd="0" destOrd="0" presId="urn:microsoft.com/office/officeart/2005/8/layout/lProcess1"/>
    <dgm:cxn modelId="{97B2155B-F850-49D5-A643-D792689D1232}" type="presOf" srcId="{07A8897A-0BB8-4568-AA52-9A7CF83DFE82}" destId="{F68F7F2E-5475-4771-BAEA-1EFFCA6BE993}" srcOrd="0" destOrd="0" presId="urn:microsoft.com/office/officeart/2005/8/layout/lProcess1"/>
    <dgm:cxn modelId="{49C1E05D-51A5-4184-B253-21BFE68D4777}" srcId="{ACADD086-B8BF-46AA-B0C8-61A0B9587ECA}" destId="{E693B7CE-2400-4B7C-A44B-3FDD13A49D4E}" srcOrd="0" destOrd="0" parTransId="{275C6ABF-8F50-4B3B-A865-C67D263C59CB}" sibTransId="{692FC5F2-EF26-4FD2-9612-369B06FF4E22}"/>
    <dgm:cxn modelId="{1A0A495E-4AF9-4417-A542-AB9AF659AA84}" type="presOf" srcId="{1CC4A4DE-3651-43D6-A72C-A43271B81F11}" destId="{9F895D1C-48CB-4F7B-8AF0-22F9A8927324}" srcOrd="0" destOrd="0" presId="urn:microsoft.com/office/officeart/2005/8/layout/lProcess1"/>
    <dgm:cxn modelId="{4E541A4E-683E-4EE5-A4F6-711A4A80E6B2}" type="presOf" srcId="{692FC5F2-EF26-4FD2-9612-369B06FF4E22}" destId="{E6104B4F-6702-41C8-BDB5-2440B8E4F79D}" srcOrd="0" destOrd="0" presId="urn:microsoft.com/office/officeart/2005/8/layout/lProcess1"/>
    <dgm:cxn modelId="{CDE5E84E-D53D-430E-B5A2-92EC42286218}" srcId="{07A8897A-0BB8-4568-AA52-9A7CF83DFE82}" destId="{AA479A75-75ED-4C03-947E-86011319B77D}" srcOrd="1" destOrd="0" parTransId="{ABD1F057-F3AC-4775-8E52-9DA545EB4577}" sibTransId="{F7543C29-A8E9-4D30-94AB-4539AE5EA717}"/>
    <dgm:cxn modelId="{3C07814F-6783-4DDC-A49A-9E680290A031}" type="presOf" srcId="{AA479A75-75ED-4C03-947E-86011319B77D}" destId="{5F5C3262-661B-4570-816A-021B387B0462}" srcOrd="0" destOrd="0" presId="urn:microsoft.com/office/officeart/2005/8/layout/lProcess1"/>
    <dgm:cxn modelId="{C666E874-A90A-4A2F-BF6A-7ED18A51DCCD}" srcId="{AA479A75-75ED-4C03-947E-86011319B77D}" destId="{2A852E54-AA84-4635-8FE9-497D8B62528B}" srcOrd="0" destOrd="0" parTransId="{964EF0F8-20DA-495F-9C25-D2CAEFF38551}" sibTransId="{8FA8ECA9-FE37-4C0E-B231-886CCE1B9535}"/>
    <dgm:cxn modelId="{39458257-38C2-487D-95B2-FB596BB03DE6}" type="presOf" srcId="{8FA8ECA9-FE37-4C0E-B231-886CCE1B9535}" destId="{602869F9-A474-4791-824A-94D33950EEFB}" srcOrd="0" destOrd="0" presId="urn:microsoft.com/office/officeart/2005/8/layout/lProcess1"/>
    <dgm:cxn modelId="{3693BC7E-5FB0-4EA7-98AC-658FDE835E14}" type="presOf" srcId="{283D365A-192F-4875-8729-C2CF8A57D8C9}" destId="{BF74DAAA-5DCD-476F-A01A-CF1E0C76CC36}" srcOrd="0" destOrd="0" presId="urn:microsoft.com/office/officeart/2005/8/layout/lProcess1"/>
    <dgm:cxn modelId="{C2A2708B-F838-481E-A92E-00797F5ED885}" srcId="{ACADD086-B8BF-46AA-B0C8-61A0B9587ECA}" destId="{283D365A-192F-4875-8729-C2CF8A57D8C9}" srcOrd="1" destOrd="0" parTransId="{A0106CDF-3028-4353-BD50-185FC6C08FF6}" sibTransId="{FDFA30A7-9B9B-47A6-AF96-FCB5EF9D643E}"/>
    <dgm:cxn modelId="{C47514A8-5D96-45A7-BC22-E42E2EC6B396}" srcId="{07A8897A-0BB8-4568-AA52-9A7CF83DFE82}" destId="{ACADD086-B8BF-46AA-B0C8-61A0B9587ECA}" srcOrd="0" destOrd="0" parTransId="{A1CD55A1-EAE4-4696-99EC-E03B949742FD}" sibTransId="{8AB423C4-569D-4D16-9664-EABCE1AA6EC0}"/>
    <dgm:cxn modelId="{580F09AC-7060-44E8-93E5-EC2982595186}" srcId="{AA479A75-75ED-4C03-947E-86011319B77D}" destId="{1CC4A4DE-3651-43D6-A72C-A43271B81F11}" srcOrd="1" destOrd="0" parTransId="{F9B2BBD4-FEDE-400E-B476-F8728265642C}" sibTransId="{729021EF-D2DF-4153-8895-60104E15FBE1}"/>
    <dgm:cxn modelId="{D26550C3-BFCD-4F64-93F8-034E50B8C29F}" type="presOf" srcId="{ACADD086-B8BF-46AA-B0C8-61A0B9587ECA}" destId="{8ADDE757-52E6-4CAA-8719-0C64056386CE}" srcOrd="0" destOrd="0" presId="urn:microsoft.com/office/officeart/2005/8/layout/lProcess1"/>
    <dgm:cxn modelId="{AF1D7DC6-45C7-4A86-88E5-762708F153E2}" type="presOf" srcId="{275C6ABF-8F50-4B3B-A865-C67D263C59CB}" destId="{B9DB69B4-1EBE-4EAD-836C-5672129D0149}" srcOrd="0" destOrd="0" presId="urn:microsoft.com/office/officeart/2005/8/layout/lProcess1"/>
    <dgm:cxn modelId="{7F1B2EE0-2285-468A-B281-43108152739D}" type="presOf" srcId="{2A852E54-AA84-4635-8FE9-497D8B62528B}" destId="{372F60EA-815E-494A-9B12-529C5CE19656}" srcOrd="0" destOrd="0" presId="urn:microsoft.com/office/officeart/2005/8/layout/lProcess1"/>
    <dgm:cxn modelId="{024D89C7-E886-4D79-88EA-15B2FAEBFFD8}" type="presParOf" srcId="{F68F7F2E-5475-4771-BAEA-1EFFCA6BE993}" destId="{C2C4D323-7B0B-4459-BB80-9540783B43F2}" srcOrd="0" destOrd="0" presId="urn:microsoft.com/office/officeart/2005/8/layout/lProcess1"/>
    <dgm:cxn modelId="{4FF5F61E-5F94-4826-B714-8BADE44598F1}" type="presParOf" srcId="{C2C4D323-7B0B-4459-BB80-9540783B43F2}" destId="{8ADDE757-52E6-4CAA-8719-0C64056386CE}" srcOrd="0" destOrd="0" presId="urn:microsoft.com/office/officeart/2005/8/layout/lProcess1"/>
    <dgm:cxn modelId="{F7626963-15C8-4EDB-9473-31399D423411}" type="presParOf" srcId="{C2C4D323-7B0B-4459-BB80-9540783B43F2}" destId="{B9DB69B4-1EBE-4EAD-836C-5672129D0149}" srcOrd="1" destOrd="0" presId="urn:microsoft.com/office/officeart/2005/8/layout/lProcess1"/>
    <dgm:cxn modelId="{2A0DA41D-77BE-40D5-BF39-25F4F03E57CD}" type="presParOf" srcId="{C2C4D323-7B0B-4459-BB80-9540783B43F2}" destId="{A60EAEF5-65CE-432D-980A-D4B747E576BF}" srcOrd="2" destOrd="0" presId="urn:microsoft.com/office/officeart/2005/8/layout/lProcess1"/>
    <dgm:cxn modelId="{9CC33809-4762-45C4-B99F-3795C6410156}" type="presParOf" srcId="{C2C4D323-7B0B-4459-BB80-9540783B43F2}" destId="{E6104B4F-6702-41C8-BDB5-2440B8E4F79D}" srcOrd="3" destOrd="0" presId="urn:microsoft.com/office/officeart/2005/8/layout/lProcess1"/>
    <dgm:cxn modelId="{720701D8-EEBE-42CF-B854-74C0DFA5F4DF}" type="presParOf" srcId="{C2C4D323-7B0B-4459-BB80-9540783B43F2}" destId="{BF74DAAA-5DCD-476F-A01A-CF1E0C76CC36}" srcOrd="4" destOrd="0" presId="urn:microsoft.com/office/officeart/2005/8/layout/lProcess1"/>
    <dgm:cxn modelId="{0A90E515-53F8-4C82-A8B4-7E443D9BE190}" type="presParOf" srcId="{F68F7F2E-5475-4771-BAEA-1EFFCA6BE993}" destId="{3F668D6B-213A-4C46-8D24-2BD6F30F11F9}" srcOrd="1" destOrd="0" presId="urn:microsoft.com/office/officeart/2005/8/layout/lProcess1"/>
    <dgm:cxn modelId="{79B006E8-EE17-4E91-A058-4DBAE1E0000E}" type="presParOf" srcId="{F68F7F2E-5475-4771-BAEA-1EFFCA6BE993}" destId="{4577147E-9593-4A84-8D72-241F054DFD59}" srcOrd="2" destOrd="0" presId="urn:microsoft.com/office/officeart/2005/8/layout/lProcess1"/>
    <dgm:cxn modelId="{8F7CFFF4-5818-471D-8CF4-CCB4A28E5926}" type="presParOf" srcId="{4577147E-9593-4A84-8D72-241F054DFD59}" destId="{5F5C3262-661B-4570-816A-021B387B0462}" srcOrd="0" destOrd="0" presId="urn:microsoft.com/office/officeart/2005/8/layout/lProcess1"/>
    <dgm:cxn modelId="{A9AE9DE0-3DD8-4F3D-A34E-41167DE8FC5D}" type="presParOf" srcId="{4577147E-9593-4A84-8D72-241F054DFD59}" destId="{7B670B2C-E70E-4300-A75D-4DF4A861DAA5}" srcOrd="1" destOrd="0" presId="urn:microsoft.com/office/officeart/2005/8/layout/lProcess1"/>
    <dgm:cxn modelId="{2C43710C-BD18-4998-8B2E-52E00BD73DB8}" type="presParOf" srcId="{4577147E-9593-4A84-8D72-241F054DFD59}" destId="{372F60EA-815E-494A-9B12-529C5CE19656}" srcOrd="2" destOrd="0" presId="urn:microsoft.com/office/officeart/2005/8/layout/lProcess1"/>
    <dgm:cxn modelId="{79D323DF-4D0B-407D-A423-6B8BCDC27500}" type="presParOf" srcId="{4577147E-9593-4A84-8D72-241F054DFD59}" destId="{602869F9-A474-4791-824A-94D33950EEFB}" srcOrd="3" destOrd="0" presId="urn:microsoft.com/office/officeart/2005/8/layout/lProcess1"/>
    <dgm:cxn modelId="{3546ED11-73D4-4406-9F92-0672ACD3D59B}" type="presParOf" srcId="{4577147E-9593-4A84-8D72-241F054DFD59}" destId="{9F895D1C-48CB-4F7B-8AF0-22F9A8927324}"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8897A-0BB8-4568-AA52-9A7CF83DFE82}" type="doc">
      <dgm:prSet loTypeId="urn:microsoft.com/office/officeart/2005/8/layout/lProcess1" loCatId="process" qsTypeId="urn:microsoft.com/office/officeart/2005/8/quickstyle/simple1" qsCatId="simple" csTypeId="urn:microsoft.com/office/officeart/2005/8/colors/accent1_3" csCatId="accent1" phldr="1"/>
      <dgm:spPr/>
      <dgm:t>
        <a:bodyPr/>
        <a:lstStyle/>
        <a:p>
          <a:endParaRPr lang="lt-LT"/>
        </a:p>
      </dgm:t>
    </dgm:pt>
    <dgm:pt modelId="{ACADD086-B8BF-46AA-B0C8-61A0B9587ECA}">
      <dgm:prSet phldrT="[Tekstas]" custT="1"/>
      <dgm:spPr>
        <a:solidFill>
          <a:schemeClr val="accent1">
            <a:shade val="80000"/>
            <a:hueOff val="0"/>
            <a:satOff val="0"/>
            <a:lumOff val="0"/>
            <a:alpha val="90000"/>
          </a:schemeClr>
        </a:solidFill>
        <a:ln w="25400">
          <a:solidFill>
            <a:schemeClr val="bg1"/>
          </a:solidFill>
        </a:ln>
      </dgm:spPr>
      <dgm:t>
        <a:bodyPr/>
        <a:lstStyle/>
        <a:p>
          <a:pPr algn="ctr"/>
          <a:r>
            <a:rPr lang="lt-LT" sz="1800" b="1" dirty="0">
              <a:solidFill>
                <a:schemeClr val="accent5"/>
              </a:solidFill>
              <a:latin typeface="DM Sans" pitchFamily="2" charset="-70"/>
            </a:rPr>
            <a:t>Rodikliai</a:t>
          </a:r>
        </a:p>
      </dgm:t>
    </dgm:pt>
    <dgm:pt modelId="{A1CD55A1-EAE4-4696-99EC-E03B949742FD}" type="parTrans" cxnId="{C47514A8-5D96-45A7-BC22-E42E2EC6B396}">
      <dgm:prSet/>
      <dgm:spPr/>
      <dgm:t>
        <a:bodyPr/>
        <a:lstStyle/>
        <a:p>
          <a:endParaRPr lang="lt-LT" sz="1800" b="1">
            <a:latin typeface="DM Sans" pitchFamily="2" charset="-70"/>
          </a:endParaRPr>
        </a:p>
      </dgm:t>
    </dgm:pt>
    <dgm:pt modelId="{8AB423C4-569D-4D16-9664-EABCE1AA6EC0}" type="sibTrans" cxnId="{C47514A8-5D96-45A7-BC22-E42E2EC6B396}">
      <dgm:prSet/>
      <dgm:spPr/>
      <dgm:t>
        <a:bodyPr/>
        <a:lstStyle/>
        <a:p>
          <a:endParaRPr lang="lt-LT" sz="1800" b="1">
            <a:latin typeface="DM Sans" pitchFamily="2" charset="-70"/>
          </a:endParaRPr>
        </a:p>
      </dgm:t>
    </dgm:pt>
    <dgm:pt modelId="{E693B7CE-2400-4B7C-A44B-3FDD13A49D4E}">
      <dgm:prSet phldrT="[Tekstas]" custT="1"/>
      <dgm:spPr>
        <a:ln w="25400">
          <a:solidFill>
            <a:schemeClr val="bg1"/>
          </a:solidFill>
        </a:ln>
      </dgm:spPr>
      <dgm:t>
        <a:bodyPr/>
        <a:lstStyle/>
        <a:p>
          <a:r>
            <a:rPr lang="lt-LT" sz="1800" b="0" kern="1200" dirty="0">
              <a:solidFill>
                <a:srgbClr val="092D67"/>
              </a:solidFill>
              <a:latin typeface="DM Sans" pitchFamily="2" charset="-70"/>
              <a:ea typeface="+mn-ea"/>
              <a:cs typeface="+mn-cs"/>
            </a:rPr>
            <a:t>Paramą gavusios įmonės, iš jų: vidutinės</a:t>
          </a:r>
        </a:p>
      </dgm:t>
    </dgm:pt>
    <dgm:pt modelId="{275C6ABF-8F50-4B3B-A865-C67D263C59CB}" type="parTrans" cxnId="{49C1E05D-51A5-4184-B253-21BFE68D4777}">
      <dgm:prSet/>
      <dgm:spPr/>
      <dgm:t>
        <a:bodyPr/>
        <a:lstStyle/>
        <a:p>
          <a:endParaRPr lang="lt-LT" sz="1800" b="1">
            <a:latin typeface="DM Sans" pitchFamily="2" charset="-70"/>
          </a:endParaRPr>
        </a:p>
      </dgm:t>
    </dgm:pt>
    <dgm:pt modelId="{692FC5F2-EF26-4FD2-9612-369B06FF4E22}" type="sibTrans" cxnId="{49C1E05D-51A5-4184-B253-21BFE68D4777}">
      <dgm:prSet/>
      <dgm:spPr/>
      <dgm:t>
        <a:bodyPr/>
        <a:lstStyle/>
        <a:p>
          <a:endParaRPr lang="lt-LT" sz="1800" b="1">
            <a:latin typeface="DM Sans" pitchFamily="2" charset="-70"/>
          </a:endParaRPr>
        </a:p>
      </dgm:t>
    </dgm:pt>
    <dgm:pt modelId="{283D365A-192F-4875-8729-C2CF8A57D8C9}">
      <dgm:prSet phldrT="[Tekstas]" custT="1"/>
      <dgm:spPr>
        <a:ln w="25400">
          <a:solidFill>
            <a:schemeClr val="bg1"/>
          </a:solidFill>
        </a:ln>
      </dgm:spPr>
      <dgm:t>
        <a:bodyPr/>
        <a:lstStyle/>
        <a:p>
          <a:r>
            <a:rPr lang="lt-LT" sz="1800" b="0" kern="1200" dirty="0">
              <a:solidFill>
                <a:srgbClr val="092D67"/>
              </a:solidFill>
              <a:latin typeface="DM Sans" pitchFamily="2" charset="-70"/>
              <a:ea typeface="+mn-ea"/>
              <a:cs typeface="+mn-cs"/>
            </a:rPr>
            <a:t>Įmonės, kurioms teikiama parama skaitmeninėms technologijoms ir sprendimams kurti</a:t>
          </a:r>
        </a:p>
      </dgm:t>
    </dgm:pt>
    <dgm:pt modelId="{A0106CDF-3028-4353-BD50-185FC6C08FF6}" type="parTrans" cxnId="{C2A2708B-F838-481E-A92E-00797F5ED885}">
      <dgm:prSet/>
      <dgm:spPr/>
      <dgm:t>
        <a:bodyPr/>
        <a:lstStyle/>
        <a:p>
          <a:endParaRPr lang="lt-LT" sz="1800" b="1">
            <a:latin typeface="DM Sans" pitchFamily="2" charset="-70"/>
          </a:endParaRPr>
        </a:p>
      </dgm:t>
    </dgm:pt>
    <dgm:pt modelId="{FDFA30A7-9B9B-47A6-AF96-FCB5EF9D643E}" type="sibTrans" cxnId="{C2A2708B-F838-481E-A92E-00797F5ED885}">
      <dgm:prSet/>
      <dgm:spPr/>
      <dgm:t>
        <a:bodyPr/>
        <a:lstStyle/>
        <a:p>
          <a:endParaRPr lang="lt-LT" sz="1800" b="1">
            <a:latin typeface="DM Sans" pitchFamily="2" charset="-70"/>
          </a:endParaRPr>
        </a:p>
      </dgm:t>
    </dgm:pt>
    <dgm:pt modelId="{AA479A75-75ED-4C03-947E-86011319B77D}">
      <dgm:prSet phldrT="[Tekstas]" custT="1"/>
      <dgm:spPr>
        <a:solidFill>
          <a:schemeClr val="accent1">
            <a:alpha val="60000"/>
          </a:schemeClr>
        </a:solidFill>
        <a:ln w="25400">
          <a:solidFill>
            <a:schemeClr val="bg1"/>
          </a:solidFill>
        </a:ln>
      </dgm:spPr>
      <dgm:t>
        <a:bodyPr/>
        <a:lstStyle/>
        <a:p>
          <a:r>
            <a:rPr lang="lt-LT" sz="1800" b="1" dirty="0">
              <a:solidFill>
                <a:schemeClr val="accent5"/>
              </a:solidFill>
              <a:latin typeface="DM Sans" pitchFamily="2" charset="-70"/>
            </a:rPr>
            <a:t>Atsiskaitymas</a:t>
          </a:r>
        </a:p>
      </dgm:t>
    </dgm:pt>
    <dgm:pt modelId="{ABD1F057-F3AC-4775-8E52-9DA545EB4577}" type="parTrans" cxnId="{CDE5E84E-D53D-430E-B5A2-92EC42286218}">
      <dgm:prSet/>
      <dgm:spPr/>
      <dgm:t>
        <a:bodyPr/>
        <a:lstStyle/>
        <a:p>
          <a:endParaRPr lang="lt-LT" sz="1800" b="1">
            <a:latin typeface="DM Sans" pitchFamily="2" charset="-70"/>
          </a:endParaRPr>
        </a:p>
      </dgm:t>
    </dgm:pt>
    <dgm:pt modelId="{F7543C29-A8E9-4D30-94AB-4539AE5EA717}" type="sibTrans" cxnId="{CDE5E84E-D53D-430E-B5A2-92EC42286218}">
      <dgm:prSet/>
      <dgm:spPr/>
      <dgm:t>
        <a:bodyPr/>
        <a:lstStyle/>
        <a:p>
          <a:endParaRPr lang="lt-LT" sz="1800" b="1">
            <a:latin typeface="DM Sans" pitchFamily="2" charset="-70"/>
          </a:endParaRPr>
        </a:p>
      </dgm:t>
    </dgm:pt>
    <dgm:pt modelId="{2A852E54-AA84-4635-8FE9-497D8B62528B}">
      <dgm:prSet phldrT="[Tekstas]" custT="1"/>
      <dgm:spPr>
        <a:ln w="25400">
          <a:solidFill>
            <a:schemeClr val="accent2">
              <a:alpha val="90000"/>
            </a:schemeClr>
          </a:solidFill>
        </a:ln>
      </dgm:spPr>
      <dgm:t>
        <a:bodyPr anchor="ctr" anchorCtr="0"/>
        <a:lstStyle/>
        <a:p>
          <a:r>
            <a:rPr lang="lt-LT" sz="1800" b="0" kern="1200" dirty="0">
              <a:solidFill>
                <a:schemeClr val="accent1"/>
              </a:solidFill>
              <a:latin typeface="DM Sans" pitchFamily="2" charset="-70"/>
            </a:rPr>
            <a:t>Atsiskaitoma po projekto veiklų įgyvendinimo, pateikus galutinę ataskaitą </a:t>
          </a:r>
          <a:r>
            <a:rPr lang="lt-LT" sz="1800" b="0" kern="1200" dirty="0">
              <a:solidFill>
                <a:srgbClr val="092D67"/>
              </a:solidFill>
              <a:latin typeface="DM Sans" pitchFamily="2" charset="-70"/>
              <a:ea typeface="+mn-ea"/>
              <a:cs typeface="+mn-cs"/>
            </a:rPr>
            <a:t>2027 m. IV ketvirtis</a:t>
          </a:r>
        </a:p>
      </dgm:t>
    </dgm:pt>
    <dgm:pt modelId="{964EF0F8-20DA-495F-9C25-D2CAEFF38551}" type="parTrans" cxnId="{C666E874-A90A-4A2F-BF6A-7ED18A51DCCD}">
      <dgm:prSet/>
      <dgm:spPr/>
      <dgm:t>
        <a:bodyPr/>
        <a:lstStyle/>
        <a:p>
          <a:endParaRPr lang="lt-LT" sz="1800" b="1">
            <a:latin typeface="DM Sans" pitchFamily="2" charset="-70"/>
          </a:endParaRPr>
        </a:p>
      </dgm:t>
    </dgm:pt>
    <dgm:pt modelId="{8FA8ECA9-FE37-4C0E-B231-886CCE1B9535}" type="sibTrans" cxnId="{C666E874-A90A-4A2F-BF6A-7ED18A51DCCD}">
      <dgm:prSet/>
      <dgm:spPr/>
      <dgm:t>
        <a:bodyPr/>
        <a:lstStyle/>
        <a:p>
          <a:endParaRPr lang="lt-LT" sz="1800" b="1">
            <a:latin typeface="DM Sans" pitchFamily="2" charset="-70"/>
          </a:endParaRPr>
        </a:p>
      </dgm:t>
    </dgm:pt>
    <dgm:pt modelId="{1CC4A4DE-3651-43D6-A72C-A43271B81F11}">
      <dgm:prSet phldrT="[Tekstas]" custT="1"/>
      <dgm:spPr>
        <a:ln w="25400">
          <a:solidFill>
            <a:schemeClr val="accent2">
              <a:alpha val="90000"/>
            </a:schemeClr>
          </a:solidFill>
        </a:ln>
      </dgm:spPr>
      <dgm:t>
        <a:bodyPr/>
        <a:lstStyle/>
        <a:p>
          <a:r>
            <a:rPr lang="lt-LT" sz="1800" b="0" kern="1200" dirty="0">
              <a:solidFill>
                <a:schemeClr val="accent1"/>
              </a:solidFill>
              <a:latin typeface="DM Sans" pitchFamily="2" charset="-70"/>
            </a:rPr>
            <a:t>Atsiskaitoma po projekto veiklų įgyvendinimo, pateikus galutinę ataskaitą </a:t>
          </a:r>
          <a:r>
            <a:rPr lang="lt-LT" sz="1800" b="0" kern="1200" dirty="0">
              <a:solidFill>
                <a:srgbClr val="092D67"/>
              </a:solidFill>
              <a:latin typeface="DM Sans" pitchFamily="2" charset="-70"/>
              <a:ea typeface="+mn-ea"/>
              <a:cs typeface="+mn-cs"/>
            </a:rPr>
            <a:t>2027 m. IV ketvirtis</a:t>
          </a:r>
        </a:p>
      </dgm:t>
    </dgm:pt>
    <dgm:pt modelId="{F9B2BBD4-FEDE-400E-B476-F8728265642C}" type="parTrans" cxnId="{580F09AC-7060-44E8-93E5-EC2982595186}">
      <dgm:prSet/>
      <dgm:spPr/>
      <dgm:t>
        <a:bodyPr/>
        <a:lstStyle/>
        <a:p>
          <a:endParaRPr lang="lt-LT" sz="1800" b="1">
            <a:latin typeface="DM Sans" pitchFamily="2" charset="-70"/>
          </a:endParaRPr>
        </a:p>
      </dgm:t>
    </dgm:pt>
    <dgm:pt modelId="{729021EF-D2DF-4153-8895-60104E15FBE1}" type="sibTrans" cxnId="{580F09AC-7060-44E8-93E5-EC2982595186}">
      <dgm:prSet/>
      <dgm:spPr/>
      <dgm:t>
        <a:bodyPr/>
        <a:lstStyle/>
        <a:p>
          <a:endParaRPr lang="lt-LT" sz="1800" b="1">
            <a:latin typeface="DM Sans" pitchFamily="2" charset="-70"/>
          </a:endParaRPr>
        </a:p>
      </dgm:t>
    </dgm:pt>
    <dgm:pt modelId="{F68F7F2E-5475-4771-BAEA-1EFFCA6BE993}" type="pres">
      <dgm:prSet presAssocID="{07A8897A-0BB8-4568-AA52-9A7CF83DFE82}" presName="Name0" presStyleCnt="0">
        <dgm:presLayoutVars>
          <dgm:dir/>
          <dgm:animLvl val="lvl"/>
          <dgm:resizeHandles val="exact"/>
        </dgm:presLayoutVars>
      </dgm:prSet>
      <dgm:spPr/>
    </dgm:pt>
    <dgm:pt modelId="{C2C4D323-7B0B-4459-BB80-9540783B43F2}" type="pres">
      <dgm:prSet presAssocID="{ACADD086-B8BF-46AA-B0C8-61A0B9587ECA}" presName="vertFlow" presStyleCnt="0"/>
      <dgm:spPr/>
    </dgm:pt>
    <dgm:pt modelId="{8ADDE757-52E6-4CAA-8719-0C64056386CE}" type="pres">
      <dgm:prSet presAssocID="{ACADD086-B8BF-46AA-B0C8-61A0B9587ECA}" presName="header" presStyleLbl="node1" presStyleIdx="0" presStyleCnt="2"/>
      <dgm:spPr/>
    </dgm:pt>
    <dgm:pt modelId="{B9DB69B4-1EBE-4EAD-836C-5672129D0149}" type="pres">
      <dgm:prSet presAssocID="{275C6ABF-8F50-4B3B-A865-C67D263C59CB}" presName="parTrans" presStyleLbl="sibTrans2D1" presStyleIdx="0" presStyleCnt="4"/>
      <dgm:spPr/>
    </dgm:pt>
    <dgm:pt modelId="{A60EAEF5-65CE-432D-980A-D4B747E576BF}" type="pres">
      <dgm:prSet presAssocID="{E693B7CE-2400-4B7C-A44B-3FDD13A49D4E}" presName="child" presStyleLbl="alignAccFollowNode1" presStyleIdx="0" presStyleCnt="4" custLinFactNeighborX="-472" custLinFactNeighborY="-2871">
        <dgm:presLayoutVars>
          <dgm:chMax val="0"/>
          <dgm:bulletEnabled val="1"/>
        </dgm:presLayoutVars>
      </dgm:prSet>
      <dgm:spPr/>
    </dgm:pt>
    <dgm:pt modelId="{E6104B4F-6702-41C8-BDB5-2440B8E4F79D}" type="pres">
      <dgm:prSet presAssocID="{692FC5F2-EF26-4FD2-9612-369B06FF4E22}" presName="sibTrans" presStyleLbl="sibTrans2D1" presStyleIdx="1" presStyleCnt="4"/>
      <dgm:spPr/>
    </dgm:pt>
    <dgm:pt modelId="{BF74DAAA-5DCD-476F-A01A-CF1E0C76CC36}" type="pres">
      <dgm:prSet presAssocID="{283D365A-192F-4875-8729-C2CF8A57D8C9}" presName="child" presStyleLbl="alignAccFollowNode1" presStyleIdx="1" presStyleCnt="4" custLinFactNeighborX="1829" custLinFactNeighborY="-21075">
        <dgm:presLayoutVars>
          <dgm:chMax val="0"/>
          <dgm:bulletEnabled val="1"/>
        </dgm:presLayoutVars>
      </dgm:prSet>
      <dgm:spPr/>
    </dgm:pt>
    <dgm:pt modelId="{3F668D6B-213A-4C46-8D24-2BD6F30F11F9}" type="pres">
      <dgm:prSet presAssocID="{ACADD086-B8BF-46AA-B0C8-61A0B9587ECA}" presName="hSp" presStyleCnt="0"/>
      <dgm:spPr/>
    </dgm:pt>
    <dgm:pt modelId="{4577147E-9593-4A84-8D72-241F054DFD59}" type="pres">
      <dgm:prSet presAssocID="{AA479A75-75ED-4C03-947E-86011319B77D}" presName="vertFlow" presStyleCnt="0"/>
      <dgm:spPr/>
    </dgm:pt>
    <dgm:pt modelId="{5F5C3262-661B-4570-816A-021B387B0462}" type="pres">
      <dgm:prSet presAssocID="{AA479A75-75ED-4C03-947E-86011319B77D}" presName="header" presStyleLbl="node1" presStyleIdx="1" presStyleCnt="2"/>
      <dgm:spPr/>
    </dgm:pt>
    <dgm:pt modelId="{7B670B2C-E70E-4300-A75D-4DF4A861DAA5}" type="pres">
      <dgm:prSet presAssocID="{964EF0F8-20DA-495F-9C25-D2CAEFF38551}" presName="parTrans" presStyleLbl="sibTrans2D1" presStyleIdx="2" presStyleCnt="4"/>
      <dgm:spPr/>
    </dgm:pt>
    <dgm:pt modelId="{372F60EA-815E-494A-9B12-529C5CE19656}" type="pres">
      <dgm:prSet presAssocID="{2A852E54-AA84-4635-8FE9-497D8B62528B}" presName="child" presStyleLbl="alignAccFollowNode1" presStyleIdx="2" presStyleCnt="4">
        <dgm:presLayoutVars>
          <dgm:chMax val="0"/>
          <dgm:bulletEnabled val="1"/>
        </dgm:presLayoutVars>
      </dgm:prSet>
      <dgm:spPr/>
    </dgm:pt>
    <dgm:pt modelId="{602869F9-A474-4791-824A-94D33950EEFB}" type="pres">
      <dgm:prSet presAssocID="{8FA8ECA9-FE37-4C0E-B231-886CCE1B9535}" presName="sibTrans" presStyleLbl="sibTrans2D1" presStyleIdx="3" presStyleCnt="4"/>
      <dgm:spPr/>
    </dgm:pt>
    <dgm:pt modelId="{9F895D1C-48CB-4F7B-8AF0-22F9A8927324}" type="pres">
      <dgm:prSet presAssocID="{1CC4A4DE-3651-43D6-A72C-A43271B81F11}" presName="child" presStyleLbl="alignAccFollowNode1" presStyleIdx="3" presStyleCnt="4">
        <dgm:presLayoutVars>
          <dgm:chMax val="0"/>
          <dgm:bulletEnabled val="1"/>
        </dgm:presLayoutVars>
      </dgm:prSet>
      <dgm:spPr/>
    </dgm:pt>
  </dgm:ptLst>
  <dgm:cxnLst>
    <dgm:cxn modelId="{8CB85716-2AF3-4EA4-9AAA-8F2446CC6BDE}" type="presOf" srcId="{E693B7CE-2400-4B7C-A44B-3FDD13A49D4E}" destId="{A60EAEF5-65CE-432D-980A-D4B747E576BF}" srcOrd="0" destOrd="0" presId="urn:microsoft.com/office/officeart/2005/8/layout/lProcess1"/>
    <dgm:cxn modelId="{3DAC451D-C1E0-4730-BF3D-0E7CC4148B30}" type="presOf" srcId="{964EF0F8-20DA-495F-9C25-D2CAEFF38551}" destId="{7B670B2C-E70E-4300-A75D-4DF4A861DAA5}" srcOrd="0" destOrd="0" presId="urn:microsoft.com/office/officeart/2005/8/layout/lProcess1"/>
    <dgm:cxn modelId="{97B2155B-F850-49D5-A643-D792689D1232}" type="presOf" srcId="{07A8897A-0BB8-4568-AA52-9A7CF83DFE82}" destId="{F68F7F2E-5475-4771-BAEA-1EFFCA6BE993}" srcOrd="0" destOrd="0" presId="urn:microsoft.com/office/officeart/2005/8/layout/lProcess1"/>
    <dgm:cxn modelId="{49C1E05D-51A5-4184-B253-21BFE68D4777}" srcId="{ACADD086-B8BF-46AA-B0C8-61A0B9587ECA}" destId="{E693B7CE-2400-4B7C-A44B-3FDD13A49D4E}" srcOrd="0" destOrd="0" parTransId="{275C6ABF-8F50-4B3B-A865-C67D263C59CB}" sibTransId="{692FC5F2-EF26-4FD2-9612-369B06FF4E22}"/>
    <dgm:cxn modelId="{1A0A495E-4AF9-4417-A542-AB9AF659AA84}" type="presOf" srcId="{1CC4A4DE-3651-43D6-A72C-A43271B81F11}" destId="{9F895D1C-48CB-4F7B-8AF0-22F9A8927324}" srcOrd="0" destOrd="0" presId="urn:microsoft.com/office/officeart/2005/8/layout/lProcess1"/>
    <dgm:cxn modelId="{4E541A4E-683E-4EE5-A4F6-711A4A80E6B2}" type="presOf" srcId="{692FC5F2-EF26-4FD2-9612-369B06FF4E22}" destId="{E6104B4F-6702-41C8-BDB5-2440B8E4F79D}" srcOrd="0" destOrd="0" presId="urn:microsoft.com/office/officeart/2005/8/layout/lProcess1"/>
    <dgm:cxn modelId="{CDE5E84E-D53D-430E-B5A2-92EC42286218}" srcId="{07A8897A-0BB8-4568-AA52-9A7CF83DFE82}" destId="{AA479A75-75ED-4C03-947E-86011319B77D}" srcOrd="1" destOrd="0" parTransId="{ABD1F057-F3AC-4775-8E52-9DA545EB4577}" sibTransId="{F7543C29-A8E9-4D30-94AB-4539AE5EA717}"/>
    <dgm:cxn modelId="{3C07814F-6783-4DDC-A49A-9E680290A031}" type="presOf" srcId="{AA479A75-75ED-4C03-947E-86011319B77D}" destId="{5F5C3262-661B-4570-816A-021B387B0462}" srcOrd="0" destOrd="0" presId="urn:microsoft.com/office/officeart/2005/8/layout/lProcess1"/>
    <dgm:cxn modelId="{C666E874-A90A-4A2F-BF6A-7ED18A51DCCD}" srcId="{AA479A75-75ED-4C03-947E-86011319B77D}" destId="{2A852E54-AA84-4635-8FE9-497D8B62528B}" srcOrd="0" destOrd="0" parTransId="{964EF0F8-20DA-495F-9C25-D2CAEFF38551}" sibTransId="{8FA8ECA9-FE37-4C0E-B231-886CCE1B9535}"/>
    <dgm:cxn modelId="{39458257-38C2-487D-95B2-FB596BB03DE6}" type="presOf" srcId="{8FA8ECA9-FE37-4C0E-B231-886CCE1B9535}" destId="{602869F9-A474-4791-824A-94D33950EEFB}" srcOrd="0" destOrd="0" presId="urn:microsoft.com/office/officeart/2005/8/layout/lProcess1"/>
    <dgm:cxn modelId="{3693BC7E-5FB0-4EA7-98AC-658FDE835E14}" type="presOf" srcId="{283D365A-192F-4875-8729-C2CF8A57D8C9}" destId="{BF74DAAA-5DCD-476F-A01A-CF1E0C76CC36}" srcOrd="0" destOrd="0" presId="urn:microsoft.com/office/officeart/2005/8/layout/lProcess1"/>
    <dgm:cxn modelId="{C2A2708B-F838-481E-A92E-00797F5ED885}" srcId="{ACADD086-B8BF-46AA-B0C8-61A0B9587ECA}" destId="{283D365A-192F-4875-8729-C2CF8A57D8C9}" srcOrd="1" destOrd="0" parTransId="{A0106CDF-3028-4353-BD50-185FC6C08FF6}" sibTransId="{FDFA30A7-9B9B-47A6-AF96-FCB5EF9D643E}"/>
    <dgm:cxn modelId="{C47514A8-5D96-45A7-BC22-E42E2EC6B396}" srcId="{07A8897A-0BB8-4568-AA52-9A7CF83DFE82}" destId="{ACADD086-B8BF-46AA-B0C8-61A0B9587ECA}" srcOrd="0" destOrd="0" parTransId="{A1CD55A1-EAE4-4696-99EC-E03B949742FD}" sibTransId="{8AB423C4-569D-4D16-9664-EABCE1AA6EC0}"/>
    <dgm:cxn modelId="{580F09AC-7060-44E8-93E5-EC2982595186}" srcId="{AA479A75-75ED-4C03-947E-86011319B77D}" destId="{1CC4A4DE-3651-43D6-A72C-A43271B81F11}" srcOrd="1" destOrd="0" parTransId="{F9B2BBD4-FEDE-400E-B476-F8728265642C}" sibTransId="{729021EF-D2DF-4153-8895-60104E15FBE1}"/>
    <dgm:cxn modelId="{D26550C3-BFCD-4F64-93F8-034E50B8C29F}" type="presOf" srcId="{ACADD086-B8BF-46AA-B0C8-61A0B9587ECA}" destId="{8ADDE757-52E6-4CAA-8719-0C64056386CE}" srcOrd="0" destOrd="0" presId="urn:microsoft.com/office/officeart/2005/8/layout/lProcess1"/>
    <dgm:cxn modelId="{AF1D7DC6-45C7-4A86-88E5-762708F153E2}" type="presOf" srcId="{275C6ABF-8F50-4B3B-A865-C67D263C59CB}" destId="{B9DB69B4-1EBE-4EAD-836C-5672129D0149}" srcOrd="0" destOrd="0" presId="urn:microsoft.com/office/officeart/2005/8/layout/lProcess1"/>
    <dgm:cxn modelId="{7F1B2EE0-2285-468A-B281-43108152739D}" type="presOf" srcId="{2A852E54-AA84-4635-8FE9-497D8B62528B}" destId="{372F60EA-815E-494A-9B12-529C5CE19656}" srcOrd="0" destOrd="0" presId="urn:microsoft.com/office/officeart/2005/8/layout/lProcess1"/>
    <dgm:cxn modelId="{024D89C7-E886-4D79-88EA-15B2FAEBFFD8}" type="presParOf" srcId="{F68F7F2E-5475-4771-BAEA-1EFFCA6BE993}" destId="{C2C4D323-7B0B-4459-BB80-9540783B43F2}" srcOrd="0" destOrd="0" presId="urn:microsoft.com/office/officeart/2005/8/layout/lProcess1"/>
    <dgm:cxn modelId="{4FF5F61E-5F94-4826-B714-8BADE44598F1}" type="presParOf" srcId="{C2C4D323-7B0B-4459-BB80-9540783B43F2}" destId="{8ADDE757-52E6-4CAA-8719-0C64056386CE}" srcOrd="0" destOrd="0" presId="urn:microsoft.com/office/officeart/2005/8/layout/lProcess1"/>
    <dgm:cxn modelId="{F7626963-15C8-4EDB-9473-31399D423411}" type="presParOf" srcId="{C2C4D323-7B0B-4459-BB80-9540783B43F2}" destId="{B9DB69B4-1EBE-4EAD-836C-5672129D0149}" srcOrd="1" destOrd="0" presId="urn:microsoft.com/office/officeart/2005/8/layout/lProcess1"/>
    <dgm:cxn modelId="{2A0DA41D-77BE-40D5-BF39-25F4F03E57CD}" type="presParOf" srcId="{C2C4D323-7B0B-4459-BB80-9540783B43F2}" destId="{A60EAEF5-65CE-432D-980A-D4B747E576BF}" srcOrd="2" destOrd="0" presId="urn:microsoft.com/office/officeart/2005/8/layout/lProcess1"/>
    <dgm:cxn modelId="{9CC33809-4762-45C4-B99F-3795C6410156}" type="presParOf" srcId="{C2C4D323-7B0B-4459-BB80-9540783B43F2}" destId="{E6104B4F-6702-41C8-BDB5-2440B8E4F79D}" srcOrd="3" destOrd="0" presId="urn:microsoft.com/office/officeart/2005/8/layout/lProcess1"/>
    <dgm:cxn modelId="{720701D8-EEBE-42CF-B854-74C0DFA5F4DF}" type="presParOf" srcId="{C2C4D323-7B0B-4459-BB80-9540783B43F2}" destId="{BF74DAAA-5DCD-476F-A01A-CF1E0C76CC36}" srcOrd="4" destOrd="0" presId="urn:microsoft.com/office/officeart/2005/8/layout/lProcess1"/>
    <dgm:cxn modelId="{0A90E515-53F8-4C82-A8B4-7E443D9BE190}" type="presParOf" srcId="{F68F7F2E-5475-4771-BAEA-1EFFCA6BE993}" destId="{3F668D6B-213A-4C46-8D24-2BD6F30F11F9}" srcOrd="1" destOrd="0" presId="urn:microsoft.com/office/officeart/2005/8/layout/lProcess1"/>
    <dgm:cxn modelId="{79B006E8-EE17-4E91-A058-4DBAE1E0000E}" type="presParOf" srcId="{F68F7F2E-5475-4771-BAEA-1EFFCA6BE993}" destId="{4577147E-9593-4A84-8D72-241F054DFD59}" srcOrd="2" destOrd="0" presId="urn:microsoft.com/office/officeart/2005/8/layout/lProcess1"/>
    <dgm:cxn modelId="{8F7CFFF4-5818-471D-8CF4-CCB4A28E5926}" type="presParOf" srcId="{4577147E-9593-4A84-8D72-241F054DFD59}" destId="{5F5C3262-661B-4570-816A-021B387B0462}" srcOrd="0" destOrd="0" presId="urn:microsoft.com/office/officeart/2005/8/layout/lProcess1"/>
    <dgm:cxn modelId="{A9AE9DE0-3DD8-4F3D-A34E-41167DE8FC5D}" type="presParOf" srcId="{4577147E-9593-4A84-8D72-241F054DFD59}" destId="{7B670B2C-E70E-4300-A75D-4DF4A861DAA5}" srcOrd="1" destOrd="0" presId="urn:microsoft.com/office/officeart/2005/8/layout/lProcess1"/>
    <dgm:cxn modelId="{2C43710C-BD18-4998-8B2E-52E00BD73DB8}" type="presParOf" srcId="{4577147E-9593-4A84-8D72-241F054DFD59}" destId="{372F60EA-815E-494A-9B12-529C5CE19656}" srcOrd="2" destOrd="0" presId="urn:microsoft.com/office/officeart/2005/8/layout/lProcess1"/>
    <dgm:cxn modelId="{79D323DF-4D0B-407D-A423-6B8BCDC27500}" type="presParOf" srcId="{4577147E-9593-4A84-8D72-241F054DFD59}" destId="{602869F9-A474-4791-824A-94D33950EEFB}" srcOrd="3" destOrd="0" presId="urn:microsoft.com/office/officeart/2005/8/layout/lProcess1"/>
    <dgm:cxn modelId="{3546ED11-73D4-4406-9F92-0672ACD3D59B}" type="presParOf" srcId="{4577147E-9593-4A84-8D72-241F054DFD59}" destId="{9F895D1C-48CB-4F7B-8AF0-22F9A8927324}"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8897A-0BB8-4568-AA52-9A7CF83DFE82}" type="doc">
      <dgm:prSet loTypeId="urn:microsoft.com/office/officeart/2005/8/layout/lProcess1" loCatId="process" qsTypeId="urn:microsoft.com/office/officeart/2005/8/quickstyle/simple1" qsCatId="simple" csTypeId="urn:microsoft.com/office/officeart/2005/8/colors/accent1_3" csCatId="accent1" phldr="1"/>
      <dgm:spPr/>
      <dgm:t>
        <a:bodyPr/>
        <a:lstStyle/>
        <a:p>
          <a:endParaRPr lang="lt-LT"/>
        </a:p>
      </dgm:t>
    </dgm:pt>
    <dgm:pt modelId="{ACADD086-B8BF-46AA-B0C8-61A0B9587ECA}">
      <dgm:prSet phldrT="[Tekstas]" custT="1"/>
      <dgm:spPr>
        <a:solidFill>
          <a:schemeClr val="accent1">
            <a:shade val="80000"/>
            <a:hueOff val="0"/>
            <a:satOff val="0"/>
            <a:lumOff val="0"/>
            <a:alpha val="90000"/>
          </a:schemeClr>
        </a:solidFill>
        <a:ln w="25400">
          <a:solidFill>
            <a:schemeClr val="bg1"/>
          </a:solidFill>
        </a:ln>
      </dgm:spPr>
      <dgm:t>
        <a:bodyPr/>
        <a:lstStyle/>
        <a:p>
          <a:pPr algn="ctr"/>
          <a:r>
            <a:rPr lang="lt-LT" sz="1800" b="1" dirty="0">
              <a:solidFill>
                <a:schemeClr val="accent5"/>
              </a:solidFill>
              <a:latin typeface="DM Sans" pitchFamily="2" charset="-70"/>
            </a:rPr>
            <a:t>Rodikliai</a:t>
          </a:r>
        </a:p>
      </dgm:t>
    </dgm:pt>
    <dgm:pt modelId="{A1CD55A1-EAE4-4696-99EC-E03B949742FD}" type="parTrans" cxnId="{C47514A8-5D96-45A7-BC22-E42E2EC6B396}">
      <dgm:prSet/>
      <dgm:spPr/>
      <dgm:t>
        <a:bodyPr/>
        <a:lstStyle/>
        <a:p>
          <a:endParaRPr lang="lt-LT" sz="1800" b="1">
            <a:latin typeface="DM Sans" pitchFamily="2" charset="-70"/>
          </a:endParaRPr>
        </a:p>
      </dgm:t>
    </dgm:pt>
    <dgm:pt modelId="{8AB423C4-569D-4D16-9664-EABCE1AA6EC0}" type="sibTrans" cxnId="{C47514A8-5D96-45A7-BC22-E42E2EC6B396}">
      <dgm:prSet/>
      <dgm:spPr/>
      <dgm:t>
        <a:bodyPr/>
        <a:lstStyle/>
        <a:p>
          <a:endParaRPr lang="lt-LT" sz="1800" b="1">
            <a:latin typeface="DM Sans" pitchFamily="2" charset="-70"/>
          </a:endParaRPr>
        </a:p>
      </dgm:t>
    </dgm:pt>
    <dgm:pt modelId="{E693B7CE-2400-4B7C-A44B-3FDD13A49D4E}">
      <dgm:prSet phldrT="[Tekstas]" custT="1"/>
      <dgm:spPr>
        <a:ln w="25400">
          <a:solidFill>
            <a:schemeClr val="bg1"/>
          </a:solidFill>
        </a:ln>
      </dgm:spPr>
      <dgm:t>
        <a:bodyPr/>
        <a:lstStyle/>
        <a:p>
          <a:r>
            <a:rPr lang="lt-LT" sz="1800" b="0" kern="1200" dirty="0">
              <a:solidFill>
                <a:srgbClr val="092D67"/>
              </a:solidFill>
              <a:latin typeface="DM Sans" pitchFamily="2" charset="-70"/>
              <a:ea typeface="+mn-ea"/>
              <a:cs typeface="+mn-cs"/>
            </a:rPr>
            <a:t>Įmonės, kurioms teikiama parama skaitmeninėms technologijoms ir sprendimams kurti, iš jų: mažos ir labai mažos</a:t>
          </a:r>
        </a:p>
      </dgm:t>
    </dgm:pt>
    <dgm:pt modelId="{275C6ABF-8F50-4B3B-A865-C67D263C59CB}" type="parTrans" cxnId="{49C1E05D-51A5-4184-B253-21BFE68D4777}">
      <dgm:prSet/>
      <dgm:spPr/>
      <dgm:t>
        <a:bodyPr/>
        <a:lstStyle/>
        <a:p>
          <a:endParaRPr lang="lt-LT" sz="1800" b="1">
            <a:latin typeface="DM Sans" pitchFamily="2" charset="-70"/>
          </a:endParaRPr>
        </a:p>
      </dgm:t>
    </dgm:pt>
    <dgm:pt modelId="{692FC5F2-EF26-4FD2-9612-369B06FF4E22}" type="sibTrans" cxnId="{49C1E05D-51A5-4184-B253-21BFE68D4777}">
      <dgm:prSet/>
      <dgm:spPr/>
      <dgm:t>
        <a:bodyPr/>
        <a:lstStyle/>
        <a:p>
          <a:endParaRPr lang="lt-LT" sz="1800" b="1">
            <a:latin typeface="DM Sans" pitchFamily="2" charset="-70"/>
          </a:endParaRPr>
        </a:p>
      </dgm:t>
    </dgm:pt>
    <dgm:pt modelId="{283D365A-192F-4875-8729-C2CF8A57D8C9}">
      <dgm:prSet phldrT="[Tekstas]" custT="1"/>
      <dgm:spPr>
        <a:ln w="25400">
          <a:solidFill>
            <a:schemeClr val="bg1"/>
          </a:solidFill>
        </a:ln>
      </dgm:spPr>
      <dgm:t>
        <a:bodyPr/>
        <a:lstStyle/>
        <a:p>
          <a:r>
            <a:rPr lang="lt-LT" sz="1800" b="0" kern="1200" dirty="0">
              <a:solidFill>
                <a:srgbClr val="092D67"/>
              </a:solidFill>
              <a:latin typeface="DM Sans" pitchFamily="2" charset="-70"/>
              <a:ea typeface="+mn-ea"/>
              <a:cs typeface="+mn-cs"/>
            </a:rPr>
            <a:t>Įmonės, kurioms teikiama parama skaitmeninėms technologijoms ir sprendimams kurti, iš jų vidutinėms įmonėms</a:t>
          </a:r>
        </a:p>
      </dgm:t>
    </dgm:pt>
    <dgm:pt modelId="{A0106CDF-3028-4353-BD50-185FC6C08FF6}" type="parTrans" cxnId="{C2A2708B-F838-481E-A92E-00797F5ED885}">
      <dgm:prSet/>
      <dgm:spPr/>
      <dgm:t>
        <a:bodyPr/>
        <a:lstStyle/>
        <a:p>
          <a:endParaRPr lang="lt-LT" sz="1800" b="1">
            <a:latin typeface="DM Sans" pitchFamily="2" charset="-70"/>
          </a:endParaRPr>
        </a:p>
      </dgm:t>
    </dgm:pt>
    <dgm:pt modelId="{FDFA30A7-9B9B-47A6-AF96-FCB5EF9D643E}" type="sibTrans" cxnId="{C2A2708B-F838-481E-A92E-00797F5ED885}">
      <dgm:prSet/>
      <dgm:spPr/>
      <dgm:t>
        <a:bodyPr/>
        <a:lstStyle/>
        <a:p>
          <a:endParaRPr lang="lt-LT" sz="1800" b="1">
            <a:latin typeface="DM Sans" pitchFamily="2" charset="-70"/>
          </a:endParaRPr>
        </a:p>
      </dgm:t>
    </dgm:pt>
    <dgm:pt modelId="{AA479A75-75ED-4C03-947E-86011319B77D}">
      <dgm:prSet phldrT="[Tekstas]" custT="1"/>
      <dgm:spPr>
        <a:solidFill>
          <a:schemeClr val="accent1">
            <a:alpha val="60000"/>
          </a:schemeClr>
        </a:solidFill>
        <a:ln w="25400">
          <a:solidFill>
            <a:schemeClr val="bg1"/>
          </a:solidFill>
        </a:ln>
      </dgm:spPr>
      <dgm:t>
        <a:bodyPr/>
        <a:lstStyle/>
        <a:p>
          <a:r>
            <a:rPr lang="lt-LT" sz="1800" b="1" dirty="0">
              <a:solidFill>
                <a:schemeClr val="accent5"/>
              </a:solidFill>
              <a:latin typeface="DM Sans" pitchFamily="2" charset="-70"/>
            </a:rPr>
            <a:t>Atsiskaitymas</a:t>
          </a:r>
        </a:p>
      </dgm:t>
    </dgm:pt>
    <dgm:pt modelId="{ABD1F057-F3AC-4775-8E52-9DA545EB4577}" type="parTrans" cxnId="{CDE5E84E-D53D-430E-B5A2-92EC42286218}">
      <dgm:prSet/>
      <dgm:spPr/>
      <dgm:t>
        <a:bodyPr/>
        <a:lstStyle/>
        <a:p>
          <a:endParaRPr lang="lt-LT" sz="1800" b="1">
            <a:latin typeface="DM Sans" pitchFamily="2" charset="-70"/>
          </a:endParaRPr>
        </a:p>
      </dgm:t>
    </dgm:pt>
    <dgm:pt modelId="{F7543C29-A8E9-4D30-94AB-4539AE5EA717}" type="sibTrans" cxnId="{CDE5E84E-D53D-430E-B5A2-92EC42286218}">
      <dgm:prSet/>
      <dgm:spPr/>
      <dgm:t>
        <a:bodyPr/>
        <a:lstStyle/>
        <a:p>
          <a:endParaRPr lang="lt-LT" sz="1800" b="1">
            <a:latin typeface="DM Sans" pitchFamily="2" charset="-70"/>
          </a:endParaRPr>
        </a:p>
      </dgm:t>
    </dgm:pt>
    <dgm:pt modelId="{2A852E54-AA84-4635-8FE9-497D8B62528B}">
      <dgm:prSet phldrT="[Tekstas]" custT="1"/>
      <dgm:spPr>
        <a:ln w="25400">
          <a:solidFill>
            <a:schemeClr val="accent2">
              <a:alpha val="90000"/>
            </a:schemeClr>
          </a:solidFill>
        </a:ln>
      </dgm:spPr>
      <dgm:t>
        <a:bodyPr anchor="ctr" anchorCtr="0"/>
        <a:lstStyle/>
        <a:p>
          <a:r>
            <a:rPr lang="lt-LT" sz="1800" b="0" kern="1200" dirty="0">
              <a:solidFill>
                <a:schemeClr val="accent1"/>
              </a:solidFill>
              <a:latin typeface="DM Sans" pitchFamily="2" charset="-70"/>
            </a:rPr>
            <a:t>Atsiskaitoma po projekto veiklų įgyvendinimo, pateikus galutinę </a:t>
          </a:r>
          <a:r>
            <a:rPr lang="lt-LT" sz="1800" b="0" kern="1200" dirty="0">
              <a:solidFill>
                <a:srgbClr val="092D67"/>
              </a:solidFill>
              <a:latin typeface="DM Sans" pitchFamily="2" charset="-70"/>
              <a:ea typeface="+mn-ea"/>
              <a:cs typeface="+mn-cs"/>
            </a:rPr>
            <a:t>ataskaitą 2027 m. IV ketvirtis</a:t>
          </a:r>
        </a:p>
      </dgm:t>
    </dgm:pt>
    <dgm:pt modelId="{964EF0F8-20DA-495F-9C25-D2CAEFF38551}" type="parTrans" cxnId="{C666E874-A90A-4A2F-BF6A-7ED18A51DCCD}">
      <dgm:prSet/>
      <dgm:spPr/>
      <dgm:t>
        <a:bodyPr/>
        <a:lstStyle/>
        <a:p>
          <a:endParaRPr lang="lt-LT" sz="1800" b="1">
            <a:latin typeface="DM Sans" pitchFamily="2" charset="-70"/>
          </a:endParaRPr>
        </a:p>
      </dgm:t>
    </dgm:pt>
    <dgm:pt modelId="{8FA8ECA9-FE37-4C0E-B231-886CCE1B9535}" type="sibTrans" cxnId="{C666E874-A90A-4A2F-BF6A-7ED18A51DCCD}">
      <dgm:prSet/>
      <dgm:spPr/>
      <dgm:t>
        <a:bodyPr/>
        <a:lstStyle/>
        <a:p>
          <a:endParaRPr lang="lt-LT" sz="1800" b="1">
            <a:latin typeface="DM Sans" pitchFamily="2" charset="-70"/>
          </a:endParaRPr>
        </a:p>
      </dgm:t>
    </dgm:pt>
    <dgm:pt modelId="{1CC4A4DE-3651-43D6-A72C-A43271B81F11}">
      <dgm:prSet phldrT="[Tekstas]" custT="1"/>
      <dgm:spPr>
        <a:ln w="25400">
          <a:solidFill>
            <a:schemeClr val="accent2">
              <a:alpha val="90000"/>
            </a:schemeClr>
          </a:solidFill>
        </a:ln>
      </dgm:spPr>
      <dgm:t>
        <a:bodyPr/>
        <a:lstStyle/>
        <a:p>
          <a:r>
            <a:rPr lang="lt-LT" sz="1800" b="0" kern="1200" dirty="0">
              <a:solidFill>
                <a:srgbClr val="092D67"/>
              </a:solidFill>
              <a:latin typeface="DM Sans" pitchFamily="2" charset="-70"/>
              <a:ea typeface="+mn-ea"/>
              <a:cs typeface="+mn-cs"/>
            </a:rPr>
            <a:t>Atsiskaitoma po projekto veiklų įgyvendinimo, pateikus galutinę ataskaitą 2027 m. IV ketvirtis</a:t>
          </a:r>
        </a:p>
      </dgm:t>
    </dgm:pt>
    <dgm:pt modelId="{F9B2BBD4-FEDE-400E-B476-F8728265642C}" type="parTrans" cxnId="{580F09AC-7060-44E8-93E5-EC2982595186}">
      <dgm:prSet/>
      <dgm:spPr/>
      <dgm:t>
        <a:bodyPr/>
        <a:lstStyle/>
        <a:p>
          <a:endParaRPr lang="lt-LT" sz="1800" b="1">
            <a:latin typeface="DM Sans" pitchFamily="2" charset="-70"/>
          </a:endParaRPr>
        </a:p>
      </dgm:t>
    </dgm:pt>
    <dgm:pt modelId="{729021EF-D2DF-4153-8895-60104E15FBE1}" type="sibTrans" cxnId="{580F09AC-7060-44E8-93E5-EC2982595186}">
      <dgm:prSet/>
      <dgm:spPr/>
      <dgm:t>
        <a:bodyPr/>
        <a:lstStyle/>
        <a:p>
          <a:endParaRPr lang="lt-LT" sz="1800" b="1">
            <a:latin typeface="DM Sans" pitchFamily="2" charset="-70"/>
          </a:endParaRPr>
        </a:p>
      </dgm:t>
    </dgm:pt>
    <dgm:pt modelId="{F68F7F2E-5475-4771-BAEA-1EFFCA6BE993}" type="pres">
      <dgm:prSet presAssocID="{07A8897A-0BB8-4568-AA52-9A7CF83DFE82}" presName="Name0" presStyleCnt="0">
        <dgm:presLayoutVars>
          <dgm:dir/>
          <dgm:animLvl val="lvl"/>
          <dgm:resizeHandles val="exact"/>
        </dgm:presLayoutVars>
      </dgm:prSet>
      <dgm:spPr/>
    </dgm:pt>
    <dgm:pt modelId="{C2C4D323-7B0B-4459-BB80-9540783B43F2}" type="pres">
      <dgm:prSet presAssocID="{ACADD086-B8BF-46AA-B0C8-61A0B9587ECA}" presName="vertFlow" presStyleCnt="0"/>
      <dgm:spPr/>
    </dgm:pt>
    <dgm:pt modelId="{8ADDE757-52E6-4CAA-8719-0C64056386CE}" type="pres">
      <dgm:prSet presAssocID="{ACADD086-B8BF-46AA-B0C8-61A0B9587ECA}" presName="header" presStyleLbl="node1" presStyleIdx="0" presStyleCnt="2"/>
      <dgm:spPr/>
    </dgm:pt>
    <dgm:pt modelId="{B9DB69B4-1EBE-4EAD-836C-5672129D0149}" type="pres">
      <dgm:prSet presAssocID="{275C6ABF-8F50-4B3B-A865-C67D263C59CB}" presName="parTrans" presStyleLbl="sibTrans2D1" presStyleIdx="0" presStyleCnt="4"/>
      <dgm:spPr/>
    </dgm:pt>
    <dgm:pt modelId="{A60EAEF5-65CE-432D-980A-D4B747E576BF}" type="pres">
      <dgm:prSet presAssocID="{E693B7CE-2400-4B7C-A44B-3FDD13A49D4E}" presName="child" presStyleLbl="alignAccFollowNode1" presStyleIdx="0" presStyleCnt="4">
        <dgm:presLayoutVars>
          <dgm:chMax val="0"/>
          <dgm:bulletEnabled val="1"/>
        </dgm:presLayoutVars>
      </dgm:prSet>
      <dgm:spPr/>
    </dgm:pt>
    <dgm:pt modelId="{E6104B4F-6702-41C8-BDB5-2440B8E4F79D}" type="pres">
      <dgm:prSet presAssocID="{692FC5F2-EF26-4FD2-9612-369B06FF4E22}" presName="sibTrans" presStyleLbl="sibTrans2D1" presStyleIdx="1" presStyleCnt="4"/>
      <dgm:spPr/>
    </dgm:pt>
    <dgm:pt modelId="{BF74DAAA-5DCD-476F-A01A-CF1E0C76CC36}" type="pres">
      <dgm:prSet presAssocID="{283D365A-192F-4875-8729-C2CF8A57D8C9}" presName="child" presStyleLbl="alignAccFollowNode1" presStyleIdx="1" presStyleCnt="4" custLinFactNeighborX="1829" custLinFactNeighborY="-21075">
        <dgm:presLayoutVars>
          <dgm:chMax val="0"/>
          <dgm:bulletEnabled val="1"/>
        </dgm:presLayoutVars>
      </dgm:prSet>
      <dgm:spPr/>
    </dgm:pt>
    <dgm:pt modelId="{3F668D6B-213A-4C46-8D24-2BD6F30F11F9}" type="pres">
      <dgm:prSet presAssocID="{ACADD086-B8BF-46AA-B0C8-61A0B9587ECA}" presName="hSp" presStyleCnt="0"/>
      <dgm:spPr/>
    </dgm:pt>
    <dgm:pt modelId="{4577147E-9593-4A84-8D72-241F054DFD59}" type="pres">
      <dgm:prSet presAssocID="{AA479A75-75ED-4C03-947E-86011319B77D}" presName="vertFlow" presStyleCnt="0"/>
      <dgm:spPr/>
    </dgm:pt>
    <dgm:pt modelId="{5F5C3262-661B-4570-816A-021B387B0462}" type="pres">
      <dgm:prSet presAssocID="{AA479A75-75ED-4C03-947E-86011319B77D}" presName="header" presStyleLbl="node1" presStyleIdx="1" presStyleCnt="2"/>
      <dgm:spPr/>
    </dgm:pt>
    <dgm:pt modelId="{7B670B2C-E70E-4300-A75D-4DF4A861DAA5}" type="pres">
      <dgm:prSet presAssocID="{964EF0F8-20DA-495F-9C25-D2CAEFF38551}" presName="parTrans" presStyleLbl="sibTrans2D1" presStyleIdx="2" presStyleCnt="4"/>
      <dgm:spPr/>
    </dgm:pt>
    <dgm:pt modelId="{372F60EA-815E-494A-9B12-529C5CE19656}" type="pres">
      <dgm:prSet presAssocID="{2A852E54-AA84-4635-8FE9-497D8B62528B}" presName="child" presStyleLbl="alignAccFollowNode1" presStyleIdx="2" presStyleCnt="4">
        <dgm:presLayoutVars>
          <dgm:chMax val="0"/>
          <dgm:bulletEnabled val="1"/>
        </dgm:presLayoutVars>
      </dgm:prSet>
      <dgm:spPr/>
    </dgm:pt>
    <dgm:pt modelId="{602869F9-A474-4791-824A-94D33950EEFB}" type="pres">
      <dgm:prSet presAssocID="{8FA8ECA9-FE37-4C0E-B231-886CCE1B9535}" presName="sibTrans" presStyleLbl="sibTrans2D1" presStyleIdx="3" presStyleCnt="4"/>
      <dgm:spPr/>
    </dgm:pt>
    <dgm:pt modelId="{9F895D1C-48CB-4F7B-8AF0-22F9A8927324}" type="pres">
      <dgm:prSet presAssocID="{1CC4A4DE-3651-43D6-A72C-A43271B81F11}" presName="child" presStyleLbl="alignAccFollowNode1" presStyleIdx="3" presStyleCnt="4">
        <dgm:presLayoutVars>
          <dgm:chMax val="0"/>
          <dgm:bulletEnabled val="1"/>
        </dgm:presLayoutVars>
      </dgm:prSet>
      <dgm:spPr/>
    </dgm:pt>
  </dgm:ptLst>
  <dgm:cxnLst>
    <dgm:cxn modelId="{8CB85716-2AF3-4EA4-9AAA-8F2446CC6BDE}" type="presOf" srcId="{E693B7CE-2400-4B7C-A44B-3FDD13A49D4E}" destId="{A60EAEF5-65CE-432D-980A-D4B747E576BF}" srcOrd="0" destOrd="0" presId="urn:microsoft.com/office/officeart/2005/8/layout/lProcess1"/>
    <dgm:cxn modelId="{3DAC451D-C1E0-4730-BF3D-0E7CC4148B30}" type="presOf" srcId="{964EF0F8-20DA-495F-9C25-D2CAEFF38551}" destId="{7B670B2C-E70E-4300-A75D-4DF4A861DAA5}" srcOrd="0" destOrd="0" presId="urn:microsoft.com/office/officeart/2005/8/layout/lProcess1"/>
    <dgm:cxn modelId="{97B2155B-F850-49D5-A643-D792689D1232}" type="presOf" srcId="{07A8897A-0BB8-4568-AA52-9A7CF83DFE82}" destId="{F68F7F2E-5475-4771-BAEA-1EFFCA6BE993}" srcOrd="0" destOrd="0" presId="urn:microsoft.com/office/officeart/2005/8/layout/lProcess1"/>
    <dgm:cxn modelId="{49C1E05D-51A5-4184-B253-21BFE68D4777}" srcId="{ACADD086-B8BF-46AA-B0C8-61A0B9587ECA}" destId="{E693B7CE-2400-4B7C-A44B-3FDD13A49D4E}" srcOrd="0" destOrd="0" parTransId="{275C6ABF-8F50-4B3B-A865-C67D263C59CB}" sibTransId="{692FC5F2-EF26-4FD2-9612-369B06FF4E22}"/>
    <dgm:cxn modelId="{1A0A495E-4AF9-4417-A542-AB9AF659AA84}" type="presOf" srcId="{1CC4A4DE-3651-43D6-A72C-A43271B81F11}" destId="{9F895D1C-48CB-4F7B-8AF0-22F9A8927324}" srcOrd="0" destOrd="0" presId="urn:microsoft.com/office/officeart/2005/8/layout/lProcess1"/>
    <dgm:cxn modelId="{4E541A4E-683E-4EE5-A4F6-711A4A80E6B2}" type="presOf" srcId="{692FC5F2-EF26-4FD2-9612-369B06FF4E22}" destId="{E6104B4F-6702-41C8-BDB5-2440B8E4F79D}" srcOrd="0" destOrd="0" presId="urn:microsoft.com/office/officeart/2005/8/layout/lProcess1"/>
    <dgm:cxn modelId="{CDE5E84E-D53D-430E-B5A2-92EC42286218}" srcId="{07A8897A-0BB8-4568-AA52-9A7CF83DFE82}" destId="{AA479A75-75ED-4C03-947E-86011319B77D}" srcOrd="1" destOrd="0" parTransId="{ABD1F057-F3AC-4775-8E52-9DA545EB4577}" sibTransId="{F7543C29-A8E9-4D30-94AB-4539AE5EA717}"/>
    <dgm:cxn modelId="{3C07814F-6783-4DDC-A49A-9E680290A031}" type="presOf" srcId="{AA479A75-75ED-4C03-947E-86011319B77D}" destId="{5F5C3262-661B-4570-816A-021B387B0462}" srcOrd="0" destOrd="0" presId="urn:microsoft.com/office/officeart/2005/8/layout/lProcess1"/>
    <dgm:cxn modelId="{C666E874-A90A-4A2F-BF6A-7ED18A51DCCD}" srcId="{AA479A75-75ED-4C03-947E-86011319B77D}" destId="{2A852E54-AA84-4635-8FE9-497D8B62528B}" srcOrd="0" destOrd="0" parTransId="{964EF0F8-20DA-495F-9C25-D2CAEFF38551}" sibTransId="{8FA8ECA9-FE37-4C0E-B231-886CCE1B9535}"/>
    <dgm:cxn modelId="{39458257-38C2-487D-95B2-FB596BB03DE6}" type="presOf" srcId="{8FA8ECA9-FE37-4C0E-B231-886CCE1B9535}" destId="{602869F9-A474-4791-824A-94D33950EEFB}" srcOrd="0" destOrd="0" presId="urn:microsoft.com/office/officeart/2005/8/layout/lProcess1"/>
    <dgm:cxn modelId="{3693BC7E-5FB0-4EA7-98AC-658FDE835E14}" type="presOf" srcId="{283D365A-192F-4875-8729-C2CF8A57D8C9}" destId="{BF74DAAA-5DCD-476F-A01A-CF1E0C76CC36}" srcOrd="0" destOrd="0" presId="urn:microsoft.com/office/officeart/2005/8/layout/lProcess1"/>
    <dgm:cxn modelId="{C2A2708B-F838-481E-A92E-00797F5ED885}" srcId="{ACADD086-B8BF-46AA-B0C8-61A0B9587ECA}" destId="{283D365A-192F-4875-8729-C2CF8A57D8C9}" srcOrd="1" destOrd="0" parTransId="{A0106CDF-3028-4353-BD50-185FC6C08FF6}" sibTransId="{FDFA30A7-9B9B-47A6-AF96-FCB5EF9D643E}"/>
    <dgm:cxn modelId="{C47514A8-5D96-45A7-BC22-E42E2EC6B396}" srcId="{07A8897A-0BB8-4568-AA52-9A7CF83DFE82}" destId="{ACADD086-B8BF-46AA-B0C8-61A0B9587ECA}" srcOrd="0" destOrd="0" parTransId="{A1CD55A1-EAE4-4696-99EC-E03B949742FD}" sibTransId="{8AB423C4-569D-4D16-9664-EABCE1AA6EC0}"/>
    <dgm:cxn modelId="{580F09AC-7060-44E8-93E5-EC2982595186}" srcId="{AA479A75-75ED-4C03-947E-86011319B77D}" destId="{1CC4A4DE-3651-43D6-A72C-A43271B81F11}" srcOrd="1" destOrd="0" parTransId="{F9B2BBD4-FEDE-400E-B476-F8728265642C}" sibTransId="{729021EF-D2DF-4153-8895-60104E15FBE1}"/>
    <dgm:cxn modelId="{D26550C3-BFCD-4F64-93F8-034E50B8C29F}" type="presOf" srcId="{ACADD086-B8BF-46AA-B0C8-61A0B9587ECA}" destId="{8ADDE757-52E6-4CAA-8719-0C64056386CE}" srcOrd="0" destOrd="0" presId="urn:microsoft.com/office/officeart/2005/8/layout/lProcess1"/>
    <dgm:cxn modelId="{AF1D7DC6-45C7-4A86-88E5-762708F153E2}" type="presOf" srcId="{275C6ABF-8F50-4B3B-A865-C67D263C59CB}" destId="{B9DB69B4-1EBE-4EAD-836C-5672129D0149}" srcOrd="0" destOrd="0" presId="urn:microsoft.com/office/officeart/2005/8/layout/lProcess1"/>
    <dgm:cxn modelId="{7F1B2EE0-2285-468A-B281-43108152739D}" type="presOf" srcId="{2A852E54-AA84-4635-8FE9-497D8B62528B}" destId="{372F60EA-815E-494A-9B12-529C5CE19656}" srcOrd="0" destOrd="0" presId="urn:microsoft.com/office/officeart/2005/8/layout/lProcess1"/>
    <dgm:cxn modelId="{024D89C7-E886-4D79-88EA-15B2FAEBFFD8}" type="presParOf" srcId="{F68F7F2E-5475-4771-BAEA-1EFFCA6BE993}" destId="{C2C4D323-7B0B-4459-BB80-9540783B43F2}" srcOrd="0" destOrd="0" presId="urn:microsoft.com/office/officeart/2005/8/layout/lProcess1"/>
    <dgm:cxn modelId="{4FF5F61E-5F94-4826-B714-8BADE44598F1}" type="presParOf" srcId="{C2C4D323-7B0B-4459-BB80-9540783B43F2}" destId="{8ADDE757-52E6-4CAA-8719-0C64056386CE}" srcOrd="0" destOrd="0" presId="urn:microsoft.com/office/officeart/2005/8/layout/lProcess1"/>
    <dgm:cxn modelId="{F7626963-15C8-4EDB-9473-31399D423411}" type="presParOf" srcId="{C2C4D323-7B0B-4459-BB80-9540783B43F2}" destId="{B9DB69B4-1EBE-4EAD-836C-5672129D0149}" srcOrd="1" destOrd="0" presId="urn:microsoft.com/office/officeart/2005/8/layout/lProcess1"/>
    <dgm:cxn modelId="{2A0DA41D-77BE-40D5-BF39-25F4F03E57CD}" type="presParOf" srcId="{C2C4D323-7B0B-4459-BB80-9540783B43F2}" destId="{A60EAEF5-65CE-432D-980A-D4B747E576BF}" srcOrd="2" destOrd="0" presId="urn:microsoft.com/office/officeart/2005/8/layout/lProcess1"/>
    <dgm:cxn modelId="{9CC33809-4762-45C4-B99F-3795C6410156}" type="presParOf" srcId="{C2C4D323-7B0B-4459-BB80-9540783B43F2}" destId="{E6104B4F-6702-41C8-BDB5-2440B8E4F79D}" srcOrd="3" destOrd="0" presId="urn:microsoft.com/office/officeart/2005/8/layout/lProcess1"/>
    <dgm:cxn modelId="{720701D8-EEBE-42CF-B854-74C0DFA5F4DF}" type="presParOf" srcId="{C2C4D323-7B0B-4459-BB80-9540783B43F2}" destId="{BF74DAAA-5DCD-476F-A01A-CF1E0C76CC36}" srcOrd="4" destOrd="0" presId="urn:microsoft.com/office/officeart/2005/8/layout/lProcess1"/>
    <dgm:cxn modelId="{0A90E515-53F8-4C82-A8B4-7E443D9BE190}" type="presParOf" srcId="{F68F7F2E-5475-4771-BAEA-1EFFCA6BE993}" destId="{3F668D6B-213A-4C46-8D24-2BD6F30F11F9}" srcOrd="1" destOrd="0" presId="urn:microsoft.com/office/officeart/2005/8/layout/lProcess1"/>
    <dgm:cxn modelId="{79B006E8-EE17-4E91-A058-4DBAE1E0000E}" type="presParOf" srcId="{F68F7F2E-5475-4771-BAEA-1EFFCA6BE993}" destId="{4577147E-9593-4A84-8D72-241F054DFD59}" srcOrd="2" destOrd="0" presId="urn:microsoft.com/office/officeart/2005/8/layout/lProcess1"/>
    <dgm:cxn modelId="{8F7CFFF4-5818-471D-8CF4-CCB4A28E5926}" type="presParOf" srcId="{4577147E-9593-4A84-8D72-241F054DFD59}" destId="{5F5C3262-661B-4570-816A-021B387B0462}" srcOrd="0" destOrd="0" presId="urn:microsoft.com/office/officeart/2005/8/layout/lProcess1"/>
    <dgm:cxn modelId="{A9AE9DE0-3DD8-4F3D-A34E-41167DE8FC5D}" type="presParOf" srcId="{4577147E-9593-4A84-8D72-241F054DFD59}" destId="{7B670B2C-E70E-4300-A75D-4DF4A861DAA5}" srcOrd="1" destOrd="0" presId="urn:microsoft.com/office/officeart/2005/8/layout/lProcess1"/>
    <dgm:cxn modelId="{2C43710C-BD18-4998-8B2E-52E00BD73DB8}" type="presParOf" srcId="{4577147E-9593-4A84-8D72-241F054DFD59}" destId="{372F60EA-815E-494A-9B12-529C5CE19656}" srcOrd="2" destOrd="0" presId="urn:microsoft.com/office/officeart/2005/8/layout/lProcess1"/>
    <dgm:cxn modelId="{79D323DF-4D0B-407D-A423-6B8BCDC27500}" type="presParOf" srcId="{4577147E-9593-4A84-8D72-241F054DFD59}" destId="{602869F9-A474-4791-824A-94D33950EEFB}" srcOrd="3" destOrd="0" presId="urn:microsoft.com/office/officeart/2005/8/layout/lProcess1"/>
    <dgm:cxn modelId="{3546ED11-73D4-4406-9F92-0672ACD3D59B}" type="presParOf" srcId="{4577147E-9593-4A84-8D72-241F054DFD59}" destId="{9F895D1C-48CB-4F7B-8AF0-22F9A8927324}"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A8897A-0BB8-4568-AA52-9A7CF83DFE82}" type="doc">
      <dgm:prSet loTypeId="urn:microsoft.com/office/officeart/2005/8/layout/lProcess1" loCatId="process" qsTypeId="urn:microsoft.com/office/officeart/2005/8/quickstyle/simple1" qsCatId="simple" csTypeId="urn:microsoft.com/office/officeart/2005/8/colors/accent1_3" csCatId="accent1" phldr="1"/>
      <dgm:spPr/>
      <dgm:t>
        <a:bodyPr/>
        <a:lstStyle/>
        <a:p>
          <a:endParaRPr lang="lt-LT"/>
        </a:p>
      </dgm:t>
    </dgm:pt>
    <dgm:pt modelId="{ACADD086-B8BF-46AA-B0C8-61A0B9587ECA}">
      <dgm:prSet phldrT="[Tekstas]" custT="1"/>
      <dgm:spPr>
        <a:solidFill>
          <a:schemeClr val="accent1">
            <a:shade val="80000"/>
            <a:hueOff val="0"/>
            <a:satOff val="0"/>
            <a:lumOff val="0"/>
            <a:alpha val="90000"/>
          </a:schemeClr>
        </a:solidFill>
        <a:ln w="25400">
          <a:solidFill>
            <a:schemeClr val="bg1"/>
          </a:solidFill>
        </a:ln>
      </dgm:spPr>
      <dgm:t>
        <a:bodyPr/>
        <a:lstStyle/>
        <a:p>
          <a:pPr algn="ctr"/>
          <a:r>
            <a:rPr lang="lt-LT" sz="1800" b="1" dirty="0">
              <a:solidFill>
                <a:schemeClr val="accent5"/>
              </a:solidFill>
              <a:latin typeface="DM Sans" pitchFamily="2" charset="-70"/>
            </a:rPr>
            <a:t>Rodikliai</a:t>
          </a:r>
        </a:p>
      </dgm:t>
    </dgm:pt>
    <dgm:pt modelId="{A1CD55A1-EAE4-4696-99EC-E03B949742FD}" type="parTrans" cxnId="{C47514A8-5D96-45A7-BC22-E42E2EC6B396}">
      <dgm:prSet/>
      <dgm:spPr/>
      <dgm:t>
        <a:bodyPr/>
        <a:lstStyle/>
        <a:p>
          <a:endParaRPr lang="lt-LT" sz="1800" b="1">
            <a:latin typeface="DM Sans" pitchFamily="2" charset="-70"/>
          </a:endParaRPr>
        </a:p>
      </dgm:t>
    </dgm:pt>
    <dgm:pt modelId="{8AB423C4-569D-4D16-9664-EABCE1AA6EC0}" type="sibTrans" cxnId="{C47514A8-5D96-45A7-BC22-E42E2EC6B396}">
      <dgm:prSet/>
      <dgm:spPr/>
      <dgm:t>
        <a:bodyPr/>
        <a:lstStyle/>
        <a:p>
          <a:endParaRPr lang="lt-LT" sz="1800" b="1">
            <a:latin typeface="DM Sans" pitchFamily="2" charset="-70"/>
          </a:endParaRPr>
        </a:p>
      </dgm:t>
    </dgm:pt>
    <dgm:pt modelId="{E693B7CE-2400-4B7C-A44B-3FDD13A49D4E}">
      <dgm:prSet phldrT="[Tekstas]" custT="1"/>
      <dgm:spPr>
        <a:ln w="25400">
          <a:solidFill>
            <a:schemeClr val="bg1"/>
          </a:solidFill>
        </a:ln>
      </dgm:spPr>
      <dgm:t>
        <a:bodyPr/>
        <a:lstStyle/>
        <a:p>
          <a:r>
            <a:rPr lang="lt-LT" sz="1800" b="0" kern="1200" dirty="0">
              <a:solidFill>
                <a:srgbClr val="092D67"/>
              </a:solidFill>
              <a:latin typeface="DM Sans" pitchFamily="2" charset="-70"/>
              <a:ea typeface="+mn-ea"/>
              <a:cs typeface="+mn-cs"/>
            </a:rPr>
            <a:t>Įmonės, kurioms teikiama parama skaitmeniniams produktams, paslaugoms ir taikymo procesams kurti arba pritaikyti</a:t>
          </a:r>
        </a:p>
      </dgm:t>
    </dgm:pt>
    <dgm:pt modelId="{275C6ABF-8F50-4B3B-A865-C67D263C59CB}" type="parTrans" cxnId="{49C1E05D-51A5-4184-B253-21BFE68D4777}">
      <dgm:prSet/>
      <dgm:spPr/>
      <dgm:t>
        <a:bodyPr/>
        <a:lstStyle/>
        <a:p>
          <a:endParaRPr lang="lt-LT" sz="1800" b="1">
            <a:latin typeface="DM Sans" pitchFamily="2" charset="-70"/>
          </a:endParaRPr>
        </a:p>
      </dgm:t>
    </dgm:pt>
    <dgm:pt modelId="{692FC5F2-EF26-4FD2-9612-369B06FF4E22}" type="sibTrans" cxnId="{49C1E05D-51A5-4184-B253-21BFE68D4777}">
      <dgm:prSet/>
      <dgm:spPr/>
      <dgm:t>
        <a:bodyPr/>
        <a:lstStyle/>
        <a:p>
          <a:endParaRPr lang="lt-LT" sz="1800" b="1">
            <a:latin typeface="DM Sans" pitchFamily="2" charset="-70"/>
          </a:endParaRPr>
        </a:p>
      </dgm:t>
    </dgm:pt>
    <dgm:pt modelId="{AA479A75-75ED-4C03-947E-86011319B77D}">
      <dgm:prSet phldrT="[Tekstas]" custT="1"/>
      <dgm:spPr>
        <a:solidFill>
          <a:schemeClr val="accent1">
            <a:alpha val="60000"/>
          </a:schemeClr>
        </a:solidFill>
        <a:ln w="25400">
          <a:solidFill>
            <a:schemeClr val="bg1"/>
          </a:solidFill>
        </a:ln>
      </dgm:spPr>
      <dgm:t>
        <a:bodyPr/>
        <a:lstStyle/>
        <a:p>
          <a:r>
            <a:rPr lang="lt-LT" sz="1800" b="1" dirty="0">
              <a:solidFill>
                <a:schemeClr val="accent5"/>
              </a:solidFill>
              <a:latin typeface="DM Sans" pitchFamily="2" charset="-70"/>
            </a:rPr>
            <a:t>Atsiskaitymas</a:t>
          </a:r>
        </a:p>
      </dgm:t>
    </dgm:pt>
    <dgm:pt modelId="{ABD1F057-F3AC-4775-8E52-9DA545EB4577}" type="parTrans" cxnId="{CDE5E84E-D53D-430E-B5A2-92EC42286218}">
      <dgm:prSet/>
      <dgm:spPr/>
      <dgm:t>
        <a:bodyPr/>
        <a:lstStyle/>
        <a:p>
          <a:endParaRPr lang="lt-LT" sz="1800" b="1">
            <a:latin typeface="DM Sans" pitchFamily="2" charset="-70"/>
          </a:endParaRPr>
        </a:p>
      </dgm:t>
    </dgm:pt>
    <dgm:pt modelId="{F7543C29-A8E9-4D30-94AB-4539AE5EA717}" type="sibTrans" cxnId="{CDE5E84E-D53D-430E-B5A2-92EC42286218}">
      <dgm:prSet/>
      <dgm:spPr/>
      <dgm:t>
        <a:bodyPr/>
        <a:lstStyle/>
        <a:p>
          <a:endParaRPr lang="lt-LT" sz="1800" b="1">
            <a:latin typeface="DM Sans" pitchFamily="2" charset="-70"/>
          </a:endParaRPr>
        </a:p>
      </dgm:t>
    </dgm:pt>
    <dgm:pt modelId="{2A852E54-AA84-4635-8FE9-497D8B62528B}">
      <dgm:prSet phldrT="[Tekstas]" custT="1"/>
      <dgm:spPr>
        <a:ln w="25400">
          <a:solidFill>
            <a:schemeClr val="accent2">
              <a:alpha val="90000"/>
            </a:schemeClr>
          </a:solidFill>
        </a:ln>
      </dgm:spPr>
      <dgm:t>
        <a:bodyPr anchor="ctr" anchorCtr="0"/>
        <a:lstStyle/>
        <a:p>
          <a:r>
            <a:rPr lang="lt-LT" sz="1800" b="0" kern="1200" dirty="0">
              <a:solidFill>
                <a:schemeClr val="accent1"/>
              </a:solidFill>
              <a:latin typeface="DM Sans" pitchFamily="2" charset="-70"/>
            </a:rPr>
            <a:t>Atsiskaitoma po projekto veiklų įgyvendinimo, pateikus galutinę </a:t>
          </a:r>
          <a:r>
            <a:rPr lang="lt-LT" sz="1800" b="0" kern="1200" dirty="0">
              <a:solidFill>
                <a:srgbClr val="092D67"/>
              </a:solidFill>
              <a:latin typeface="DM Sans" pitchFamily="2" charset="-70"/>
              <a:ea typeface="+mn-ea"/>
              <a:cs typeface="+mn-cs"/>
            </a:rPr>
            <a:t>ataskaitą, 2027 m. IV ketvirtis</a:t>
          </a:r>
        </a:p>
      </dgm:t>
    </dgm:pt>
    <dgm:pt modelId="{964EF0F8-20DA-495F-9C25-D2CAEFF38551}" type="parTrans" cxnId="{C666E874-A90A-4A2F-BF6A-7ED18A51DCCD}">
      <dgm:prSet/>
      <dgm:spPr/>
      <dgm:t>
        <a:bodyPr/>
        <a:lstStyle/>
        <a:p>
          <a:endParaRPr lang="lt-LT" sz="1800" b="1">
            <a:latin typeface="DM Sans" pitchFamily="2" charset="-70"/>
          </a:endParaRPr>
        </a:p>
      </dgm:t>
    </dgm:pt>
    <dgm:pt modelId="{8FA8ECA9-FE37-4C0E-B231-886CCE1B9535}" type="sibTrans" cxnId="{C666E874-A90A-4A2F-BF6A-7ED18A51DCCD}">
      <dgm:prSet/>
      <dgm:spPr/>
      <dgm:t>
        <a:bodyPr/>
        <a:lstStyle/>
        <a:p>
          <a:endParaRPr lang="lt-LT" sz="1800" b="1">
            <a:latin typeface="DM Sans" pitchFamily="2" charset="-70"/>
          </a:endParaRPr>
        </a:p>
      </dgm:t>
    </dgm:pt>
    <dgm:pt modelId="{1CC4A4DE-3651-43D6-A72C-A43271B81F11}">
      <dgm:prSet phldrT="[Tekstas]" custT="1"/>
      <dgm:spPr>
        <a:ln w="25400">
          <a:solidFill>
            <a:schemeClr val="accent2">
              <a:alpha val="90000"/>
            </a:schemeClr>
          </a:solidFill>
        </a:ln>
      </dgm:spPr>
      <dgm:t>
        <a:bodyPr/>
        <a:lstStyle/>
        <a:p>
          <a:pPr>
            <a:buNone/>
          </a:pPr>
          <a:r>
            <a:rPr lang="lt-LT" sz="1800" b="0" kern="1200" dirty="0">
              <a:solidFill>
                <a:srgbClr val="092D67"/>
              </a:solidFill>
              <a:latin typeface="DM Sans" pitchFamily="2" charset="-70"/>
              <a:ea typeface="+mn-ea"/>
              <a:cs typeface="+mn-cs"/>
            </a:rPr>
            <a:t>2026 m. IV ketvirtis</a:t>
          </a:r>
        </a:p>
      </dgm:t>
    </dgm:pt>
    <dgm:pt modelId="{729021EF-D2DF-4153-8895-60104E15FBE1}" type="sibTrans" cxnId="{580F09AC-7060-44E8-93E5-EC2982595186}">
      <dgm:prSet/>
      <dgm:spPr/>
      <dgm:t>
        <a:bodyPr/>
        <a:lstStyle/>
        <a:p>
          <a:endParaRPr lang="lt-LT" sz="1800" b="1">
            <a:latin typeface="DM Sans" pitchFamily="2" charset="-70"/>
          </a:endParaRPr>
        </a:p>
      </dgm:t>
    </dgm:pt>
    <dgm:pt modelId="{F9B2BBD4-FEDE-400E-B476-F8728265642C}" type="parTrans" cxnId="{580F09AC-7060-44E8-93E5-EC2982595186}">
      <dgm:prSet/>
      <dgm:spPr/>
      <dgm:t>
        <a:bodyPr/>
        <a:lstStyle/>
        <a:p>
          <a:endParaRPr lang="lt-LT" sz="1800" b="1">
            <a:latin typeface="DM Sans" pitchFamily="2" charset="-70"/>
          </a:endParaRPr>
        </a:p>
      </dgm:t>
    </dgm:pt>
    <dgm:pt modelId="{283D365A-192F-4875-8729-C2CF8A57D8C9}">
      <dgm:prSet phldrT="[Tekstas]" custT="1"/>
      <dgm:spPr>
        <a:ln w="25400">
          <a:solidFill>
            <a:schemeClr val="bg1"/>
          </a:solidFill>
        </a:ln>
      </dgm:spPr>
      <dgm:t>
        <a:bodyPr/>
        <a:lstStyle/>
        <a:p>
          <a:r>
            <a:rPr lang="lt-LT" sz="1800" b="0" kern="1200" dirty="0">
              <a:solidFill>
                <a:srgbClr val="092D67"/>
              </a:solidFill>
              <a:latin typeface="DM Sans" pitchFamily="2" charset="-70"/>
              <a:ea typeface="+mn-ea"/>
              <a:cs typeface="+mn-cs"/>
            </a:rPr>
            <a:t>Pasirašytos sutartys dėl finansinių paskatų kurti verslą ir  skaitmenines inovacijas</a:t>
          </a:r>
        </a:p>
      </dgm:t>
    </dgm:pt>
    <dgm:pt modelId="{FDFA30A7-9B9B-47A6-AF96-FCB5EF9D643E}" type="sibTrans" cxnId="{C2A2708B-F838-481E-A92E-00797F5ED885}">
      <dgm:prSet/>
      <dgm:spPr/>
      <dgm:t>
        <a:bodyPr/>
        <a:lstStyle/>
        <a:p>
          <a:endParaRPr lang="lt-LT" sz="1800" b="1">
            <a:latin typeface="DM Sans" pitchFamily="2" charset="-70"/>
          </a:endParaRPr>
        </a:p>
      </dgm:t>
    </dgm:pt>
    <dgm:pt modelId="{A0106CDF-3028-4353-BD50-185FC6C08FF6}" type="parTrans" cxnId="{C2A2708B-F838-481E-A92E-00797F5ED885}">
      <dgm:prSet/>
      <dgm:spPr/>
      <dgm:t>
        <a:bodyPr/>
        <a:lstStyle/>
        <a:p>
          <a:endParaRPr lang="lt-LT" sz="1800" b="1">
            <a:latin typeface="DM Sans" pitchFamily="2" charset="-70"/>
          </a:endParaRPr>
        </a:p>
      </dgm:t>
    </dgm:pt>
    <dgm:pt modelId="{F68F7F2E-5475-4771-BAEA-1EFFCA6BE993}" type="pres">
      <dgm:prSet presAssocID="{07A8897A-0BB8-4568-AA52-9A7CF83DFE82}" presName="Name0" presStyleCnt="0">
        <dgm:presLayoutVars>
          <dgm:dir/>
          <dgm:animLvl val="lvl"/>
          <dgm:resizeHandles val="exact"/>
        </dgm:presLayoutVars>
      </dgm:prSet>
      <dgm:spPr/>
    </dgm:pt>
    <dgm:pt modelId="{C2C4D323-7B0B-4459-BB80-9540783B43F2}" type="pres">
      <dgm:prSet presAssocID="{ACADD086-B8BF-46AA-B0C8-61A0B9587ECA}" presName="vertFlow" presStyleCnt="0"/>
      <dgm:spPr/>
    </dgm:pt>
    <dgm:pt modelId="{8ADDE757-52E6-4CAA-8719-0C64056386CE}" type="pres">
      <dgm:prSet presAssocID="{ACADD086-B8BF-46AA-B0C8-61A0B9587ECA}" presName="header" presStyleLbl="node1" presStyleIdx="0" presStyleCnt="2"/>
      <dgm:spPr/>
    </dgm:pt>
    <dgm:pt modelId="{B9DB69B4-1EBE-4EAD-836C-5672129D0149}" type="pres">
      <dgm:prSet presAssocID="{275C6ABF-8F50-4B3B-A865-C67D263C59CB}" presName="parTrans" presStyleLbl="sibTrans2D1" presStyleIdx="0" presStyleCnt="4"/>
      <dgm:spPr/>
    </dgm:pt>
    <dgm:pt modelId="{A60EAEF5-65CE-432D-980A-D4B747E576BF}" type="pres">
      <dgm:prSet presAssocID="{E693B7CE-2400-4B7C-A44B-3FDD13A49D4E}" presName="child" presStyleLbl="alignAccFollowNode1" presStyleIdx="0" presStyleCnt="4" custLinFactNeighborX="1829" custLinFactNeighborY="-13646">
        <dgm:presLayoutVars>
          <dgm:chMax val="0"/>
          <dgm:bulletEnabled val="1"/>
        </dgm:presLayoutVars>
      </dgm:prSet>
      <dgm:spPr/>
    </dgm:pt>
    <dgm:pt modelId="{E6104B4F-6702-41C8-BDB5-2440B8E4F79D}" type="pres">
      <dgm:prSet presAssocID="{692FC5F2-EF26-4FD2-9612-369B06FF4E22}" presName="sibTrans" presStyleLbl="sibTrans2D1" presStyleIdx="1" presStyleCnt="4"/>
      <dgm:spPr/>
    </dgm:pt>
    <dgm:pt modelId="{BF74DAAA-5DCD-476F-A01A-CF1E0C76CC36}" type="pres">
      <dgm:prSet presAssocID="{283D365A-192F-4875-8729-C2CF8A57D8C9}" presName="child" presStyleLbl="alignAccFollowNode1" presStyleIdx="1" presStyleCnt="4" custLinFactNeighborX="1829" custLinFactNeighborY="-21075">
        <dgm:presLayoutVars>
          <dgm:chMax val="0"/>
          <dgm:bulletEnabled val="1"/>
        </dgm:presLayoutVars>
      </dgm:prSet>
      <dgm:spPr/>
    </dgm:pt>
    <dgm:pt modelId="{3F668D6B-213A-4C46-8D24-2BD6F30F11F9}" type="pres">
      <dgm:prSet presAssocID="{ACADD086-B8BF-46AA-B0C8-61A0B9587ECA}" presName="hSp" presStyleCnt="0"/>
      <dgm:spPr/>
    </dgm:pt>
    <dgm:pt modelId="{4577147E-9593-4A84-8D72-241F054DFD59}" type="pres">
      <dgm:prSet presAssocID="{AA479A75-75ED-4C03-947E-86011319B77D}" presName="vertFlow" presStyleCnt="0"/>
      <dgm:spPr/>
    </dgm:pt>
    <dgm:pt modelId="{5F5C3262-661B-4570-816A-021B387B0462}" type="pres">
      <dgm:prSet presAssocID="{AA479A75-75ED-4C03-947E-86011319B77D}" presName="header" presStyleLbl="node1" presStyleIdx="1" presStyleCnt="2"/>
      <dgm:spPr/>
    </dgm:pt>
    <dgm:pt modelId="{7B670B2C-E70E-4300-A75D-4DF4A861DAA5}" type="pres">
      <dgm:prSet presAssocID="{964EF0F8-20DA-495F-9C25-D2CAEFF38551}" presName="parTrans" presStyleLbl="sibTrans2D1" presStyleIdx="2" presStyleCnt="4"/>
      <dgm:spPr/>
    </dgm:pt>
    <dgm:pt modelId="{372F60EA-815E-494A-9B12-529C5CE19656}" type="pres">
      <dgm:prSet presAssocID="{2A852E54-AA84-4635-8FE9-497D8B62528B}" presName="child" presStyleLbl="alignAccFollowNode1" presStyleIdx="2" presStyleCnt="4">
        <dgm:presLayoutVars>
          <dgm:chMax val="0"/>
          <dgm:bulletEnabled val="1"/>
        </dgm:presLayoutVars>
      </dgm:prSet>
      <dgm:spPr/>
    </dgm:pt>
    <dgm:pt modelId="{602869F9-A474-4791-824A-94D33950EEFB}" type="pres">
      <dgm:prSet presAssocID="{8FA8ECA9-FE37-4C0E-B231-886CCE1B9535}" presName="sibTrans" presStyleLbl="sibTrans2D1" presStyleIdx="3" presStyleCnt="4"/>
      <dgm:spPr/>
    </dgm:pt>
    <dgm:pt modelId="{9F895D1C-48CB-4F7B-8AF0-22F9A8927324}" type="pres">
      <dgm:prSet presAssocID="{1CC4A4DE-3651-43D6-A72C-A43271B81F11}" presName="child" presStyleLbl="alignAccFollowNode1" presStyleIdx="3" presStyleCnt="4" custLinFactNeighborX="-98" custLinFactNeighborY="-27796">
        <dgm:presLayoutVars>
          <dgm:chMax val="0"/>
          <dgm:bulletEnabled val="1"/>
        </dgm:presLayoutVars>
      </dgm:prSet>
      <dgm:spPr/>
    </dgm:pt>
  </dgm:ptLst>
  <dgm:cxnLst>
    <dgm:cxn modelId="{8CB85716-2AF3-4EA4-9AAA-8F2446CC6BDE}" type="presOf" srcId="{E693B7CE-2400-4B7C-A44B-3FDD13A49D4E}" destId="{A60EAEF5-65CE-432D-980A-D4B747E576BF}" srcOrd="0" destOrd="0" presId="urn:microsoft.com/office/officeart/2005/8/layout/lProcess1"/>
    <dgm:cxn modelId="{3DAC451D-C1E0-4730-BF3D-0E7CC4148B30}" type="presOf" srcId="{964EF0F8-20DA-495F-9C25-D2CAEFF38551}" destId="{7B670B2C-E70E-4300-A75D-4DF4A861DAA5}" srcOrd="0" destOrd="0" presId="urn:microsoft.com/office/officeart/2005/8/layout/lProcess1"/>
    <dgm:cxn modelId="{97B2155B-F850-49D5-A643-D792689D1232}" type="presOf" srcId="{07A8897A-0BB8-4568-AA52-9A7CF83DFE82}" destId="{F68F7F2E-5475-4771-BAEA-1EFFCA6BE993}" srcOrd="0" destOrd="0" presId="urn:microsoft.com/office/officeart/2005/8/layout/lProcess1"/>
    <dgm:cxn modelId="{49C1E05D-51A5-4184-B253-21BFE68D4777}" srcId="{ACADD086-B8BF-46AA-B0C8-61A0B9587ECA}" destId="{E693B7CE-2400-4B7C-A44B-3FDD13A49D4E}" srcOrd="0" destOrd="0" parTransId="{275C6ABF-8F50-4B3B-A865-C67D263C59CB}" sibTransId="{692FC5F2-EF26-4FD2-9612-369B06FF4E22}"/>
    <dgm:cxn modelId="{1A0A495E-4AF9-4417-A542-AB9AF659AA84}" type="presOf" srcId="{1CC4A4DE-3651-43D6-A72C-A43271B81F11}" destId="{9F895D1C-48CB-4F7B-8AF0-22F9A8927324}" srcOrd="0" destOrd="0" presId="urn:microsoft.com/office/officeart/2005/8/layout/lProcess1"/>
    <dgm:cxn modelId="{4E541A4E-683E-4EE5-A4F6-711A4A80E6B2}" type="presOf" srcId="{692FC5F2-EF26-4FD2-9612-369B06FF4E22}" destId="{E6104B4F-6702-41C8-BDB5-2440B8E4F79D}" srcOrd="0" destOrd="0" presId="urn:microsoft.com/office/officeart/2005/8/layout/lProcess1"/>
    <dgm:cxn modelId="{CDE5E84E-D53D-430E-B5A2-92EC42286218}" srcId="{07A8897A-0BB8-4568-AA52-9A7CF83DFE82}" destId="{AA479A75-75ED-4C03-947E-86011319B77D}" srcOrd="1" destOrd="0" parTransId="{ABD1F057-F3AC-4775-8E52-9DA545EB4577}" sibTransId="{F7543C29-A8E9-4D30-94AB-4539AE5EA717}"/>
    <dgm:cxn modelId="{3C07814F-6783-4DDC-A49A-9E680290A031}" type="presOf" srcId="{AA479A75-75ED-4C03-947E-86011319B77D}" destId="{5F5C3262-661B-4570-816A-021B387B0462}" srcOrd="0" destOrd="0" presId="urn:microsoft.com/office/officeart/2005/8/layout/lProcess1"/>
    <dgm:cxn modelId="{C666E874-A90A-4A2F-BF6A-7ED18A51DCCD}" srcId="{AA479A75-75ED-4C03-947E-86011319B77D}" destId="{2A852E54-AA84-4635-8FE9-497D8B62528B}" srcOrd="0" destOrd="0" parTransId="{964EF0F8-20DA-495F-9C25-D2CAEFF38551}" sibTransId="{8FA8ECA9-FE37-4C0E-B231-886CCE1B9535}"/>
    <dgm:cxn modelId="{39458257-38C2-487D-95B2-FB596BB03DE6}" type="presOf" srcId="{8FA8ECA9-FE37-4C0E-B231-886CCE1B9535}" destId="{602869F9-A474-4791-824A-94D33950EEFB}" srcOrd="0" destOrd="0" presId="urn:microsoft.com/office/officeart/2005/8/layout/lProcess1"/>
    <dgm:cxn modelId="{3693BC7E-5FB0-4EA7-98AC-658FDE835E14}" type="presOf" srcId="{283D365A-192F-4875-8729-C2CF8A57D8C9}" destId="{BF74DAAA-5DCD-476F-A01A-CF1E0C76CC36}" srcOrd="0" destOrd="0" presId="urn:microsoft.com/office/officeart/2005/8/layout/lProcess1"/>
    <dgm:cxn modelId="{C2A2708B-F838-481E-A92E-00797F5ED885}" srcId="{ACADD086-B8BF-46AA-B0C8-61A0B9587ECA}" destId="{283D365A-192F-4875-8729-C2CF8A57D8C9}" srcOrd="1" destOrd="0" parTransId="{A0106CDF-3028-4353-BD50-185FC6C08FF6}" sibTransId="{FDFA30A7-9B9B-47A6-AF96-FCB5EF9D643E}"/>
    <dgm:cxn modelId="{C47514A8-5D96-45A7-BC22-E42E2EC6B396}" srcId="{07A8897A-0BB8-4568-AA52-9A7CF83DFE82}" destId="{ACADD086-B8BF-46AA-B0C8-61A0B9587ECA}" srcOrd="0" destOrd="0" parTransId="{A1CD55A1-EAE4-4696-99EC-E03B949742FD}" sibTransId="{8AB423C4-569D-4D16-9664-EABCE1AA6EC0}"/>
    <dgm:cxn modelId="{580F09AC-7060-44E8-93E5-EC2982595186}" srcId="{AA479A75-75ED-4C03-947E-86011319B77D}" destId="{1CC4A4DE-3651-43D6-A72C-A43271B81F11}" srcOrd="1" destOrd="0" parTransId="{F9B2BBD4-FEDE-400E-B476-F8728265642C}" sibTransId="{729021EF-D2DF-4153-8895-60104E15FBE1}"/>
    <dgm:cxn modelId="{D26550C3-BFCD-4F64-93F8-034E50B8C29F}" type="presOf" srcId="{ACADD086-B8BF-46AA-B0C8-61A0B9587ECA}" destId="{8ADDE757-52E6-4CAA-8719-0C64056386CE}" srcOrd="0" destOrd="0" presId="urn:microsoft.com/office/officeart/2005/8/layout/lProcess1"/>
    <dgm:cxn modelId="{AF1D7DC6-45C7-4A86-88E5-762708F153E2}" type="presOf" srcId="{275C6ABF-8F50-4B3B-A865-C67D263C59CB}" destId="{B9DB69B4-1EBE-4EAD-836C-5672129D0149}" srcOrd="0" destOrd="0" presId="urn:microsoft.com/office/officeart/2005/8/layout/lProcess1"/>
    <dgm:cxn modelId="{7F1B2EE0-2285-468A-B281-43108152739D}" type="presOf" srcId="{2A852E54-AA84-4635-8FE9-497D8B62528B}" destId="{372F60EA-815E-494A-9B12-529C5CE19656}" srcOrd="0" destOrd="0" presId="urn:microsoft.com/office/officeart/2005/8/layout/lProcess1"/>
    <dgm:cxn modelId="{024D89C7-E886-4D79-88EA-15B2FAEBFFD8}" type="presParOf" srcId="{F68F7F2E-5475-4771-BAEA-1EFFCA6BE993}" destId="{C2C4D323-7B0B-4459-BB80-9540783B43F2}" srcOrd="0" destOrd="0" presId="urn:microsoft.com/office/officeart/2005/8/layout/lProcess1"/>
    <dgm:cxn modelId="{4FF5F61E-5F94-4826-B714-8BADE44598F1}" type="presParOf" srcId="{C2C4D323-7B0B-4459-BB80-9540783B43F2}" destId="{8ADDE757-52E6-4CAA-8719-0C64056386CE}" srcOrd="0" destOrd="0" presId="urn:microsoft.com/office/officeart/2005/8/layout/lProcess1"/>
    <dgm:cxn modelId="{F7626963-15C8-4EDB-9473-31399D423411}" type="presParOf" srcId="{C2C4D323-7B0B-4459-BB80-9540783B43F2}" destId="{B9DB69B4-1EBE-4EAD-836C-5672129D0149}" srcOrd="1" destOrd="0" presId="urn:microsoft.com/office/officeart/2005/8/layout/lProcess1"/>
    <dgm:cxn modelId="{2A0DA41D-77BE-40D5-BF39-25F4F03E57CD}" type="presParOf" srcId="{C2C4D323-7B0B-4459-BB80-9540783B43F2}" destId="{A60EAEF5-65CE-432D-980A-D4B747E576BF}" srcOrd="2" destOrd="0" presId="urn:microsoft.com/office/officeart/2005/8/layout/lProcess1"/>
    <dgm:cxn modelId="{9CC33809-4762-45C4-B99F-3795C6410156}" type="presParOf" srcId="{C2C4D323-7B0B-4459-BB80-9540783B43F2}" destId="{E6104B4F-6702-41C8-BDB5-2440B8E4F79D}" srcOrd="3" destOrd="0" presId="urn:microsoft.com/office/officeart/2005/8/layout/lProcess1"/>
    <dgm:cxn modelId="{720701D8-EEBE-42CF-B854-74C0DFA5F4DF}" type="presParOf" srcId="{C2C4D323-7B0B-4459-BB80-9540783B43F2}" destId="{BF74DAAA-5DCD-476F-A01A-CF1E0C76CC36}" srcOrd="4" destOrd="0" presId="urn:microsoft.com/office/officeart/2005/8/layout/lProcess1"/>
    <dgm:cxn modelId="{0A90E515-53F8-4C82-A8B4-7E443D9BE190}" type="presParOf" srcId="{F68F7F2E-5475-4771-BAEA-1EFFCA6BE993}" destId="{3F668D6B-213A-4C46-8D24-2BD6F30F11F9}" srcOrd="1" destOrd="0" presId="urn:microsoft.com/office/officeart/2005/8/layout/lProcess1"/>
    <dgm:cxn modelId="{79B006E8-EE17-4E91-A058-4DBAE1E0000E}" type="presParOf" srcId="{F68F7F2E-5475-4771-BAEA-1EFFCA6BE993}" destId="{4577147E-9593-4A84-8D72-241F054DFD59}" srcOrd="2" destOrd="0" presId="urn:microsoft.com/office/officeart/2005/8/layout/lProcess1"/>
    <dgm:cxn modelId="{8F7CFFF4-5818-471D-8CF4-CCB4A28E5926}" type="presParOf" srcId="{4577147E-9593-4A84-8D72-241F054DFD59}" destId="{5F5C3262-661B-4570-816A-021B387B0462}" srcOrd="0" destOrd="0" presId="urn:microsoft.com/office/officeart/2005/8/layout/lProcess1"/>
    <dgm:cxn modelId="{A9AE9DE0-3DD8-4F3D-A34E-41167DE8FC5D}" type="presParOf" srcId="{4577147E-9593-4A84-8D72-241F054DFD59}" destId="{7B670B2C-E70E-4300-A75D-4DF4A861DAA5}" srcOrd="1" destOrd="0" presId="urn:microsoft.com/office/officeart/2005/8/layout/lProcess1"/>
    <dgm:cxn modelId="{2C43710C-BD18-4998-8B2E-52E00BD73DB8}" type="presParOf" srcId="{4577147E-9593-4A84-8D72-241F054DFD59}" destId="{372F60EA-815E-494A-9B12-529C5CE19656}" srcOrd="2" destOrd="0" presId="urn:microsoft.com/office/officeart/2005/8/layout/lProcess1"/>
    <dgm:cxn modelId="{79D323DF-4D0B-407D-A423-6B8BCDC27500}" type="presParOf" srcId="{4577147E-9593-4A84-8D72-241F054DFD59}" destId="{602869F9-A474-4791-824A-94D33950EEFB}" srcOrd="3" destOrd="0" presId="urn:microsoft.com/office/officeart/2005/8/layout/lProcess1"/>
    <dgm:cxn modelId="{3546ED11-73D4-4406-9F92-0672ACD3D59B}" type="presParOf" srcId="{4577147E-9593-4A84-8D72-241F054DFD59}" destId="{9F895D1C-48CB-4F7B-8AF0-22F9A8927324}"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4A6C0-12D4-457C-92E7-B49EE3C7FE19}" type="doc">
      <dgm:prSet loTypeId="urn:microsoft.com/office/officeart/2005/8/layout/chevron1" loCatId="process" qsTypeId="urn:microsoft.com/office/officeart/2005/8/quickstyle/simple1" qsCatId="simple" csTypeId="urn:microsoft.com/office/officeart/2005/8/colors/accent1_2" csCatId="accent1" phldr="1"/>
      <dgm:spPr/>
    </dgm:pt>
    <dgm:pt modelId="{5CFBFE15-EEBE-44E6-A527-C578D64FA7B3}">
      <dgm:prSet phldrT="[Tekstas]" custT="1"/>
      <dgm:spPr>
        <a:solidFill>
          <a:schemeClr val="accent1">
            <a:hueOff val="0"/>
            <a:satOff val="0"/>
            <a:lumOff val="0"/>
            <a:alpha val="85000"/>
          </a:schemeClr>
        </a:solidFill>
      </dgm:spPr>
      <dgm:t>
        <a:bodyPr/>
        <a:lstStyle/>
        <a:p>
          <a:r>
            <a:rPr lang="lt-LT" sz="1800" b="1" dirty="0">
              <a:latin typeface="DM Sans" pitchFamily="2" charset="-70"/>
            </a:rPr>
            <a:t>Kvietimo pabaiga</a:t>
          </a:r>
        </a:p>
      </dgm:t>
    </dgm:pt>
    <dgm:pt modelId="{F7083346-6EFF-4F73-836E-DE0E1FA35D3F}" type="parTrans" cxnId="{2C0B9677-0620-48A3-9D6C-9F0487C69EE6}">
      <dgm:prSet/>
      <dgm:spPr/>
      <dgm:t>
        <a:bodyPr/>
        <a:lstStyle/>
        <a:p>
          <a:endParaRPr lang="lt-LT" sz="1800" b="1">
            <a:latin typeface="DM Sans" pitchFamily="2" charset="-70"/>
          </a:endParaRPr>
        </a:p>
      </dgm:t>
    </dgm:pt>
    <dgm:pt modelId="{9FFA9A85-163E-47D4-9A1E-5767FBDD22D9}" type="sibTrans" cxnId="{2C0B9677-0620-48A3-9D6C-9F0487C69EE6}">
      <dgm:prSet/>
      <dgm:spPr/>
      <dgm:t>
        <a:bodyPr/>
        <a:lstStyle/>
        <a:p>
          <a:endParaRPr lang="lt-LT" sz="1800" b="1">
            <a:latin typeface="DM Sans" pitchFamily="2" charset="-70"/>
          </a:endParaRPr>
        </a:p>
      </dgm:t>
    </dgm:pt>
    <dgm:pt modelId="{FAB3995E-BA4B-41E6-B1FA-1F374981CC24}">
      <dgm:prSet phldrT="[Tekstas]" custT="1"/>
      <dgm:spPr>
        <a:solidFill>
          <a:schemeClr val="accent1">
            <a:hueOff val="0"/>
            <a:satOff val="0"/>
            <a:lumOff val="0"/>
            <a:alpha val="75000"/>
          </a:schemeClr>
        </a:solidFill>
      </dgm:spPr>
      <dgm:t>
        <a:bodyPr/>
        <a:lstStyle/>
        <a:p>
          <a:r>
            <a:rPr lang="lt-LT" sz="1800" b="1" dirty="0">
              <a:latin typeface="DM Sans" pitchFamily="2" charset="-70"/>
            </a:rPr>
            <a:t>Vertinimo terminas</a:t>
          </a:r>
        </a:p>
      </dgm:t>
    </dgm:pt>
    <dgm:pt modelId="{5458EFFC-1275-46EB-A1E2-C4D30059B842}" type="parTrans" cxnId="{BE0D77FF-9342-40F3-AD06-66443BB2E3DC}">
      <dgm:prSet/>
      <dgm:spPr/>
      <dgm:t>
        <a:bodyPr/>
        <a:lstStyle/>
        <a:p>
          <a:endParaRPr lang="lt-LT" sz="1800" b="1">
            <a:latin typeface="DM Sans" pitchFamily="2" charset="-70"/>
          </a:endParaRPr>
        </a:p>
      </dgm:t>
    </dgm:pt>
    <dgm:pt modelId="{6C87B34B-355B-4B04-8623-139FDFD4D831}" type="sibTrans" cxnId="{BE0D77FF-9342-40F3-AD06-66443BB2E3DC}">
      <dgm:prSet/>
      <dgm:spPr/>
      <dgm:t>
        <a:bodyPr/>
        <a:lstStyle/>
        <a:p>
          <a:endParaRPr lang="lt-LT" sz="1800" b="1">
            <a:latin typeface="DM Sans" pitchFamily="2" charset="-70"/>
          </a:endParaRPr>
        </a:p>
      </dgm:t>
    </dgm:pt>
    <dgm:pt modelId="{0445228C-F60F-414D-A56B-1B876829361A}">
      <dgm:prSet phldrT="[Tekstas]" custT="1"/>
      <dgm:spPr>
        <a:solidFill>
          <a:schemeClr val="accent1">
            <a:hueOff val="0"/>
            <a:satOff val="0"/>
            <a:lumOff val="0"/>
            <a:alpha val="60000"/>
          </a:schemeClr>
        </a:solidFill>
      </dgm:spPr>
      <dgm:t>
        <a:bodyPr/>
        <a:lstStyle/>
        <a:p>
          <a:r>
            <a:rPr lang="lt-LT" sz="1800" b="1" dirty="0">
              <a:solidFill>
                <a:schemeClr val="bg1"/>
              </a:solidFill>
              <a:latin typeface="DM Sans" pitchFamily="2" charset="-70"/>
            </a:rPr>
            <a:t>Sutarčių pasirašymas</a:t>
          </a:r>
        </a:p>
      </dgm:t>
    </dgm:pt>
    <dgm:pt modelId="{99B4AE1B-5961-4D4B-B337-BBB6F3DA6EE4}" type="parTrans" cxnId="{0F3D54C0-56D9-46A7-A2F2-CD35649E2ECE}">
      <dgm:prSet/>
      <dgm:spPr/>
      <dgm:t>
        <a:bodyPr/>
        <a:lstStyle/>
        <a:p>
          <a:endParaRPr lang="lt-LT" sz="1800" b="1">
            <a:latin typeface="DM Sans" pitchFamily="2" charset="-70"/>
          </a:endParaRPr>
        </a:p>
      </dgm:t>
    </dgm:pt>
    <dgm:pt modelId="{06A8570E-40C0-4490-A12B-B9FCF247A5CB}" type="sibTrans" cxnId="{0F3D54C0-56D9-46A7-A2F2-CD35649E2ECE}">
      <dgm:prSet/>
      <dgm:spPr/>
      <dgm:t>
        <a:bodyPr/>
        <a:lstStyle/>
        <a:p>
          <a:endParaRPr lang="lt-LT" sz="1800" b="1">
            <a:latin typeface="DM Sans" pitchFamily="2" charset="-70"/>
          </a:endParaRPr>
        </a:p>
      </dgm:t>
    </dgm:pt>
    <dgm:pt modelId="{B439268B-2BF6-49A3-8D90-AFF434C7FFF8}">
      <dgm:prSet phldrT="[Tekstas]" custT="1"/>
      <dgm:spPr>
        <a:solidFill>
          <a:schemeClr val="accent1">
            <a:hueOff val="0"/>
            <a:satOff val="0"/>
            <a:lumOff val="0"/>
            <a:alpha val="50000"/>
          </a:schemeClr>
        </a:solidFill>
      </dgm:spPr>
      <dgm:t>
        <a:bodyPr/>
        <a:lstStyle/>
        <a:p>
          <a:r>
            <a:rPr lang="lt-LT" sz="1800" b="1" dirty="0">
              <a:solidFill>
                <a:schemeClr val="bg1"/>
              </a:solidFill>
              <a:latin typeface="DM Sans" pitchFamily="2" charset="-70"/>
            </a:rPr>
            <a:t>Projekto vykdymas</a:t>
          </a:r>
        </a:p>
      </dgm:t>
    </dgm:pt>
    <dgm:pt modelId="{8886E0CF-7454-46BC-B1C4-6371080D1EEA}" type="parTrans" cxnId="{78424905-B86C-4F76-AC0E-9F8954AF9464}">
      <dgm:prSet/>
      <dgm:spPr/>
      <dgm:t>
        <a:bodyPr/>
        <a:lstStyle/>
        <a:p>
          <a:endParaRPr lang="lt-LT" sz="1800" b="1">
            <a:latin typeface="DM Sans" pitchFamily="2" charset="-70"/>
          </a:endParaRPr>
        </a:p>
      </dgm:t>
    </dgm:pt>
    <dgm:pt modelId="{875E4F99-224A-4179-9046-B78171197CA0}" type="sibTrans" cxnId="{78424905-B86C-4F76-AC0E-9F8954AF9464}">
      <dgm:prSet/>
      <dgm:spPr/>
      <dgm:t>
        <a:bodyPr/>
        <a:lstStyle/>
        <a:p>
          <a:endParaRPr lang="lt-LT" sz="1800" b="1">
            <a:latin typeface="DM Sans" pitchFamily="2" charset="-70"/>
          </a:endParaRPr>
        </a:p>
      </dgm:t>
    </dgm:pt>
    <dgm:pt modelId="{CDC8BF99-94D8-45C4-A58C-F33F8F51B408}">
      <dgm:prSet phldrT="[Tekstas]" custT="1"/>
      <dgm:spPr>
        <a:solidFill>
          <a:schemeClr val="accent1">
            <a:hueOff val="0"/>
            <a:satOff val="0"/>
            <a:lumOff val="0"/>
            <a:alpha val="40000"/>
          </a:schemeClr>
        </a:solidFill>
      </dgm:spPr>
      <dgm:t>
        <a:bodyPr/>
        <a:lstStyle/>
        <a:p>
          <a:r>
            <a:rPr lang="lt-LT" sz="1800" b="1" dirty="0">
              <a:solidFill>
                <a:schemeClr val="bg1"/>
              </a:solidFill>
              <a:latin typeface="DM Sans" pitchFamily="2" charset="-70"/>
            </a:rPr>
            <a:t>Po projektinė priežiūra </a:t>
          </a:r>
        </a:p>
      </dgm:t>
    </dgm:pt>
    <dgm:pt modelId="{FAD0D863-1F53-49EC-BBF2-BF7513D0126A}" type="parTrans" cxnId="{41188A39-DEB8-4446-89D1-46CF4E8681AF}">
      <dgm:prSet/>
      <dgm:spPr/>
      <dgm:t>
        <a:bodyPr/>
        <a:lstStyle/>
        <a:p>
          <a:endParaRPr lang="lt-LT"/>
        </a:p>
      </dgm:t>
    </dgm:pt>
    <dgm:pt modelId="{3BDFAE52-C142-42B2-B21B-63AD5C651E13}" type="sibTrans" cxnId="{41188A39-DEB8-4446-89D1-46CF4E8681AF}">
      <dgm:prSet/>
      <dgm:spPr/>
      <dgm:t>
        <a:bodyPr/>
        <a:lstStyle/>
        <a:p>
          <a:endParaRPr lang="lt-LT"/>
        </a:p>
      </dgm:t>
    </dgm:pt>
    <dgm:pt modelId="{3DE00877-3931-42D4-960E-650CB38A43A4}" type="pres">
      <dgm:prSet presAssocID="{2624A6C0-12D4-457C-92E7-B49EE3C7FE19}" presName="Name0" presStyleCnt="0">
        <dgm:presLayoutVars>
          <dgm:dir/>
          <dgm:animLvl val="lvl"/>
          <dgm:resizeHandles val="exact"/>
        </dgm:presLayoutVars>
      </dgm:prSet>
      <dgm:spPr/>
    </dgm:pt>
    <dgm:pt modelId="{C5292ED3-21F4-4003-B387-A59B4055E697}" type="pres">
      <dgm:prSet presAssocID="{5CFBFE15-EEBE-44E6-A527-C578D64FA7B3}" presName="parTxOnly" presStyleLbl="node1" presStyleIdx="0" presStyleCnt="5" custScaleX="96426">
        <dgm:presLayoutVars>
          <dgm:chMax val="0"/>
          <dgm:chPref val="0"/>
          <dgm:bulletEnabled val="1"/>
        </dgm:presLayoutVars>
      </dgm:prSet>
      <dgm:spPr/>
    </dgm:pt>
    <dgm:pt modelId="{B5F53711-B0AE-49FC-A546-5ED4E9C1AD0B}" type="pres">
      <dgm:prSet presAssocID="{9FFA9A85-163E-47D4-9A1E-5767FBDD22D9}" presName="parTxOnlySpace" presStyleCnt="0"/>
      <dgm:spPr/>
    </dgm:pt>
    <dgm:pt modelId="{E624C379-9DF1-4DAA-A2D1-8A479DE26E9A}" type="pres">
      <dgm:prSet presAssocID="{FAB3995E-BA4B-41E6-B1FA-1F374981CC24}" presName="parTxOnly" presStyleLbl="node1" presStyleIdx="1" presStyleCnt="5" custScaleX="103615">
        <dgm:presLayoutVars>
          <dgm:chMax val="0"/>
          <dgm:chPref val="0"/>
          <dgm:bulletEnabled val="1"/>
        </dgm:presLayoutVars>
      </dgm:prSet>
      <dgm:spPr/>
    </dgm:pt>
    <dgm:pt modelId="{10DDDCD1-9506-4013-BEB5-75AFC09CB40B}" type="pres">
      <dgm:prSet presAssocID="{6C87B34B-355B-4B04-8623-139FDFD4D831}" presName="parTxOnlySpace" presStyleCnt="0"/>
      <dgm:spPr/>
    </dgm:pt>
    <dgm:pt modelId="{65A26307-8DEE-4737-ABC1-58A42910A6B2}" type="pres">
      <dgm:prSet presAssocID="{0445228C-F60F-414D-A56B-1B876829361A}" presName="parTxOnly" presStyleLbl="node1" presStyleIdx="2" presStyleCnt="5" custScaleX="117396">
        <dgm:presLayoutVars>
          <dgm:chMax val="0"/>
          <dgm:chPref val="0"/>
          <dgm:bulletEnabled val="1"/>
        </dgm:presLayoutVars>
      </dgm:prSet>
      <dgm:spPr/>
    </dgm:pt>
    <dgm:pt modelId="{0F3EB07B-7BF7-4826-B2B7-B260199FB60B}" type="pres">
      <dgm:prSet presAssocID="{06A8570E-40C0-4490-A12B-B9FCF247A5CB}" presName="parTxOnlySpace" presStyleCnt="0"/>
      <dgm:spPr/>
    </dgm:pt>
    <dgm:pt modelId="{F8FE28F8-8EFE-4FF3-B6CC-9443FAEA02DB}" type="pres">
      <dgm:prSet presAssocID="{B439268B-2BF6-49A3-8D90-AFF434C7FFF8}" presName="parTxOnly" presStyleLbl="node1" presStyleIdx="3" presStyleCnt="5">
        <dgm:presLayoutVars>
          <dgm:chMax val="0"/>
          <dgm:chPref val="0"/>
          <dgm:bulletEnabled val="1"/>
        </dgm:presLayoutVars>
      </dgm:prSet>
      <dgm:spPr/>
    </dgm:pt>
    <dgm:pt modelId="{F0BEAE88-1B20-48D2-927B-7B9B669C178A}" type="pres">
      <dgm:prSet presAssocID="{875E4F99-224A-4179-9046-B78171197CA0}" presName="parTxOnlySpace" presStyleCnt="0"/>
      <dgm:spPr/>
    </dgm:pt>
    <dgm:pt modelId="{05ACA23F-C88B-4CBF-94EA-E8528644E0A9}" type="pres">
      <dgm:prSet presAssocID="{CDC8BF99-94D8-45C4-A58C-F33F8F51B408}" presName="parTxOnly" presStyleLbl="node1" presStyleIdx="4" presStyleCnt="5">
        <dgm:presLayoutVars>
          <dgm:chMax val="0"/>
          <dgm:chPref val="0"/>
          <dgm:bulletEnabled val="1"/>
        </dgm:presLayoutVars>
      </dgm:prSet>
      <dgm:spPr/>
    </dgm:pt>
  </dgm:ptLst>
  <dgm:cxnLst>
    <dgm:cxn modelId="{78424905-B86C-4F76-AC0E-9F8954AF9464}" srcId="{2624A6C0-12D4-457C-92E7-B49EE3C7FE19}" destId="{B439268B-2BF6-49A3-8D90-AFF434C7FFF8}" srcOrd="3" destOrd="0" parTransId="{8886E0CF-7454-46BC-B1C4-6371080D1EEA}" sibTransId="{875E4F99-224A-4179-9046-B78171197CA0}"/>
    <dgm:cxn modelId="{41188A39-DEB8-4446-89D1-46CF4E8681AF}" srcId="{2624A6C0-12D4-457C-92E7-B49EE3C7FE19}" destId="{CDC8BF99-94D8-45C4-A58C-F33F8F51B408}" srcOrd="4" destOrd="0" parTransId="{FAD0D863-1F53-49EC-BBF2-BF7513D0126A}" sibTransId="{3BDFAE52-C142-42B2-B21B-63AD5C651E13}"/>
    <dgm:cxn modelId="{F17D8D48-9A5D-4A96-BE44-2EA5DFB8DA65}" type="presOf" srcId="{B439268B-2BF6-49A3-8D90-AFF434C7FFF8}" destId="{F8FE28F8-8EFE-4FF3-B6CC-9443FAEA02DB}" srcOrd="0" destOrd="0" presId="urn:microsoft.com/office/officeart/2005/8/layout/chevron1"/>
    <dgm:cxn modelId="{8EFBAF6A-BF23-4239-BC68-A9FCA07396A0}" type="presOf" srcId="{5CFBFE15-EEBE-44E6-A527-C578D64FA7B3}" destId="{C5292ED3-21F4-4003-B387-A59B4055E697}" srcOrd="0" destOrd="0" presId="urn:microsoft.com/office/officeart/2005/8/layout/chevron1"/>
    <dgm:cxn modelId="{2C0B9677-0620-48A3-9D6C-9F0487C69EE6}" srcId="{2624A6C0-12D4-457C-92E7-B49EE3C7FE19}" destId="{5CFBFE15-EEBE-44E6-A527-C578D64FA7B3}" srcOrd="0" destOrd="0" parTransId="{F7083346-6EFF-4F73-836E-DE0E1FA35D3F}" sibTransId="{9FFA9A85-163E-47D4-9A1E-5767FBDD22D9}"/>
    <dgm:cxn modelId="{9B974099-879A-4889-93BC-DCAD05F4B430}" type="presOf" srcId="{2624A6C0-12D4-457C-92E7-B49EE3C7FE19}" destId="{3DE00877-3931-42D4-960E-650CB38A43A4}" srcOrd="0" destOrd="0" presId="urn:microsoft.com/office/officeart/2005/8/layout/chevron1"/>
    <dgm:cxn modelId="{0F3D54C0-56D9-46A7-A2F2-CD35649E2ECE}" srcId="{2624A6C0-12D4-457C-92E7-B49EE3C7FE19}" destId="{0445228C-F60F-414D-A56B-1B876829361A}" srcOrd="2" destOrd="0" parTransId="{99B4AE1B-5961-4D4B-B337-BBB6F3DA6EE4}" sibTransId="{06A8570E-40C0-4490-A12B-B9FCF247A5CB}"/>
    <dgm:cxn modelId="{553DB3C2-0692-480A-AD9F-305DEBF79282}" type="presOf" srcId="{0445228C-F60F-414D-A56B-1B876829361A}" destId="{65A26307-8DEE-4737-ABC1-58A42910A6B2}" srcOrd="0" destOrd="0" presId="urn:microsoft.com/office/officeart/2005/8/layout/chevron1"/>
    <dgm:cxn modelId="{0B9572D6-5158-4192-AC84-C086ED2EF23D}" type="presOf" srcId="{CDC8BF99-94D8-45C4-A58C-F33F8F51B408}" destId="{05ACA23F-C88B-4CBF-94EA-E8528644E0A9}" srcOrd="0" destOrd="0" presId="urn:microsoft.com/office/officeart/2005/8/layout/chevron1"/>
    <dgm:cxn modelId="{DD0591E8-5AA2-40FC-AEF8-302B3EEACC75}" type="presOf" srcId="{FAB3995E-BA4B-41E6-B1FA-1F374981CC24}" destId="{E624C379-9DF1-4DAA-A2D1-8A479DE26E9A}" srcOrd="0" destOrd="0" presId="urn:microsoft.com/office/officeart/2005/8/layout/chevron1"/>
    <dgm:cxn modelId="{BE0D77FF-9342-40F3-AD06-66443BB2E3DC}" srcId="{2624A6C0-12D4-457C-92E7-B49EE3C7FE19}" destId="{FAB3995E-BA4B-41E6-B1FA-1F374981CC24}" srcOrd="1" destOrd="0" parTransId="{5458EFFC-1275-46EB-A1E2-C4D30059B842}" sibTransId="{6C87B34B-355B-4B04-8623-139FDFD4D831}"/>
    <dgm:cxn modelId="{5A83ADB3-B1A3-4D28-8EA1-CC76A92351A1}" type="presParOf" srcId="{3DE00877-3931-42D4-960E-650CB38A43A4}" destId="{C5292ED3-21F4-4003-B387-A59B4055E697}" srcOrd="0" destOrd="0" presId="urn:microsoft.com/office/officeart/2005/8/layout/chevron1"/>
    <dgm:cxn modelId="{54F68BB7-4F03-4F52-86E5-A7CEFE49CC29}" type="presParOf" srcId="{3DE00877-3931-42D4-960E-650CB38A43A4}" destId="{B5F53711-B0AE-49FC-A546-5ED4E9C1AD0B}" srcOrd="1" destOrd="0" presId="urn:microsoft.com/office/officeart/2005/8/layout/chevron1"/>
    <dgm:cxn modelId="{BF43DECA-3C28-45A0-B95C-9D7FC95B29C4}" type="presParOf" srcId="{3DE00877-3931-42D4-960E-650CB38A43A4}" destId="{E624C379-9DF1-4DAA-A2D1-8A479DE26E9A}" srcOrd="2" destOrd="0" presId="urn:microsoft.com/office/officeart/2005/8/layout/chevron1"/>
    <dgm:cxn modelId="{FB3E1D29-4603-4D46-BFFE-375D7C3AF615}" type="presParOf" srcId="{3DE00877-3931-42D4-960E-650CB38A43A4}" destId="{10DDDCD1-9506-4013-BEB5-75AFC09CB40B}" srcOrd="3" destOrd="0" presId="urn:microsoft.com/office/officeart/2005/8/layout/chevron1"/>
    <dgm:cxn modelId="{4A1377A0-620E-40EF-8149-C66641E23DB5}" type="presParOf" srcId="{3DE00877-3931-42D4-960E-650CB38A43A4}" destId="{65A26307-8DEE-4737-ABC1-58A42910A6B2}" srcOrd="4" destOrd="0" presId="urn:microsoft.com/office/officeart/2005/8/layout/chevron1"/>
    <dgm:cxn modelId="{D3712DED-BD2A-4785-B447-453689DE8DAB}" type="presParOf" srcId="{3DE00877-3931-42D4-960E-650CB38A43A4}" destId="{0F3EB07B-7BF7-4826-B2B7-B260199FB60B}" srcOrd="5" destOrd="0" presId="urn:microsoft.com/office/officeart/2005/8/layout/chevron1"/>
    <dgm:cxn modelId="{BFE5BD1F-EAFC-4045-BD51-8FAA99E2208C}" type="presParOf" srcId="{3DE00877-3931-42D4-960E-650CB38A43A4}" destId="{F8FE28F8-8EFE-4FF3-B6CC-9443FAEA02DB}" srcOrd="6" destOrd="0" presId="urn:microsoft.com/office/officeart/2005/8/layout/chevron1"/>
    <dgm:cxn modelId="{D9BD30A1-6382-41E5-A22C-8D54DA13577E}" type="presParOf" srcId="{3DE00877-3931-42D4-960E-650CB38A43A4}" destId="{F0BEAE88-1B20-48D2-927B-7B9B669C178A}" srcOrd="7" destOrd="0" presId="urn:microsoft.com/office/officeart/2005/8/layout/chevron1"/>
    <dgm:cxn modelId="{B522678B-B2BB-4A76-86D2-BC914992C773}" type="presParOf" srcId="{3DE00877-3931-42D4-960E-650CB38A43A4}" destId="{05ACA23F-C88B-4CBF-94EA-E8528644E0A9}"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DE757-52E6-4CAA-8719-0C64056386CE}">
      <dsp:nvSpPr>
        <dsp:cNvPr id="0" name=""/>
        <dsp:cNvSpPr/>
      </dsp:nvSpPr>
      <dsp:spPr>
        <a:xfrm>
          <a:off x="90259" y="1698"/>
          <a:ext cx="3955794" cy="988948"/>
        </a:xfrm>
        <a:prstGeom prst="roundRect">
          <a:avLst>
            <a:gd name="adj" fmla="val 10000"/>
          </a:avLst>
        </a:prstGeom>
        <a:solidFill>
          <a:schemeClr val="accent1">
            <a:shade val="80000"/>
            <a:hueOff val="0"/>
            <a:satOff val="0"/>
            <a:lumOff val="0"/>
            <a:alpha val="9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accent5"/>
              </a:solidFill>
              <a:latin typeface="DM Sans" pitchFamily="2" charset="-70"/>
            </a:rPr>
            <a:t>Rodikliai</a:t>
          </a:r>
        </a:p>
      </dsp:txBody>
      <dsp:txXfrm>
        <a:off x="119224" y="30663"/>
        <a:ext cx="3897864" cy="931018"/>
      </dsp:txXfrm>
    </dsp:sp>
    <dsp:sp modelId="{B9DB69B4-1EBE-4EAD-836C-5672129D0149}">
      <dsp:nvSpPr>
        <dsp:cNvPr id="0" name=""/>
        <dsp:cNvSpPr/>
      </dsp:nvSpPr>
      <dsp:spPr>
        <a:xfrm rot="5569294">
          <a:off x="1951350" y="1072211"/>
          <a:ext cx="168301" cy="173066"/>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0EAEF5-65CE-432D-980A-D4B747E576BF}">
      <dsp:nvSpPr>
        <dsp:cNvPr id="0" name=""/>
        <dsp:cNvSpPr/>
      </dsp:nvSpPr>
      <dsp:spPr>
        <a:xfrm>
          <a:off x="24948" y="1326842"/>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rgbClr val="092D67"/>
              </a:solidFill>
              <a:latin typeface="DM Sans" pitchFamily="2" charset="-70"/>
              <a:ea typeface="+mn-ea"/>
              <a:cs typeface="+mn-cs"/>
            </a:rPr>
            <a:t>Paramą gavusios įmonės</a:t>
          </a:r>
        </a:p>
      </dsp:txBody>
      <dsp:txXfrm>
        <a:off x="53913" y="1355807"/>
        <a:ext cx="3897864" cy="931018"/>
      </dsp:txXfrm>
    </dsp:sp>
    <dsp:sp modelId="{E6104B4F-6702-41C8-BDB5-2440B8E4F79D}">
      <dsp:nvSpPr>
        <dsp:cNvPr id="0" name=""/>
        <dsp:cNvSpPr/>
      </dsp:nvSpPr>
      <dsp:spPr>
        <a:xfrm rot="5441918">
          <a:off x="1935328" y="2375484"/>
          <a:ext cx="119409" cy="173066"/>
        </a:xfrm>
        <a:prstGeom prst="rightArrow">
          <a:avLst>
            <a:gd name="adj1" fmla="val 66700"/>
            <a:gd name="adj2" fmla="val 50000"/>
          </a:avLst>
        </a:prstGeom>
        <a:solidFill>
          <a:schemeClr val="accent1">
            <a:shade val="90000"/>
            <a:hueOff val="232208"/>
            <a:satOff val="-24882"/>
            <a:lumOff val="138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4DAAA-5DCD-476F-A01A-CF1E0C76CC36}">
      <dsp:nvSpPr>
        <dsp:cNvPr id="0" name=""/>
        <dsp:cNvSpPr/>
      </dsp:nvSpPr>
      <dsp:spPr>
        <a:xfrm>
          <a:off x="9323" y="2608244"/>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rgbClr val="092D67"/>
              </a:solidFill>
              <a:latin typeface="DM Sans" pitchFamily="2" charset="-70"/>
              <a:ea typeface="+mn-ea"/>
              <a:cs typeface="+mn-cs"/>
            </a:rPr>
            <a:t>Paramą gavusios įmonės, iš jų: mažos ir labai mažos</a:t>
          </a:r>
        </a:p>
      </dsp:txBody>
      <dsp:txXfrm>
        <a:off x="38288" y="2637209"/>
        <a:ext cx="3897864" cy="931018"/>
      </dsp:txXfrm>
    </dsp:sp>
    <dsp:sp modelId="{5F5C3262-661B-4570-816A-021B387B0462}">
      <dsp:nvSpPr>
        <dsp:cNvPr id="0" name=""/>
        <dsp:cNvSpPr/>
      </dsp:nvSpPr>
      <dsp:spPr>
        <a:xfrm>
          <a:off x="4599865" y="1698"/>
          <a:ext cx="3955794" cy="988948"/>
        </a:xfrm>
        <a:prstGeom prst="roundRect">
          <a:avLst>
            <a:gd name="adj" fmla="val 10000"/>
          </a:avLst>
        </a:prstGeom>
        <a:solidFill>
          <a:schemeClr val="accent1">
            <a:alpha val="6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accent5"/>
              </a:solidFill>
              <a:latin typeface="DM Sans" pitchFamily="2" charset="-70"/>
            </a:rPr>
            <a:t>Atsiskaitymas</a:t>
          </a:r>
        </a:p>
      </dsp:txBody>
      <dsp:txXfrm>
        <a:off x="4628830" y="30663"/>
        <a:ext cx="3897864" cy="931018"/>
      </dsp:txXfrm>
    </dsp:sp>
    <dsp:sp modelId="{7B670B2C-E70E-4300-A75D-4DF4A861DAA5}">
      <dsp:nvSpPr>
        <dsp:cNvPr id="0" name=""/>
        <dsp:cNvSpPr/>
      </dsp:nvSpPr>
      <dsp:spPr>
        <a:xfrm rot="5400000">
          <a:off x="6491229" y="1077180"/>
          <a:ext cx="173066" cy="173066"/>
        </a:xfrm>
        <a:prstGeom prst="rightArrow">
          <a:avLst>
            <a:gd name="adj1" fmla="val 66700"/>
            <a:gd name="adj2" fmla="val 50000"/>
          </a:avLst>
        </a:prstGeom>
        <a:solidFill>
          <a:schemeClr val="accent1">
            <a:shade val="90000"/>
            <a:hueOff val="464415"/>
            <a:satOff val="-49765"/>
            <a:lumOff val="276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2F60EA-815E-494A-9B12-529C5CE19656}">
      <dsp:nvSpPr>
        <dsp:cNvPr id="0" name=""/>
        <dsp:cNvSpPr/>
      </dsp:nvSpPr>
      <dsp:spPr>
        <a:xfrm>
          <a:off x="4599865" y="1336779"/>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chemeClr val="accent1"/>
              </a:solidFill>
              <a:latin typeface="DM Sans" pitchFamily="2" charset="-70"/>
            </a:rPr>
            <a:t>Atsiskaitoma po projekto veiklų įgyvendinimo, pateikus galutinę ataskaitą </a:t>
          </a:r>
          <a:r>
            <a:rPr lang="lt-LT" sz="1800" b="0" kern="1200" dirty="0">
              <a:solidFill>
                <a:srgbClr val="092D67"/>
              </a:solidFill>
              <a:latin typeface="DM Sans" pitchFamily="2" charset="-70"/>
              <a:ea typeface="+mn-ea"/>
              <a:cs typeface="+mn-cs"/>
            </a:rPr>
            <a:t>2027 m. IV ketvirtis</a:t>
          </a:r>
        </a:p>
      </dsp:txBody>
      <dsp:txXfrm>
        <a:off x="4628830" y="1365744"/>
        <a:ext cx="3897864" cy="931018"/>
      </dsp:txXfrm>
    </dsp:sp>
    <dsp:sp modelId="{602869F9-A474-4791-824A-94D33950EEFB}">
      <dsp:nvSpPr>
        <dsp:cNvPr id="0" name=""/>
        <dsp:cNvSpPr/>
      </dsp:nvSpPr>
      <dsp:spPr>
        <a:xfrm rot="5400000">
          <a:off x="6491229" y="2412261"/>
          <a:ext cx="173066" cy="173066"/>
        </a:xfrm>
        <a:prstGeom prst="rightArrow">
          <a:avLst>
            <a:gd name="adj1" fmla="val 66700"/>
            <a:gd name="adj2" fmla="val 50000"/>
          </a:avLst>
        </a:prstGeom>
        <a:solidFill>
          <a:schemeClr val="accent1">
            <a:shade val="90000"/>
            <a:hueOff val="696623"/>
            <a:satOff val="-74647"/>
            <a:lumOff val="415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895D1C-48CB-4F7B-8AF0-22F9A8927324}">
      <dsp:nvSpPr>
        <dsp:cNvPr id="0" name=""/>
        <dsp:cNvSpPr/>
      </dsp:nvSpPr>
      <dsp:spPr>
        <a:xfrm>
          <a:off x="4599865" y="2671860"/>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chemeClr val="accent1"/>
              </a:solidFill>
              <a:latin typeface="DM Sans" pitchFamily="2" charset="-70"/>
            </a:rPr>
            <a:t>Atsiskaitoma po projekto veiklų įgyvendinimo, pateikus galutinę ataskaitą </a:t>
          </a:r>
          <a:r>
            <a:rPr lang="lt-LT" sz="1800" b="0" kern="1200" dirty="0">
              <a:solidFill>
                <a:srgbClr val="092D67"/>
              </a:solidFill>
              <a:latin typeface="DM Sans" pitchFamily="2" charset="-70"/>
              <a:ea typeface="+mn-ea"/>
              <a:cs typeface="+mn-cs"/>
            </a:rPr>
            <a:t>2027 m. IV ketvirtis</a:t>
          </a:r>
          <a:endParaRPr lang="lt-LT" sz="1800" b="0" kern="1200" dirty="0">
            <a:solidFill>
              <a:srgbClr val="002060"/>
            </a:solidFill>
            <a:latin typeface="DM Sans" pitchFamily="2" charset="-70"/>
          </a:endParaRPr>
        </a:p>
      </dsp:txBody>
      <dsp:txXfrm>
        <a:off x="4628830" y="2700825"/>
        <a:ext cx="3897864" cy="931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DE757-52E6-4CAA-8719-0C64056386CE}">
      <dsp:nvSpPr>
        <dsp:cNvPr id="0" name=""/>
        <dsp:cNvSpPr/>
      </dsp:nvSpPr>
      <dsp:spPr>
        <a:xfrm>
          <a:off x="90259" y="1698"/>
          <a:ext cx="3955794" cy="988948"/>
        </a:xfrm>
        <a:prstGeom prst="roundRect">
          <a:avLst>
            <a:gd name="adj" fmla="val 10000"/>
          </a:avLst>
        </a:prstGeom>
        <a:solidFill>
          <a:schemeClr val="accent1">
            <a:shade val="80000"/>
            <a:hueOff val="0"/>
            <a:satOff val="0"/>
            <a:lumOff val="0"/>
            <a:alpha val="9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accent5"/>
              </a:solidFill>
              <a:latin typeface="DM Sans" pitchFamily="2" charset="-70"/>
            </a:rPr>
            <a:t>Rodikliai</a:t>
          </a:r>
        </a:p>
      </dsp:txBody>
      <dsp:txXfrm>
        <a:off x="119224" y="30663"/>
        <a:ext cx="3897864" cy="931018"/>
      </dsp:txXfrm>
    </dsp:sp>
    <dsp:sp modelId="{B9DB69B4-1EBE-4EAD-836C-5672129D0149}">
      <dsp:nvSpPr>
        <dsp:cNvPr id="0" name=""/>
        <dsp:cNvSpPr/>
      </dsp:nvSpPr>
      <dsp:spPr>
        <a:xfrm rot="5448435">
          <a:off x="1974763" y="1072211"/>
          <a:ext cx="168113" cy="173066"/>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0EAEF5-65CE-432D-980A-D4B747E576BF}">
      <dsp:nvSpPr>
        <dsp:cNvPr id="0" name=""/>
        <dsp:cNvSpPr/>
      </dsp:nvSpPr>
      <dsp:spPr>
        <a:xfrm>
          <a:off x="71587" y="1326842"/>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rgbClr val="092D67"/>
              </a:solidFill>
              <a:latin typeface="DM Sans" pitchFamily="2" charset="-70"/>
              <a:ea typeface="+mn-ea"/>
              <a:cs typeface="+mn-cs"/>
            </a:rPr>
            <a:t>Paramą gavusios įmonės, iš jų: vidutinės</a:t>
          </a:r>
        </a:p>
      </dsp:txBody>
      <dsp:txXfrm>
        <a:off x="100552" y="1355807"/>
        <a:ext cx="3897864" cy="931018"/>
      </dsp:txXfrm>
    </dsp:sp>
    <dsp:sp modelId="{E6104B4F-6702-41C8-BDB5-2440B8E4F79D}">
      <dsp:nvSpPr>
        <dsp:cNvPr id="0" name=""/>
        <dsp:cNvSpPr/>
      </dsp:nvSpPr>
      <dsp:spPr>
        <a:xfrm rot="5154431">
          <a:off x="2039606" y="2370818"/>
          <a:ext cx="110780" cy="173066"/>
        </a:xfrm>
        <a:prstGeom prst="rightArrow">
          <a:avLst>
            <a:gd name="adj1" fmla="val 66700"/>
            <a:gd name="adj2" fmla="val 50000"/>
          </a:avLst>
        </a:prstGeom>
        <a:solidFill>
          <a:schemeClr val="accent1">
            <a:shade val="90000"/>
            <a:hueOff val="232208"/>
            <a:satOff val="-24882"/>
            <a:lumOff val="138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4DAAA-5DCD-476F-A01A-CF1E0C76CC36}">
      <dsp:nvSpPr>
        <dsp:cNvPr id="0" name=""/>
        <dsp:cNvSpPr/>
      </dsp:nvSpPr>
      <dsp:spPr>
        <a:xfrm>
          <a:off x="162610" y="2598913"/>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rgbClr val="092D67"/>
              </a:solidFill>
              <a:latin typeface="DM Sans" pitchFamily="2" charset="-70"/>
              <a:ea typeface="+mn-ea"/>
              <a:cs typeface="+mn-cs"/>
            </a:rPr>
            <a:t>Įmonės, kurioms teikiama parama skaitmeninėms technologijoms ir sprendimams kurti</a:t>
          </a:r>
        </a:p>
      </dsp:txBody>
      <dsp:txXfrm>
        <a:off x="191575" y="2627878"/>
        <a:ext cx="3897864" cy="931018"/>
      </dsp:txXfrm>
    </dsp:sp>
    <dsp:sp modelId="{5F5C3262-661B-4570-816A-021B387B0462}">
      <dsp:nvSpPr>
        <dsp:cNvPr id="0" name=""/>
        <dsp:cNvSpPr/>
      </dsp:nvSpPr>
      <dsp:spPr>
        <a:xfrm>
          <a:off x="4599865" y="1698"/>
          <a:ext cx="3955794" cy="988948"/>
        </a:xfrm>
        <a:prstGeom prst="roundRect">
          <a:avLst>
            <a:gd name="adj" fmla="val 10000"/>
          </a:avLst>
        </a:prstGeom>
        <a:solidFill>
          <a:schemeClr val="accent1">
            <a:alpha val="6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accent5"/>
              </a:solidFill>
              <a:latin typeface="DM Sans" pitchFamily="2" charset="-70"/>
            </a:rPr>
            <a:t>Atsiskaitymas</a:t>
          </a:r>
        </a:p>
      </dsp:txBody>
      <dsp:txXfrm>
        <a:off x="4628830" y="30663"/>
        <a:ext cx="3897864" cy="931018"/>
      </dsp:txXfrm>
    </dsp:sp>
    <dsp:sp modelId="{7B670B2C-E70E-4300-A75D-4DF4A861DAA5}">
      <dsp:nvSpPr>
        <dsp:cNvPr id="0" name=""/>
        <dsp:cNvSpPr/>
      </dsp:nvSpPr>
      <dsp:spPr>
        <a:xfrm rot="5400000">
          <a:off x="6491229" y="1077180"/>
          <a:ext cx="173066" cy="173066"/>
        </a:xfrm>
        <a:prstGeom prst="rightArrow">
          <a:avLst>
            <a:gd name="adj1" fmla="val 66700"/>
            <a:gd name="adj2" fmla="val 50000"/>
          </a:avLst>
        </a:prstGeom>
        <a:solidFill>
          <a:schemeClr val="accent1">
            <a:shade val="90000"/>
            <a:hueOff val="464415"/>
            <a:satOff val="-49765"/>
            <a:lumOff val="276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2F60EA-815E-494A-9B12-529C5CE19656}">
      <dsp:nvSpPr>
        <dsp:cNvPr id="0" name=""/>
        <dsp:cNvSpPr/>
      </dsp:nvSpPr>
      <dsp:spPr>
        <a:xfrm>
          <a:off x="4599865" y="1336779"/>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chemeClr val="accent1"/>
              </a:solidFill>
              <a:latin typeface="DM Sans" pitchFamily="2" charset="-70"/>
            </a:rPr>
            <a:t>Atsiskaitoma po projekto veiklų įgyvendinimo, pateikus galutinę ataskaitą </a:t>
          </a:r>
          <a:r>
            <a:rPr lang="lt-LT" sz="1800" b="0" kern="1200" dirty="0">
              <a:solidFill>
                <a:srgbClr val="092D67"/>
              </a:solidFill>
              <a:latin typeface="DM Sans" pitchFamily="2" charset="-70"/>
              <a:ea typeface="+mn-ea"/>
              <a:cs typeface="+mn-cs"/>
            </a:rPr>
            <a:t>2027 m. IV ketvirtis</a:t>
          </a:r>
        </a:p>
      </dsp:txBody>
      <dsp:txXfrm>
        <a:off x="4628830" y="1365744"/>
        <a:ext cx="3897864" cy="931018"/>
      </dsp:txXfrm>
    </dsp:sp>
    <dsp:sp modelId="{602869F9-A474-4791-824A-94D33950EEFB}">
      <dsp:nvSpPr>
        <dsp:cNvPr id="0" name=""/>
        <dsp:cNvSpPr/>
      </dsp:nvSpPr>
      <dsp:spPr>
        <a:xfrm rot="5400000">
          <a:off x="6491229" y="2412261"/>
          <a:ext cx="173066" cy="173066"/>
        </a:xfrm>
        <a:prstGeom prst="rightArrow">
          <a:avLst>
            <a:gd name="adj1" fmla="val 66700"/>
            <a:gd name="adj2" fmla="val 50000"/>
          </a:avLst>
        </a:prstGeom>
        <a:solidFill>
          <a:schemeClr val="accent1">
            <a:shade val="90000"/>
            <a:hueOff val="696623"/>
            <a:satOff val="-74647"/>
            <a:lumOff val="415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895D1C-48CB-4F7B-8AF0-22F9A8927324}">
      <dsp:nvSpPr>
        <dsp:cNvPr id="0" name=""/>
        <dsp:cNvSpPr/>
      </dsp:nvSpPr>
      <dsp:spPr>
        <a:xfrm>
          <a:off x="4599865" y="2671860"/>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chemeClr val="accent1"/>
              </a:solidFill>
              <a:latin typeface="DM Sans" pitchFamily="2" charset="-70"/>
            </a:rPr>
            <a:t>Atsiskaitoma po projekto veiklų įgyvendinimo, pateikus galutinę ataskaitą </a:t>
          </a:r>
          <a:r>
            <a:rPr lang="lt-LT" sz="1800" b="0" kern="1200" dirty="0">
              <a:solidFill>
                <a:srgbClr val="092D67"/>
              </a:solidFill>
              <a:latin typeface="DM Sans" pitchFamily="2" charset="-70"/>
              <a:ea typeface="+mn-ea"/>
              <a:cs typeface="+mn-cs"/>
            </a:rPr>
            <a:t>2027 m. IV ketvirtis</a:t>
          </a:r>
        </a:p>
      </dsp:txBody>
      <dsp:txXfrm>
        <a:off x="4628830" y="2700825"/>
        <a:ext cx="3897864" cy="931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DE757-52E6-4CAA-8719-0C64056386CE}">
      <dsp:nvSpPr>
        <dsp:cNvPr id="0" name=""/>
        <dsp:cNvSpPr/>
      </dsp:nvSpPr>
      <dsp:spPr>
        <a:xfrm>
          <a:off x="90259" y="1698"/>
          <a:ext cx="3955794" cy="988948"/>
        </a:xfrm>
        <a:prstGeom prst="roundRect">
          <a:avLst>
            <a:gd name="adj" fmla="val 10000"/>
          </a:avLst>
        </a:prstGeom>
        <a:solidFill>
          <a:schemeClr val="accent1">
            <a:shade val="80000"/>
            <a:hueOff val="0"/>
            <a:satOff val="0"/>
            <a:lumOff val="0"/>
            <a:alpha val="9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accent5"/>
              </a:solidFill>
              <a:latin typeface="DM Sans" pitchFamily="2" charset="-70"/>
            </a:rPr>
            <a:t>Rodikliai</a:t>
          </a:r>
        </a:p>
      </dsp:txBody>
      <dsp:txXfrm>
        <a:off x="119224" y="30663"/>
        <a:ext cx="3897864" cy="931018"/>
      </dsp:txXfrm>
    </dsp:sp>
    <dsp:sp modelId="{B9DB69B4-1EBE-4EAD-836C-5672129D0149}">
      <dsp:nvSpPr>
        <dsp:cNvPr id="0" name=""/>
        <dsp:cNvSpPr/>
      </dsp:nvSpPr>
      <dsp:spPr>
        <a:xfrm rot="5400000">
          <a:off x="1981623" y="1077180"/>
          <a:ext cx="173066" cy="173066"/>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0EAEF5-65CE-432D-980A-D4B747E576BF}">
      <dsp:nvSpPr>
        <dsp:cNvPr id="0" name=""/>
        <dsp:cNvSpPr/>
      </dsp:nvSpPr>
      <dsp:spPr>
        <a:xfrm>
          <a:off x="90259" y="1336779"/>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rgbClr val="092D67"/>
              </a:solidFill>
              <a:latin typeface="DM Sans" pitchFamily="2" charset="-70"/>
              <a:ea typeface="+mn-ea"/>
              <a:cs typeface="+mn-cs"/>
            </a:rPr>
            <a:t>Įmonės, kurioms teikiama parama skaitmeninėms technologijoms ir sprendimams kurti, iš jų: mažos ir labai mažos</a:t>
          </a:r>
        </a:p>
      </dsp:txBody>
      <dsp:txXfrm>
        <a:off x="119224" y="1365744"/>
        <a:ext cx="3897864" cy="931018"/>
      </dsp:txXfrm>
    </dsp:sp>
    <dsp:sp modelId="{E6104B4F-6702-41C8-BDB5-2440B8E4F79D}">
      <dsp:nvSpPr>
        <dsp:cNvPr id="0" name=""/>
        <dsp:cNvSpPr/>
      </dsp:nvSpPr>
      <dsp:spPr>
        <a:xfrm rot="5203147">
          <a:off x="2054048" y="2375787"/>
          <a:ext cx="100567" cy="173066"/>
        </a:xfrm>
        <a:prstGeom prst="rightArrow">
          <a:avLst>
            <a:gd name="adj1" fmla="val 66700"/>
            <a:gd name="adj2" fmla="val 50000"/>
          </a:avLst>
        </a:prstGeom>
        <a:solidFill>
          <a:schemeClr val="accent1">
            <a:shade val="90000"/>
            <a:hueOff val="232208"/>
            <a:satOff val="-24882"/>
            <a:lumOff val="138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4DAAA-5DCD-476F-A01A-CF1E0C76CC36}">
      <dsp:nvSpPr>
        <dsp:cNvPr id="0" name=""/>
        <dsp:cNvSpPr/>
      </dsp:nvSpPr>
      <dsp:spPr>
        <a:xfrm>
          <a:off x="162610" y="2598913"/>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rgbClr val="092D67"/>
              </a:solidFill>
              <a:latin typeface="DM Sans" pitchFamily="2" charset="-70"/>
              <a:ea typeface="+mn-ea"/>
              <a:cs typeface="+mn-cs"/>
            </a:rPr>
            <a:t>Įmonės, kurioms teikiama parama skaitmeninėms technologijoms ir sprendimams kurti, iš jų vidutinėms įmonėms</a:t>
          </a:r>
        </a:p>
      </dsp:txBody>
      <dsp:txXfrm>
        <a:off x="191575" y="2627878"/>
        <a:ext cx="3897864" cy="931018"/>
      </dsp:txXfrm>
    </dsp:sp>
    <dsp:sp modelId="{5F5C3262-661B-4570-816A-021B387B0462}">
      <dsp:nvSpPr>
        <dsp:cNvPr id="0" name=""/>
        <dsp:cNvSpPr/>
      </dsp:nvSpPr>
      <dsp:spPr>
        <a:xfrm>
          <a:off x="4599865" y="1698"/>
          <a:ext cx="3955794" cy="988948"/>
        </a:xfrm>
        <a:prstGeom prst="roundRect">
          <a:avLst>
            <a:gd name="adj" fmla="val 10000"/>
          </a:avLst>
        </a:prstGeom>
        <a:solidFill>
          <a:schemeClr val="accent1">
            <a:alpha val="6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accent5"/>
              </a:solidFill>
              <a:latin typeface="DM Sans" pitchFamily="2" charset="-70"/>
            </a:rPr>
            <a:t>Atsiskaitymas</a:t>
          </a:r>
        </a:p>
      </dsp:txBody>
      <dsp:txXfrm>
        <a:off x="4628830" y="30663"/>
        <a:ext cx="3897864" cy="931018"/>
      </dsp:txXfrm>
    </dsp:sp>
    <dsp:sp modelId="{7B670B2C-E70E-4300-A75D-4DF4A861DAA5}">
      <dsp:nvSpPr>
        <dsp:cNvPr id="0" name=""/>
        <dsp:cNvSpPr/>
      </dsp:nvSpPr>
      <dsp:spPr>
        <a:xfrm rot="5400000">
          <a:off x="6491229" y="1077180"/>
          <a:ext cx="173066" cy="173066"/>
        </a:xfrm>
        <a:prstGeom prst="rightArrow">
          <a:avLst>
            <a:gd name="adj1" fmla="val 66700"/>
            <a:gd name="adj2" fmla="val 50000"/>
          </a:avLst>
        </a:prstGeom>
        <a:solidFill>
          <a:schemeClr val="accent1">
            <a:shade val="90000"/>
            <a:hueOff val="464415"/>
            <a:satOff val="-49765"/>
            <a:lumOff val="276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2F60EA-815E-494A-9B12-529C5CE19656}">
      <dsp:nvSpPr>
        <dsp:cNvPr id="0" name=""/>
        <dsp:cNvSpPr/>
      </dsp:nvSpPr>
      <dsp:spPr>
        <a:xfrm>
          <a:off x="4599865" y="1336779"/>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chemeClr val="accent1"/>
              </a:solidFill>
              <a:latin typeface="DM Sans" pitchFamily="2" charset="-70"/>
            </a:rPr>
            <a:t>Atsiskaitoma po projekto veiklų įgyvendinimo, pateikus galutinę </a:t>
          </a:r>
          <a:r>
            <a:rPr lang="lt-LT" sz="1800" b="0" kern="1200" dirty="0">
              <a:solidFill>
                <a:srgbClr val="092D67"/>
              </a:solidFill>
              <a:latin typeface="DM Sans" pitchFamily="2" charset="-70"/>
              <a:ea typeface="+mn-ea"/>
              <a:cs typeface="+mn-cs"/>
            </a:rPr>
            <a:t>ataskaitą 2027 m. IV ketvirtis</a:t>
          </a:r>
        </a:p>
      </dsp:txBody>
      <dsp:txXfrm>
        <a:off x="4628830" y="1365744"/>
        <a:ext cx="3897864" cy="931018"/>
      </dsp:txXfrm>
    </dsp:sp>
    <dsp:sp modelId="{602869F9-A474-4791-824A-94D33950EEFB}">
      <dsp:nvSpPr>
        <dsp:cNvPr id="0" name=""/>
        <dsp:cNvSpPr/>
      </dsp:nvSpPr>
      <dsp:spPr>
        <a:xfrm rot="5400000">
          <a:off x="6491229" y="2412261"/>
          <a:ext cx="173066" cy="173066"/>
        </a:xfrm>
        <a:prstGeom prst="rightArrow">
          <a:avLst>
            <a:gd name="adj1" fmla="val 66700"/>
            <a:gd name="adj2" fmla="val 50000"/>
          </a:avLst>
        </a:prstGeom>
        <a:solidFill>
          <a:schemeClr val="accent1">
            <a:shade val="90000"/>
            <a:hueOff val="696623"/>
            <a:satOff val="-74647"/>
            <a:lumOff val="415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895D1C-48CB-4F7B-8AF0-22F9A8927324}">
      <dsp:nvSpPr>
        <dsp:cNvPr id="0" name=""/>
        <dsp:cNvSpPr/>
      </dsp:nvSpPr>
      <dsp:spPr>
        <a:xfrm>
          <a:off x="4599865" y="2671860"/>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rgbClr val="092D67"/>
              </a:solidFill>
              <a:latin typeface="DM Sans" pitchFamily="2" charset="-70"/>
              <a:ea typeface="+mn-ea"/>
              <a:cs typeface="+mn-cs"/>
            </a:rPr>
            <a:t>Atsiskaitoma po projekto veiklų įgyvendinimo, pateikus galutinę ataskaitą 2027 m. IV ketvirtis</a:t>
          </a:r>
        </a:p>
      </dsp:txBody>
      <dsp:txXfrm>
        <a:off x="4628830" y="2700825"/>
        <a:ext cx="3897864" cy="931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DE757-52E6-4CAA-8719-0C64056386CE}">
      <dsp:nvSpPr>
        <dsp:cNvPr id="0" name=""/>
        <dsp:cNvSpPr/>
      </dsp:nvSpPr>
      <dsp:spPr>
        <a:xfrm>
          <a:off x="90259" y="1698"/>
          <a:ext cx="3955794" cy="988948"/>
        </a:xfrm>
        <a:prstGeom prst="roundRect">
          <a:avLst>
            <a:gd name="adj" fmla="val 10000"/>
          </a:avLst>
        </a:prstGeom>
        <a:solidFill>
          <a:schemeClr val="accent1">
            <a:shade val="80000"/>
            <a:hueOff val="0"/>
            <a:satOff val="0"/>
            <a:lumOff val="0"/>
            <a:alpha val="9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accent5"/>
              </a:solidFill>
              <a:latin typeface="DM Sans" pitchFamily="2" charset="-70"/>
            </a:rPr>
            <a:t>Rodikliai</a:t>
          </a:r>
        </a:p>
      </dsp:txBody>
      <dsp:txXfrm>
        <a:off x="119224" y="30663"/>
        <a:ext cx="3897864" cy="931018"/>
      </dsp:txXfrm>
    </dsp:sp>
    <dsp:sp modelId="{B9DB69B4-1EBE-4EAD-836C-5672129D0149}">
      <dsp:nvSpPr>
        <dsp:cNvPr id="0" name=""/>
        <dsp:cNvSpPr/>
      </dsp:nvSpPr>
      <dsp:spPr>
        <a:xfrm rot="5207070">
          <a:off x="2029489" y="1053564"/>
          <a:ext cx="149685" cy="173066"/>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0EAEF5-65CE-432D-980A-D4B747E576BF}">
      <dsp:nvSpPr>
        <dsp:cNvPr id="0" name=""/>
        <dsp:cNvSpPr/>
      </dsp:nvSpPr>
      <dsp:spPr>
        <a:xfrm>
          <a:off x="162610" y="1289546"/>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rgbClr val="092D67"/>
              </a:solidFill>
              <a:latin typeface="DM Sans" pitchFamily="2" charset="-70"/>
              <a:ea typeface="+mn-ea"/>
              <a:cs typeface="+mn-cs"/>
            </a:rPr>
            <a:t>Įmonės, kurioms teikiama parama skaitmeniniams produktams, paslaugoms ir taikymo procesams kurti arba pritaikyti</a:t>
          </a:r>
        </a:p>
      </dsp:txBody>
      <dsp:txXfrm>
        <a:off x="191575" y="1318511"/>
        <a:ext cx="3897864" cy="931018"/>
      </dsp:txXfrm>
    </dsp:sp>
    <dsp:sp modelId="{E6104B4F-6702-41C8-BDB5-2440B8E4F79D}">
      <dsp:nvSpPr>
        <dsp:cNvPr id="0" name=""/>
        <dsp:cNvSpPr/>
      </dsp:nvSpPr>
      <dsp:spPr>
        <a:xfrm rot="5400000">
          <a:off x="2066832" y="2352171"/>
          <a:ext cx="147351" cy="173066"/>
        </a:xfrm>
        <a:prstGeom prst="rightArrow">
          <a:avLst>
            <a:gd name="adj1" fmla="val 66700"/>
            <a:gd name="adj2" fmla="val 50000"/>
          </a:avLst>
        </a:prstGeom>
        <a:solidFill>
          <a:schemeClr val="accent1">
            <a:shade val="90000"/>
            <a:hueOff val="232208"/>
            <a:satOff val="-24882"/>
            <a:lumOff val="138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4DAAA-5DCD-476F-A01A-CF1E0C76CC36}">
      <dsp:nvSpPr>
        <dsp:cNvPr id="0" name=""/>
        <dsp:cNvSpPr/>
      </dsp:nvSpPr>
      <dsp:spPr>
        <a:xfrm>
          <a:off x="162610" y="2598913"/>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rgbClr val="092D67"/>
              </a:solidFill>
              <a:latin typeface="DM Sans" pitchFamily="2" charset="-70"/>
              <a:ea typeface="+mn-ea"/>
              <a:cs typeface="+mn-cs"/>
            </a:rPr>
            <a:t>Pasirašytos sutartys dėl finansinių paskatų kurti verslą ir  skaitmenines inovacijas</a:t>
          </a:r>
        </a:p>
      </dsp:txBody>
      <dsp:txXfrm>
        <a:off x="191575" y="2627878"/>
        <a:ext cx="3897864" cy="931018"/>
      </dsp:txXfrm>
    </dsp:sp>
    <dsp:sp modelId="{5F5C3262-661B-4570-816A-021B387B0462}">
      <dsp:nvSpPr>
        <dsp:cNvPr id="0" name=""/>
        <dsp:cNvSpPr/>
      </dsp:nvSpPr>
      <dsp:spPr>
        <a:xfrm>
          <a:off x="4599865" y="1698"/>
          <a:ext cx="3955794" cy="988948"/>
        </a:xfrm>
        <a:prstGeom prst="roundRect">
          <a:avLst>
            <a:gd name="adj" fmla="val 10000"/>
          </a:avLst>
        </a:prstGeom>
        <a:solidFill>
          <a:schemeClr val="accent1">
            <a:alpha val="6000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accent5"/>
              </a:solidFill>
              <a:latin typeface="DM Sans" pitchFamily="2" charset="-70"/>
            </a:rPr>
            <a:t>Atsiskaitymas</a:t>
          </a:r>
        </a:p>
      </dsp:txBody>
      <dsp:txXfrm>
        <a:off x="4628830" y="30663"/>
        <a:ext cx="3897864" cy="931018"/>
      </dsp:txXfrm>
    </dsp:sp>
    <dsp:sp modelId="{7B670B2C-E70E-4300-A75D-4DF4A861DAA5}">
      <dsp:nvSpPr>
        <dsp:cNvPr id="0" name=""/>
        <dsp:cNvSpPr/>
      </dsp:nvSpPr>
      <dsp:spPr>
        <a:xfrm rot="5400000">
          <a:off x="6491229" y="1077180"/>
          <a:ext cx="173066" cy="173066"/>
        </a:xfrm>
        <a:prstGeom prst="rightArrow">
          <a:avLst>
            <a:gd name="adj1" fmla="val 66700"/>
            <a:gd name="adj2" fmla="val 50000"/>
          </a:avLst>
        </a:prstGeom>
        <a:solidFill>
          <a:schemeClr val="accent1">
            <a:shade val="90000"/>
            <a:hueOff val="464415"/>
            <a:satOff val="-49765"/>
            <a:lumOff val="276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2F60EA-815E-494A-9B12-529C5CE19656}">
      <dsp:nvSpPr>
        <dsp:cNvPr id="0" name=""/>
        <dsp:cNvSpPr/>
      </dsp:nvSpPr>
      <dsp:spPr>
        <a:xfrm>
          <a:off x="4599865" y="1336779"/>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chemeClr val="accent1"/>
              </a:solidFill>
              <a:latin typeface="DM Sans" pitchFamily="2" charset="-70"/>
            </a:rPr>
            <a:t>Atsiskaitoma po projekto veiklų įgyvendinimo, pateikus galutinę </a:t>
          </a:r>
          <a:r>
            <a:rPr lang="lt-LT" sz="1800" b="0" kern="1200" dirty="0">
              <a:solidFill>
                <a:srgbClr val="092D67"/>
              </a:solidFill>
              <a:latin typeface="DM Sans" pitchFamily="2" charset="-70"/>
              <a:ea typeface="+mn-ea"/>
              <a:cs typeface="+mn-cs"/>
            </a:rPr>
            <a:t>ataskaitą, 2027 m. IV ketvirtis</a:t>
          </a:r>
        </a:p>
      </dsp:txBody>
      <dsp:txXfrm>
        <a:off x="4628830" y="1365744"/>
        <a:ext cx="3897864" cy="931018"/>
      </dsp:txXfrm>
    </dsp:sp>
    <dsp:sp modelId="{602869F9-A474-4791-824A-94D33950EEFB}">
      <dsp:nvSpPr>
        <dsp:cNvPr id="0" name=""/>
        <dsp:cNvSpPr/>
      </dsp:nvSpPr>
      <dsp:spPr>
        <a:xfrm rot="5410757">
          <a:off x="6537395" y="2364155"/>
          <a:ext cx="76856" cy="173066"/>
        </a:xfrm>
        <a:prstGeom prst="rightArrow">
          <a:avLst>
            <a:gd name="adj1" fmla="val 66700"/>
            <a:gd name="adj2" fmla="val 50000"/>
          </a:avLst>
        </a:prstGeom>
        <a:solidFill>
          <a:schemeClr val="accent1">
            <a:shade val="90000"/>
            <a:hueOff val="696623"/>
            <a:satOff val="-74647"/>
            <a:lumOff val="415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895D1C-48CB-4F7B-8AF0-22F9A8927324}">
      <dsp:nvSpPr>
        <dsp:cNvPr id="0" name=""/>
        <dsp:cNvSpPr/>
      </dsp:nvSpPr>
      <dsp:spPr>
        <a:xfrm>
          <a:off x="4595988" y="2575649"/>
          <a:ext cx="3955794" cy="9889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0" kern="1200" dirty="0">
              <a:solidFill>
                <a:srgbClr val="092D67"/>
              </a:solidFill>
              <a:latin typeface="DM Sans" pitchFamily="2" charset="-70"/>
              <a:ea typeface="+mn-ea"/>
              <a:cs typeface="+mn-cs"/>
            </a:rPr>
            <a:t>2026 m. IV ketvirtis</a:t>
          </a:r>
        </a:p>
      </dsp:txBody>
      <dsp:txXfrm>
        <a:off x="4624953" y="2604614"/>
        <a:ext cx="3897864" cy="931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92ED3-21F4-4003-B387-A59B4055E697}">
      <dsp:nvSpPr>
        <dsp:cNvPr id="0" name=""/>
        <dsp:cNvSpPr/>
      </dsp:nvSpPr>
      <dsp:spPr>
        <a:xfrm>
          <a:off x="6183" y="877132"/>
          <a:ext cx="2341312" cy="971236"/>
        </a:xfrm>
        <a:prstGeom prst="chevron">
          <a:avLst/>
        </a:prstGeom>
        <a:solidFill>
          <a:schemeClr val="accent1">
            <a:hueOff val="0"/>
            <a:satOff val="0"/>
            <a:lumOff val="0"/>
            <a:alpha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lt-LT" sz="1800" b="1" kern="1200" dirty="0">
              <a:latin typeface="DM Sans" pitchFamily="2" charset="-70"/>
            </a:rPr>
            <a:t>Kvietimo pabaiga</a:t>
          </a:r>
        </a:p>
      </dsp:txBody>
      <dsp:txXfrm>
        <a:off x="491801" y="877132"/>
        <a:ext cx="1370076" cy="971236"/>
      </dsp:txXfrm>
    </dsp:sp>
    <dsp:sp modelId="{E624C379-9DF1-4DAA-A2D1-8A479DE26E9A}">
      <dsp:nvSpPr>
        <dsp:cNvPr id="0" name=""/>
        <dsp:cNvSpPr/>
      </dsp:nvSpPr>
      <dsp:spPr>
        <a:xfrm>
          <a:off x="2104686" y="877132"/>
          <a:ext cx="2515867" cy="971236"/>
        </a:xfrm>
        <a:prstGeom prst="chevron">
          <a:avLst/>
        </a:prstGeom>
        <a:solidFill>
          <a:schemeClr val="accent1">
            <a:hueOff val="0"/>
            <a:satOff val="0"/>
            <a:lumOff val="0"/>
            <a:alpha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lt-LT" sz="1800" b="1" kern="1200" dirty="0">
              <a:latin typeface="DM Sans" pitchFamily="2" charset="-70"/>
            </a:rPr>
            <a:t>Vertinimo terminas</a:t>
          </a:r>
        </a:p>
      </dsp:txBody>
      <dsp:txXfrm>
        <a:off x="2590304" y="877132"/>
        <a:ext cx="1544631" cy="971236"/>
      </dsp:txXfrm>
    </dsp:sp>
    <dsp:sp modelId="{65A26307-8DEE-4737-ABC1-58A42910A6B2}">
      <dsp:nvSpPr>
        <dsp:cNvPr id="0" name=""/>
        <dsp:cNvSpPr/>
      </dsp:nvSpPr>
      <dsp:spPr>
        <a:xfrm>
          <a:off x="4377745" y="877132"/>
          <a:ext cx="2850483" cy="971236"/>
        </a:xfrm>
        <a:prstGeom prst="chevron">
          <a:avLst/>
        </a:prstGeom>
        <a:solidFill>
          <a:schemeClr val="accent1">
            <a:hueOff val="0"/>
            <a:satOff val="0"/>
            <a:lumOff val="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bg1"/>
              </a:solidFill>
              <a:latin typeface="DM Sans" pitchFamily="2" charset="-70"/>
            </a:rPr>
            <a:t>Sutarčių pasirašymas</a:t>
          </a:r>
        </a:p>
      </dsp:txBody>
      <dsp:txXfrm>
        <a:off x="4863363" y="877132"/>
        <a:ext cx="1879247" cy="971236"/>
      </dsp:txXfrm>
    </dsp:sp>
    <dsp:sp modelId="{F8FE28F8-8EFE-4FF3-B6CC-9443FAEA02DB}">
      <dsp:nvSpPr>
        <dsp:cNvPr id="0" name=""/>
        <dsp:cNvSpPr/>
      </dsp:nvSpPr>
      <dsp:spPr>
        <a:xfrm>
          <a:off x="6985419" y="877132"/>
          <a:ext cx="2428092" cy="971236"/>
        </a:xfrm>
        <a:prstGeom prst="chevron">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bg1"/>
              </a:solidFill>
              <a:latin typeface="DM Sans" pitchFamily="2" charset="-70"/>
            </a:rPr>
            <a:t>Projekto vykdymas</a:t>
          </a:r>
        </a:p>
      </dsp:txBody>
      <dsp:txXfrm>
        <a:off x="7471037" y="877132"/>
        <a:ext cx="1456856" cy="971236"/>
      </dsp:txXfrm>
    </dsp:sp>
    <dsp:sp modelId="{05ACA23F-C88B-4CBF-94EA-E8528644E0A9}">
      <dsp:nvSpPr>
        <dsp:cNvPr id="0" name=""/>
        <dsp:cNvSpPr/>
      </dsp:nvSpPr>
      <dsp:spPr>
        <a:xfrm>
          <a:off x="9170702" y="877132"/>
          <a:ext cx="2428092" cy="971236"/>
        </a:xfrm>
        <a:prstGeom prst="chevron">
          <a:avLst/>
        </a:prstGeom>
        <a:solidFill>
          <a:schemeClr val="accent1">
            <a:hueOff val="0"/>
            <a:satOff val="0"/>
            <a:lumOff val="0"/>
            <a:alpha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lt-LT" sz="1800" b="1" kern="1200" dirty="0">
              <a:solidFill>
                <a:schemeClr val="bg1"/>
              </a:solidFill>
              <a:latin typeface="DM Sans" pitchFamily="2" charset="-70"/>
            </a:rPr>
            <a:t>Po projektinė priežiūra </a:t>
          </a:r>
        </a:p>
      </dsp:txBody>
      <dsp:txXfrm>
        <a:off x="9656320" y="877132"/>
        <a:ext cx="1456856" cy="9712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1F7527-3650-C24D-E976-8A89076950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3056C5D4-A500-7C71-CCA4-03B02E4B4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90A549-C9BB-844A-ADDE-915FC6E1F1C0}" type="datetimeFigureOut">
              <a:rPr lang="x-none" smtClean="0"/>
              <a:t>2026-07-16</a:t>
            </a:fld>
            <a:endParaRPr lang="x-none"/>
          </a:p>
        </p:txBody>
      </p:sp>
      <p:sp>
        <p:nvSpPr>
          <p:cNvPr id="4" name="Footer Placeholder 3">
            <a:extLst>
              <a:ext uri="{FF2B5EF4-FFF2-40B4-BE49-F238E27FC236}">
                <a16:creationId xmlns:a16="http://schemas.microsoft.com/office/drawing/2014/main" id="{3CFAF4EE-64A8-4840-731F-36CFF5D069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1F4AAAE7-E5AD-D3DD-CDBD-A7EC7F0522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E6581-40BA-F542-920D-41E09576ED79}" type="slidenum">
              <a:rPr lang="x-none" smtClean="0"/>
              <a:t>‹#›</a:t>
            </a:fld>
            <a:endParaRPr lang="x-none"/>
          </a:p>
        </p:txBody>
      </p:sp>
    </p:spTree>
    <p:extLst>
      <p:ext uri="{BB962C8B-B14F-4D97-AF65-F5344CB8AC3E}">
        <p14:creationId xmlns:p14="http://schemas.microsoft.com/office/powerpoint/2010/main" val="378062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996BA-C3C3-44E5-BD07-78EFBD8E7999}" type="datetimeFigureOut">
              <a:rPr lang="et-EE" smtClean="0"/>
              <a:t>16.07.2026</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D3BCF-75C2-4A69-B9AB-E90655DDB40B}" type="slidenum">
              <a:rPr lang="et-EE" smtClean="0"/>
              <a:t>‹#›</a:t>
            </a:fld>
            <a:endParaRPr lang="et-EE"/>
          </a:p>
        </p:txBody>
      </p:sp>
    </p:spTree>
    <p:extLst>
      <p:ext uri="{BB962C8B-B14F-4D97-AF65-F5344CB8AC3E}">
        <p14:creationId xmlns:p14="http://schemas.microsoft.com/office/powerpoint/2010/main" val="346336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0</a:t>
            </a:fld>
            <a:endParaRPr lang="et-EE"/>
          </a:p>
        </p:txBody>
      </p:sp>
    </p:spTree>
    <p:extLst>
      <p:ext uri="{BB962C8B-B14F-4D97-AF65-F5344CB8AC3E}">
        <p14:creationId xmlns:p14="http://schemas.microsoft.com/office/powerpoint/2010/main" val="275703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00C83-2CDB-7E64-AE86-10B99EAF5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C6498-5201-2DEB-BC2F-3DEBD4E2B9C4}"/>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E9455B72-4555-B4A3-0273-44C14B6435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0055C46-DB59-23C3-88D5-E92DC73804D2}"/>
              </a:ext>
            </a:extLst>
          </p:cNvPr>
          <p:cNvSpPr>
            <a:spLocks noGrp="1"/>
          </p:cNvSpPr>
          <p:nvPr>
            <p:ph type="sldNum" sz="quarter" idx="5"/>
          </p:nvPr>
        </p:nvSpPr>
        <p:spPr/>
        <p:txBody>
          <a:bodyPr/>
          <a:lstStyle/>
          <a:p>
            <a:fld id="{3E9D3BCF-75C2-4A69-B9AB-E90655DDB40B}" type="slidenum">
              <a:rPr lang="et-EE" smtClean="0"/>
              <a:t>9</a:t>
            </a:fld>
            <a:endParaRPr lang="et-EE"/>
          </a:p>
        </p:txBody>
      </p:sp>
    </p:spTree>
    <p:extLst>
      <p:ext uri="{BB962C8B-B14F-4D97-AF65-F5344CB8AC3E}">
        <p14:creationId xmlns:p14="http://schemas.microsoft.com/office/powerpoint/2010/main" val="364118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10</a:t>
            </a:fld>
            <a:endParaRPr lang="et-EE"/>
          </a:p>
        </p:txBody>
      </p:sp>
    </p:spTree>
    <p:extLst>
      <p:ext uri="{BB962C8B-B14F-4D97-AF65-F5344CB8AC3E}">
        <p14:creationId xmlns:p14="http://schemas.microsoft.com/office/powerpoint/2010/main" val="2629544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74871-C3AC-2E72-2583-801C683D1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D1B26-B314-EBC8-99CF-33A65157EACF}"/>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2E15C7BA-D728-B48F-9B7A-FE26A853EDA1}"/>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97E4A8A-B189-5D91-1453-51B43CB29F05}"/>
              </a:ext>
            </a:extLst>
          </p:cNvPr>
          <p:cNvSpPr>
            <a:spLocks noGrp="1"/>
          </p:cNvSpPr>
          <p:nvPr>
            <p:ph type="sldNum" sz="quarter" idx="5"/>
          </p:nvPr>
        </p:nvSpPr>
        <p:spPr/>
        <p:txBody>
          <a:bodyPr/>
          <a:lstStyle/>
          <a:p>
            <a:fld id="{3E9D3BCF-75C2-4A69-B9AB-E90655DDB40B}" type="slidenum">
              <a:rPr lang="et-EE" smtClean="0"/>
              <a:t>11</a:t>
            </a:fld>
            <a:endParaRPr lang="et-EE"/>
          </a:p>
        </p:txBody>
      </p:sp>
    </p:spTree>
    <p:extLst>
      <p:ext uri="{BB962C8B-B14F-4D97-AF65-F5344CB8AC3E}">
        <p14:creationId xmlns:p14="http://schemas.microsoft.com/office/powerpoint/2010/main" val="141796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A96AD-B412-2C69-2510-31A1684CC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170F7-AE86-3CFF-52D3-69976B7325E5}"/>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3E6A9DD8-9B69-6195-C194-F16993914EFD}"/>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EB425685-2911-4F8E-8CA5-C7F2F5885AF6}"/>
              </a:ext>
            </a:extLst>
          </p:cNvPr>
          <p:cNvSpPr>
            <a:spLocks noGrp="1"/>
          </p:cNvSpPr>
          <p:nvPr>
            <p:ph type="sldNum" sz="quarter" idx="5"/>
          </p:nvPr>
        </p:nvSpPr>
        <p:spPr/>
        <p:txBody>
          <a:bodyPr/>
          <a:lstStyle/>
          <a:p>
            <a:fld id="{3E9D3BCF-75C2-4A69-B9AB-E90655DDB40B}" type="slidenum">
              <a:rPr lang="et-EE" smtClean="0"/>
              <a:t>12</a:t>
            </a:fld>
            <a:endParaRPr lang="et-EE"/>
          </a:p>
        </p:txBody>
      </p:sp>
    </p:spTree>
    <p:extLst>
      <p:ext uri="{BB962C8B-B14F-4D97-AF65-F5344CB8AC3E}">
        <p14:creationId xmlns:p14="http://schemas.microsoft.com/office/powerpoint/2010/main" val="2571222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17</a:t>
            </a:fld>
            <a:endParaRPr lang="et-EE"/>
          </a:p>
        </p:txBody>
      </p:sp>
    </p:spTree>
    <p:extLst>
      <p:ext uri="{BB962C8B-B14F-4D97-AF65-F5344CB8AC3E}">
        <p14:creationId xmlns:p14="http://schemas.microsoft.com/office/powerpoint/2010/main" val="53211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sz="1200" dirty="0"/>
          </a:p>
        </p:txBody>
      </p:sp>
      <p:sp>
        <p:nvSpPr>
          <p:cNvPr id="4" name="Slide Number Placeholder 3"/>
          <p:cNvSpPr>
            <a:spLocks noGrp="1"/>
          </p:cNvSpPr>
          <p:nvPr>
            <p:ph type="sldNum" sz="quarter" idx="5"/>
          </p:nvPr>
        </p:nvSpPr>
        <p:spPr/>
        <p:txBody>
          <a:bodyPr/>
          <a:lstStyle/>
          <a:p>
            <a:fld id="{3E9D3BCF-75C2-4A69-B9AB-E90655DDB40B}" type="slidenum">
              <a:rPr lang="et-EE" smtClean="0"/>
              <a:t>18</a:t>
            </a:fld>
            <a:endParaRPr lang="et-EE"/>
          </a:p>
        </p:txBody>
      </p:sp>
    </p:spTree>
    <p:extLst>
      <p:ext uri="{BB962C8B-B14F-4D97-AF65-F5344CB8AC3E}">
        <p14:creationId xmlns:p14="http://schemas.microsoft.com/office/powerpoint/2010/main" val="4026465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30BE6-C32C-321F-C08D-262B5C3BE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2DD23-B0F6-0B4D-91F6-4C17CD609E0A}"/>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87972260-2205-C977-A0B0-A520892AA45E}"/>
              </a:ext>
            </a:extLst>
          </p:cNvPr>
          <p:cNvSpPr>
            <a:spLocks noGrp="1"/>
          </p:cNvSpPr>
          <p:nvPr>
            <p:ph type="body" idx="1"/>
          </p:nvPr>
        </p:nvSpPr>
        <p:spPr/>
        <p:txBody>
          <a:bodyPr/>
          <a:lstStyle/>
          <a:p>
            <a:endParaRPr lang="lt-LT" sz="1200" dirty="0"/>
          </a:p>
        </p:txBody>
      </p:sp>
      <p:sp>
        <p:nvSpPr>
          <p:cNvPr id="4" name="Slide Number Placeholder 3">
            <a:extLst>
              <a:ext uri="{FF2B5EF4-FFF2-40B4-BE49-F238E27FC236}">
                <a16:creationId xmlns:a16="http://schemas.microsoft.com/office/drawing/2014/main" id="{F938D194-3FB5-0565-AF6B-27B65102EE05}"/>
              </a:ext>
            </a:extLst>
          </p:cNvPr>
          <p:cNvSpPr>
            <a:spLocks noGrp="1"/>
          </p:cNvSpPr>
          <p:nvPr>
            <p:ph type="sldNum" sz="quarter" idx="5"/>
          </p:nvPr>
        </p:nvSpPr>
        <p:spPr/>
        <p:txBody>
          <a:bodyPr/>
          <a:lstStyle/>
          <a:p>
            <a:fld id="{3E9D3BCF-75C2-4A69-B9AB-E90655DDB40B}" type="slidenum">
              <a:rPr lang="et-EE" smtClean="0"/>
              <a:t>19</a:t>
            </a:fld>
            <a:endParaRPr lang="et-EE"/>
          </a:p>
        </p:txBody>
      </p:sp>
    </p:spTree>
    <p:extLst>
      <p:ext uri="{BB962C8B-B14F-4D97-AF65-F5344CB8AC3E}">
        <p14:creationId xmlns:p14="http://schemas.microsoft.com/office/powerpoint/2010/main" val="150546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sz="1800" dirty="0"/>
          </a:p>
        </p:txBody>
      </p:sp>
      <p:sp>
        <p:nvSpPr>
          <p:cNvPr id="4" name="Slide Number Placeholder 3"/>
          <p:cNvSpPr>
            <a:spLocks noGrp="1"/>
          </p:cNvSpPr>
          <p:nvPr>
            <p:ph type="sldNum" sz="quarter" idx="5"/>
          </p:nvPr>
        </p:nvSpPr>
        <p:spPr/>
        <p:txBody>
          <a:bodyPr/>
          <a:lstStyle/>
          <a:p>
            <a:fld id="{3E9D3BCF-75C2-4A69-B9AB-E90655DDB40B}" type="slidenum">
              <a:rPr lang="et-EE" smtClean="0"/>
              <a:t>20</a:t>
            </a:fld>
            <a:endParaRPr lang="et-EE"/>
          </a:p>
        </p:txBody>
      </p:sp>
    </p:spTree>
    <p:extLst>
      <p:ext uri="{BB962C8B-B14F-4D97-AF65-F5344CB8AC3E}">
        <p14:creationId xmlns:p14="http://schemas.microsoft.com/office/powerpoint/2010/main" val="349253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8228D-F3AB-47D8-30C3-0198158DD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0E0F3-24BB-92E0-351C-BE8810BCEDFA}"/>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18613875-8518-2C10-ABD9-7444FD582946}"/>
              </a:ext>
            </a:extLst>
          </p:cNvPr>
          <p:cNvSpPr>
            <a:spLocks noGrp="1"/>
          </p:cNvSpPr>
          <p:nvPr>
            <p:ph type="body" idx="1"/>
          </p:nvPr>
        </p:nvSpPr>
        <p:spPr/>
        <p:txBody>
          <a:bodyPr/>
          <a:lstStyle/>
          <a:p>
            <a:endParaRPr lang="lt-LT" sz="1800" dirty="0"/>
          </a:p>
        </p:txBody>
      </p:sp>
      <p:sp>
        <p:nvSpPr>
          <p:cNvPr id="4" name="Slide Number Placeholder 3">
            <a:extLst>
              <a:ext uri="{FF2B5EF4-FFF2-40B4-BE49-F238E27FC236}">
                <a16:creationId xmlns:a16="http://schemas.microsoft.com/office/drawing/2014/main" id="{5420BBCA-6978-DE12-D8D0-8174E4F529E6}"/>
              </a:ext>
            </a:extLst>
          </p:cNvPr>
          <p:cNvSpPr>
            <a:spLocks noGrp="1"/>
          </p:cNvSpPr>
          <p:nvPr>
            <p:ph type="sldNum" sz="quarter" idx="5"/>
          </p:nvPr>
        </p:nvSpPr>
        <p:spPr/>
        <p:txBody>
          <a:bodyPr/>
          <a:lstStyle/>
          <a:p>
            <a:fld id="{3E9D3BCF-75C2-4A69-B9AB-E90655DDB40B}" type="slidenum">
              <a:rPr lang="et-EE" smtClean="0"/>
              <a:t>21</a:t>
            </a:fld>
            <a:endParaRPr lang="et-EE"/>
          </a:p>
        </p:txBody>
      </p:sp>
    </p:spTree>
    <p:extLst>
      <p:ext uri="{BB962C8B-B14F-4D97-AF65-F5344CB8AC3E}">
        <p14:creationId xmlns:p14="http://schemas.microsoft.com/office/powerpoint/2010/main" val="3657013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en-US" sz="1800" dirty="0">
              <a:solidFill>
                <a:srgbClr val="142D64"/>
              </a:solidFill>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22</a:t>
            </a:fld>
            <a:endParaRPr lang="et-EE"/>
          </a:p>
        </p:txBody>
      </p:sp>
    </p:spTree>
    <p:extLst>
      <p:ext uri="{BB962C8B-B14F-4D97-AF65-F5344CB8AC3E}">
        <p14:creationId xmlns:p14="http://schemas.microsoft.com/office/powerpoint/2010/main" val="5592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a:t>
            </a:fld>
            <a:endParaRPr lang="et-EE"/>
          </a:p>
        </p:txBody>
      </p:sp>
    </p:spTree>
    <p:extLst>
      <p:ext uri="{BB962C8B-B14F-4D97-AF65-F5344CB8AC3E}">
        <p14:creationId xmlns:p14="http://schemas.microsoft.com/office/powerpoint/2010/main" val="3190958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A13A0-B133-B2A8-648E-2644E36BE8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C3965-8233-D941-C364-90469C4235AA}"/>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325C12FA-13E7-BE2D-414D-970E866F2885}"/>
              </a:ext>
            </a:extLst>
          </p:cNvPr>
          <p:cNvSpPr>
            <a:spLocks noGrp="1"/>
          </p:cNvSpPr>
          <p:nvPr>
            <p:ph type="body" idx="1"/>
          </p:nvPr>
        </p:nvSpPr>
        <p:spPr/>
        <p:txBody>
          <a:bodyPr/>
          <a:lstStyle/>
          <a:p>
            <a:endParaRPr lang="en-US" sz="1800" dirty="0">
              <a:solidFill>
                <a:srgbClr val="142D64"/>
              </a:solidFill>
            </a:endParaRPr>
          </a:p>
        </p:txBody>
      </p:sp>
      <p:sp>
        <p:nvSpPr>
          <p:cNvPr id="4" name="Slide Number Placeholder 3">
            <a:extLst>
              <a:ext uri="{FF2B5EF4-FFF2-40B4-BE49-F238E27FC236}">
                <a16:creationId xmlns:a16="http://schemas.microsoft.com/office/drawing/2014/main" id="{9A5DA04F-404A-A5BA-F755-FF944D2A5E50}"/>
              </a:ext>
            </a:extLst>
          </p:cNvPr>
          <p:cNvSpPr>
            <a:spLocks noGrp="1"/>
          </p:cNvSpPr>
          <p:nvPr>
            <p:ph type="sldNum" sz="quarter" idx="5"/>
          </p:nvPr>
        </p:nvSpPr>
        <p:spPr/>
        <p:txBody>
          <a:bodyPr/>
          <a:lstStyle/>
          <a:p>
            <a:fld id="{3E9D3BCF-75C2-4A69-B9AB-E90655DDB40B}" type="slidenum">
              <a:rPr lang="et-EE" smtClean="0"/>
              <a:t>23</a:t>
            </a:fld>
            <a:endParaRPr lang="et-EE"/>
          </a:p>
        </p:txBody>
      </p:sp>
    </p:spTree>
    <p:extLst>
      <p:ext uri="{BB962C8B-B14F-4D97-AF65-F5344CB8AC3E}">
        <p14:creationId xmlns:p14="http://schemas.microsoft.com/office/powerpoint/2010/main" val="2795286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E2F80-861B-58A2-1BB2-B78BD318D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4F0DF-2A8D-CCAA-81B7-E659A0325B7C}"/>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E90EA033-ACE1-DE19-98C9-E2E44E6A5B99}"/>
              </a:ext>
            </a:extLst>
          </p:cNvPr>
          <p:cNvSpPr>
            <a:spLocks noGrp="1"/>
          </p:cNvSpPr>
          <p:nvPr>
            <p:ph type="body" idx="1"/>
          </p:nvPr>
        </p:nvSpPr>
        <p:spPr/>
        <p:txBody>
          <a:bodyPr/>
          <a:lstStyle/>
          <a:p>
            <a:endParaRPr lang="en-US" sz="1800" dirty="0">
              <a:solidFill>
                <a:srgbClr val="142D64"/>
              </a:solidFill>
            </a:endParaRPr>
          </a:p>
        </p:txBody>
      </p:sp>
      <p:sp>
        <p:nvSpPr>
          <p:cNvPr id="4" name="Slide Number Placeholder 3">
            <a:extLst>
              <a:ext uri="{FF2B5EF4-FFF2-40B4-BE49-F238E27FC236}">
                <a16:creationId xmlns:a16="http://schemas.microsoft.com/office/drawing/2014/main" id="{1DC1A11E-0957-C2EF-0A6B-2377F967E3FF}"/>
              </a:ext>
            </a:extLst>
          </p:cNvPr>
          <p:cNvSpPr>
            <a:spLocks noGrp="1"/>
          </p:cNvSpPr>
          <p:nvPr>
            <p:ph type="sldNum" sz="quarter" idx="5"/>
          </p:nvPr>
        </p:nvSpPr>
        <p:spPr/>
        <p:txBody>
          <a:bodyPr/>
          <a:lstStyle/>
          <a:p>
            <a:fld id="{3E9D3BCF-75C2-4A69-B9AB-E90655DDB40B}" type="slidenum">
              <a:rPr lang="et-EE" smtClean="0"/>
              <a:t>24</a:t>
            </a:fld>
            <a:endParaRPr lang="et-EE"/>
          </a:p>
        </p:txBody>
      </p:sp>
    </p:spTree>
    <p:extLst>
      <p:ext uri="{BB962C8B-B14F-4D97-AF65-F5344CB8AC3E}">
        <p14:creationId xmlns:p14="http://schemas.microsoft.com/office/powerpoint/2010/main" val="916585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4A75E-6FD4-EC0F-1AE2-73551BE16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DD553-C601-20E7-8859-71484B81A2D8}"/>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95752B94-DAE3-B136-8733-8CBDFED9D1A3}"/>
              </a:ext>
            </a:extLst>
          </p:cNvPr>
          <p:cNvSpPr>
            <a:spLocks noGrp="1"/>
          </p:cNvSpPr>
          <p:nvPr>
            <p:ph type="body" idx="1"/>
          </p:nvPr>
        </p:nvSpPr>
        <p:spPr/>
        <p:txBody>
          <a:bodyPr/>
          <a:lstStyle/>
          <a:p>
            <a:endParaRPr lang="en-US" sz="1800" dirty="0">
              <a:solidFill>
                <a:srgbClr val="142D64"/>
              </a:solidFill>
            </a:endParaRPr>
          </a:p>
        </p:txBody>
      </p:sp>
      <p:sp>
        <p:nvSpPr>
          <p:cNvPr id="4" name="Slide Number Placeholder 3">
            <a:extLst>
              <a:ext uri="{FF2B5EF4-FFF2-40B4-BE49-F238E27FC236}">
                <a16:creationId xmlns:a16="http://schemas.microsoft.com/office/drawing/2014/main" id="{A01F0A6F-95CE-2D57-50A6-C2B369117336}"/>
              </a:ext>
            </a:extLst>
          </p:cNvPr>
          <p:cNvSpPr>
            <a:spLocks noGrp="1"/>
          </p:cNvSpPr>
          <p:nvPr>
            <p:ph type="sldNum" sz="quarter" idx="5"/>
          </p:nvPr>
        </p:nvSpPr>
        <p:spPr/>
        <p:txBody>
          <a:bodyPr/>
          <a:lstStyle/>
          <a:p>
            <a:fld id="{3E9D3BCF-75C2-4A69-B9AB-E90655DDB40B}" type="slidenum">
              <a:rPr lang="et-EE" smtClean="0"/>
              <a:t>25</a:t>
            </a:fld>
            <a:endParaRPr lang="et-EE"/>
          </a:p>
        </p:txBody>
      </p:sp>
    </p:spTree>
    <p:extLst>
      <p:ext uri="{BB962C8B-B14F-4D97-AF65-F5344CB8AC3E}">
        <p14:creationId xmlns:p14="http://schemas.microsoft.com/office/powerpoint/2010/main" val="2864403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pPr algn="just">
              <a:tabLst>
                <a:tab pos="197485" algn="l"/>
                <a:tab pos="548640" algn="l"/>
                <a:tab pos="636270" algn="l"/>
              </a:tabLst>
            </a:pPr>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26</a:t>
            </a:fld>
            <a:endParaRPr lang="et-EE"/>
          </a:p>
        </p:txBody>
      </p:sp>
    </p:spTree>
    <p:extLst>
      <p:ext uri="{BB962C8B-B14F-4D97-AF65-F5344CB8AC3E}">
        <p14:creationId xmlns:p14="http://schemas.microsoft.com/office/powerpoint/2010/main" val="1125917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sz="1400" dirty="0">
              <a:solidFill>
                <a:schemeClr val="tx1"/>
              </a:solidFill>
              <a:latin typeface="Poppins" panose="00000500000000000000" pitchFamily="2" charset="-70"/>
              <a:cs typeface="Poppins" panose="00000500000000000000" pitchFamily="2" charset="-70"/>
            </a:endParaRPr>
          </a:p>
          <a:p>
            <a:pPr marL="0" indent="0" algn="just">
              <a:buClr>
                <a:srgbClr val="092D68"/>
              </a:buClr>
              <a:buFont typeface="Wingdings" panose="05000000000000000000" pitchFamily="2" charset="2"/>
              <a:buNone/>
              <a:tabLst>
                <a:tab pos="197485" algn="l"/>
                <a:tab pos="548640" algn="l"/>
                <a:tab pos="636270" algn="l"/>
              </a:tabLst>
            </a:pPr>
            <a:endParaRPr lang="lt-LT" sz="14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27</a:t>
            </a:fld>
            <a:endParaRPr lang="et-EE"/>
          </a:p>
        </p:txBody>
      </p:sp>
    </p:spTree>
    <p:extLst>
      <p:ext uri="{BB962C8B-B14F-4D97-AF65-F5344CB8AC3E}">
        <p14:creationId xmlns:p14="http://schemas.microsoft.com/office/powerpoint/2010/main" val="393773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lt-LT"/>
          </a:p>
        </p:txBody>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3E9D3BCF-75C2-4A69-B9AB-E90655DDB40B}" type="slidenum">
              <a:rPr lang="et-EE" smtClean="0"/>
              <a:t>2</a:t>
            </a:fld>
            <a:endParaRPr lang="et-EE"/>
          </a:p>
        </p:txBody>
      </p:sp>
    </p:spTree>
    <p:extLst>
      <p:ext uri="{BB962C8B-B14F-4D97-AF65-F5344CB8AC3E}">
        <p14:creationId xmlns:p14="http://schemas.microsoft.com/office/powerpoint/2010/main" val="317957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3</a:t>
            </a:fld>
            <a:endParaRPr lang="et-EE"/>
          </a:p>
        </p:txBody>
      </p:sp>
    </p:spTree>
    <p:extLst>
      <p:ext uri="{BB962C8B-B14F-4D97-AF65-F5344CB8AC3E}">
        <p14:creationId xmlns:p14="http://schemas.microsoft.com/office/powerpoint/2010/main" val="265135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6834D-4160-B3D4-9D2A-7B7024E52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54059-8E56-6FE9-F5C1-24677D8D7469}"/>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25F01180-47BE-28F9-8500-E56AFC0A8773}"/>
              </a:ext>
            </a:extLst>
          </p:cNvPr>
          <p:cNvSpPr>
            <a:spLocks noGrp="1"/>
          </p:cNvSpPr>
          <p:nvPr>
            <p:ph type="body" idx="1"/>
          </p:nvPr>
        </p:nvSpPr>
        <p:spPr/>
        <p:txBody>
          <a:bodyPr/>
          <a:lstStyle/>
          <a:p>
            <a:endParaRPr lang="lt-LT" sz="1800" b="0" i="0" u="none" strike="noStrike" baseline="0" dirty="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57E9952-A302-1F51-2CA4-5766692DE55E}"/>
              </a:ext>
            </a:extLst>
          </p:cNvPr>
          <p:cNvSpPr>
            <a:spLocks noGrp="1"/>
          </p:cNvSpPr>
          <p:nvPr>
            <p:ph type="sldNum" sz="quarter" idx="5"/>
          </p:nvPr>
        </p:nvSpPr>
        <p:spPr/>
        <p:txBody>
          <a:bodyPr/>
          <a:lstStyle/>
          <a:p>
            <a:fld id="{3E9D3BCF-75C2-4A69-B9AB-E90655DDB40B}" type="slidenum">
              <a:rPr lang="et-EE" smtClean="0"/>
              <a:t>4</a:t>
            </a:fld>
            <a:endParaRPr lang="et-EE"/>
          </a:p>
        </p:txBody>
      </p:sp>
    </p:spTree>
    <p:extLst>
      <p:ext uri="{BB962C8B-B14F-4D97-AF65-F5344CB8AC3E}">
        <p14:creationId xmlns:p14="http://schemas.microsoft.com/office/powerpoint/2010/main" val="268419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5</a:t>
            </a:fld>
            <a:endParaRPr lang="et-EE"/>
          </a:p>
        </p:txBody>
      </p:sp>
    </p:spTree>
    <p:extLst>
      <p:ext uri="{BB962C8B-B14F-4D97-AF65-F5344CB8AC3E}">
        <p14:creationId xmlns:p14="http://schemas.microsoft.com/office/powerpoint/2010/main" val="308596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977B3-0853-929B-FE82-596E009B6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14181-1672-B84A-C4E3-0EA1CC69AF5E}"/>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F48430A3-A84C-0882-C5F5-0DD0AE9337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7D0E427-7825-225B-9E71-B84B00FA93AB}"/>
              </a:ext>
            </a:extLst>
          </p:cNvPr>
          <p:cNvSpPr>
            <a:spLocks noGrp="1"/>
          </p:cNvSpPr>
          <p:nvPr>
            <p:ph type="sldNum" sz="quarter" idx="5"/>
          </p:nvPr>
        </p:nvSpPr>
        <p:spPr/>
        <p:txBody>
          <a:bodyPr/>
          <a:lstStyle/>
          <a:p>
            <a:fld id="{3E9D3BCF-75C2-4A69-B9AB-E90655DDB40B}" type="slidenum">
              <a:rPr lang="et-EE" smtClean="0"/>
              <a:t>6</a:t>
            </a:fld>
            <a:endParaRPr lang="et-EE"/>
          </a:p>
        </p:txBody>
      </p:sp>
    </p:spTree>
    <p:extLst>
      <p:ext uri="{BB962C8B-B14F-4D97-AF65-F5344CB8AC3E}">
        <p14:creationId xmlns:p14="http://schemas.microsoft.com/office/powerpoint/2010/main" val="386826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C49FF-6068-0FE6-5AF9-83CD3A073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428E2-D19C-E4C4-7AFD-C5891915D455}"/>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6BE8E94F-26EE-5211-0450-A8F5C225C8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0AFF65F-8D23-61AF-E9A8-5A80AF0638C4}"/>
              </a:ext>
            </a:extLst>
          </p:cNvPr>
          <p:cNvSpPr>
            <a:spLocks noGrp="1"/>
          </p:cNvSpPr>
          <p:nvPr>
            <p:ph type="sldNum" sz="quarter" idx="5"/>
          </p:nvPr>
        </p:nvSpPr>
        <p:spPr/>
        <p:txBody>
          <a:bodyPr/>
          <a:lstStyle/>
          <a:p>
            <a:fld id="{3E9D3BCF-75C2-4A69-B9AB-E90655DDB40B}" type="slidenum">
              <a:rPr lang="et-EE" smtClean="0"/>
              <a:t>7</a:t>
            </a:fld>
            <a:endParaRPr lang="et-EE"/>
          </a:p>
        </p:txBody>
      </p:sp>
    </p:spTree>
    <p:extLst>
      <p:ext uri="{BB962C8B-B14F-4D97-AF65-F5344CB8AC3E}">
        <p14:creationId xmlns:p14="http://schemas.microsoft.com/office/powerpoint/2010/main" val="3841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8</a:t>
            </a:fld>
            <a:endParaRPr lang="et-EE"/>
          </a:p>
        </p:txBody>
      </p:sp>
    </p:spTree>
    <p:extLst>
      <p:ext uri="{BB962C8B-B14F-4D97-AF65-F5344CB8AC3E}">
        <p14:creationId xmlns:p14="http://schemas.microsoft.com/office/powerpoint/2010/main" val="2749213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3809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Logo&#10;&#10;Description automatically generated">
            <a:extLst>
              <a:ext uri="{FF2B5EF4-FFF2-40B4-BE49-F238E27FC236}">
                <a16:creationId xmlns:a16="http://schemas.microsoft.com/office/drawing/2014/main" id="{83AE63A9-E2E6-1F04-488A-B2B834D15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25" y="5544898"/>
            <a:ext cx="1313102" cy="1313102"/>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F1A0D77B-0CDA-525E-8424-5713986AAB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15326650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2765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5"/>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70104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3074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0139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9670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4678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776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396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MockUp7">
    <p:spTree>
      <p:nvGrpSpPr>
        <p:cNvPr id="1" name=""/>
        <p:cNvGrpSpPr/>
        <p:nvPr/>
      </p:nvGrpSpPr>
      <p:grpSpPr>
        <a:xfrm>
          <a:off x="0" y="0"/>
          <a:ext cx="0" cy="0"/>
          <a:chOff x="0" y="0"/>
          <a:chExt cx="0" cy="0"/>
        </a:xfrm>
      </p:grpSpPr>
      <p:grpSp>
        <p:nvGrpSpPr>
          <p:cNvPr id="20" name="Group 300"/>
          <p:cNvGrpSpPr/>
          <p:nvPr userDrawn="1"/>
        </p:nvGrpSpPr>
        <p:grpSpPr>
          <a:xfrm>
            <a:off x="512904" y="1537100"/>
            <a:ext cx="5176696" cy="2707424"/>
            <a:chOff x="2844800" y="1304396"/>
            <a:chExt cx="2803525" cy="1466250"/>
          </a:xfrm>
        </p:grpSpPr>
        <p:grpSp>
          <p:nvGrpSpPr>
            <p:cNvPr id="21" name="Group 44"/>
            <p:cNvGrpSpPr/>
            <p:nvPr/>
          </p:nvGrpSpPr>
          <p:grpSpPr>
            <a:xfrm>
              <a:off x="3209925" y="1304396"/>
              <a:ext cx="2073275" cy="1397000"/>
              <a:chOff x="4843457" y="992546"/>
              <a:chExt cx="2073275" cy="1397000"/>
            </a:xfrm>
          </p:grpSpPr>
          <p:sp>
            <p:nvSpPr>
              <p:cNvPr id="26"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7"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8"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22" name="Group 43"/>
            <p:cNvGrpSpPr/>
            <p:nvPr/>
          </p:nvGrpSpPr>
          <p:grpSpPr>
            <a:xfrm>
              <a:off x="2844800" y="2648409"/>
              <a:ext cx="2803525" cy="122237"/>
              <a:chOff x="4462463" y="2425701"/>
              <a:chExt cx="2803525" cy="122237"/>
            </a:xfrm>
          </p:grpSpPr>
          <p:sp>
            <p:nvSpPr>
              <p:cNvPr id="23"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4"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5"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31" name="Picture Placeholder 7"/>
          <p:cNvSpPr>
            <a:spLocks noGrp="1"/>
          </p:cNvSpPr>
          <p:nvPr>
            <p:ph type="pic" sz="quarter" idx="10" hasCustomPrompt="1"/>
          </p:nvPr>
        </p:nvSpPr>
        <p:spPr>
          <a:xfrm>
            <a:off x="1339533" y="16778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5400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283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grpSp>
        <p:nvGrpSpPr>
          <p:cNvPr id="8" name="Group 7"/>
          <p:cNvGrpSpPr/>
          <p:nvPr userDrawn="1"/>
        </p:nvGrpSpPr>
        <p:grpSpPr>
          <a:xfrm rot="16200000">
            <a:off x="5602818" y="-649816"/>
            <a:ext cx="986367" cy="12192000"/>
            <a:chOff x="727075" y="1098550"/>
            <a:chExt cx="1177925" cy="3389313"/>
          </a:xfrm>
        </p:grpSpPr>
        <p:sp>
          <p:nvSpPr>
            <p:cNvPr id="9" name="Rectangle 7"/>
            <p:cNvSpPr>
              <a:spLocks noChangeArrowheads="1"/>
            </p:cNvSpPr>
            <p:nvPr/>
          </p:nvSpPr>
          <p:spPr bwMode="auto">
            <a:xfrm>
              <a:off x="727075" y="1098550"/>
              <a:ext cx="1177925" cy="563563"/>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0" name="Rectangle 7"/>
            <p:cNvSpPr>
              <a:spLocks noChangeArrowheads="1"/>
            </p:cNvSpPr>
            <p:nvPr/>
          </p:nvSpPr>
          <p:spPr bwMode="auto">
            <a:xfrm>
              <a:off x="727075" y="1662113"/>
              <a:ext cx="1177925" cy="56356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1" name="Rectangle 8"/>
            <p:cNvSpPr>
              <a:spLocks noChangeArrowheads="1"/>
            </p:cNvSpPr>
            <p:nvPr/>
          </p:nvSpPr>
          <p:spPr bwMode="auto">
            <a:xfrm>
              <a:off x="727075" y="2225675"/>
              <a:ext cx="1177925" cy="565150"/>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2" name="Rectangle 9"/>
            <p:cNvSpPr>
              <a:spLocks noChangeArrowheads="1"/>
            </p:cNvSpPr>
            <p:nvPr/>
          </p:nvSpPr>
          <p:spPr bwMode="auto">
            <a:xfrm>
              <a:off x="727075" y="2790825"/>
              <a:ext cx="1177925" cy="563563"/>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3" name="Rectangle 10"/>
            <p:cNvSpPr>
              <a:spLocks noChangeArrowheads="1"/>
            </p:cNvSpPr>
            <p:nvPr/>
          </p:nvSpPr>
          <p:spPr bwMode="auto">
            <a:xfrm>
              <a:off x="727075" y="3354388"/>
              <a:ext cx="1177925" cy="566738"/>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4" name="Rectangle 11"/>
            <p:cNvSpPr>
              <a:spLocks noChangeArrowheads="1"/>
            </p:cNvSpPr>
            <p:nvPr/>
          </p:nvSpPr>
          <p:spPr bwMode="auto">
            <a:xfrm>
              <a:off x="727075" y="3921125"/>
              <a:ext cx="1177925" cy="566738"/>
            </a:xfrm>
            <a:prstGeom prst="rect">
              <a:avLst/>
            </a:prstGeom>
            <a:solidFill>
              <a:schemeClr val="accent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grpSp>
      <p:sp>
        <p:nvSpPr>
          <p:cNvPr id="17" name="Isosceles Triangle 16"/>
          <p:cNvSpPr/>
          <p:nvPr userDrawn="1"/>
        </p:nvSpPr>
        <p:spPr>
          <a:xfrm rot="10800000">
            <a:off x="5585622" y="0"/>
            <a:ext cx="1020757" cy="711200"/>
          </a:xfrm>
          <a:prstGeom prst="triangl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Title 1"/>
          <p:cNvSpPr>
            <a:spLocks noGrp="1"/>
          </p:cNvSpPr>
          <p:nvPr>
            <p:ph type="title" hasCustomPrompt="1"/>
          </p:nvPr>
        </p:nvSpPr>
        <p:spPr>
          <a:xfrm>
            <a:off x="3080231" y="2288093"/>
            <a:ext cx="6031539" cy="851983"/>
          </a:xfrm>
          <a:prstGeom prst="rect">
            <a:avLst/>
          </a:prstGeom>
        </p:spPr>
        <p:txBody>
          <a:bodyPr wrap="none" lIns="0" tIns="0" rIns="0" bIns="0" anchor="ctr">
            <a:noAutofit/>
          </a:bodyPr>
          <a:lstStyle>
            <a:lvl1pPr algn="ctr">
              <a:defRPr sz="3333" b="1" baseline="0">
                <a:solidFill>
                  <a:schemeClr val="tx1">
                    <a:lumMod val="50000"/>
                    <a:lumOff val="50000"/>
                  </a:schemeClr>
                </a:solidFill>
              </a:defRPr>
            </a:lvl1pPr>
          </a:lstStyle>
          <a:p>
            <a:r>
              <a:rPr lang="en-US" dirty="0"/>
              <a:t>Main Title Here</a:t>
            </a:r>
          </a:p>
        </p:txBody>
      </p:sp>
      <p:sp>
        <p:nvSpPr>
          <p:cNvPr id="19" name="Text Placeholder 3"/>
          <p:cNvSpPr>
            <a:spLocks noGrp="1"/>
          </p:cNvSpPr>
          <p:nvPr>
            <p:ph type="body" sz="half" idx="2" hasCustomPrompt="1"/>
          </p:nvPr>
        </p:nvSpPr>
        <p:spPr>
          <a:xfrm>
            <a:off x="3352800" y="3254205"/>
            <a:ext cx="5486400" cy="674061"/>
          </a:xfrm>
          <a:prstGeom prst="rect">
            <a:avLst/>
          </a:prstGeom>
        </p:spPr>
        <p:txBody>
          <a:bodyPr wrap="none" lIns="0" tIns="0" rIns="0" bIns="0" anchor="ctr">
            <a:noAutofit/>
          </a:bodyPr>
          <a:lstStyle>
            <a:lvl1pPr marL="0" indent="0" algn="ctr">
              <a:buNone/>
              <a:defRPr sz="1867"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2133" b="1" cap="all" dirty="0">
                <a:solidFill>
                  <a:schemeClr val="tx1">
                    <a:lumMod val="50000"/>
                    <a:lumOff val="50000"/>
                  </a:schemeClr>
                </a:solidFill>
              </a:rPr>
              <a:t>OFFERING IDEAS THAT RAISE YOUR BUSINESS </a:t>
            </a:r>
            <a:br>
              <a:rPr lang="en-US" sz="2133" b="1" dirty="0">
                <a:solidFill>
                  <a:schemeClr val="tx1">
                    <a:lumMod val="50000"/>
                    <a:lumOff val="50000"/>
                  </a:schemeClr>
                </a:solidFill>
              </a:rPr>
            </a:br>
            <a:r>
              <a:rPr lang="en-US" sz="2133" b="1" cap="all" dirty="0">
                <a:solidFill>
                  <a:schemeClr val="tx1">
                    <a:lumMod val="50000"/>
                    <a:lumOff val="50000"/>
                  </a:schemeClr>
                </a:solidFill>
              </a:rPr>
              <a:t>ABOVE THE EXPECTED</a:t>
            </a:r>
            <a:endParaRPr lang="en-US" sz="2133" b="1" dirty="0">
              <a:solidFill>
                <a:schemeClr val="tx1">
                  <a:lumMod val="50000"/>
                  <a:lumOff val="50000"/>
                </a:schemeClr>
              </a:solidFill>
            </a:endParaRPr>
          </a:p>
        </p:txBody>
      </p:sp>
      <p:grpSp>
        <p:nvGrpSpPr>
          <p:cNvPr id="20" name="Group 19"/>
          <p:cNvGrpSpPr/>
          <p:nvPr userDrawn="1"/>
        </p:nvGrpSpPr>
        <p:grpSpPr>
          <a:xfrm>
            <a:off x="0" y="2022611"/>
            <a:ext cx="12192000" cy="2237045"/>
            <a:chOff x="0" y="1732858"/>
            <a:chExt cx="9144000" cy="1677784"/>
          </a:xfrm>
        </p:grpSpPr>
        <p:grpSp>
          <p:nvGrpSpPr>
            <p:cNvPr id="21" name="Group 52"/>
            <p:cNvGrpSpPr/>
            <p:nvPr/>
          </p:nvGrpSpPr>
          <p:grpSpPr>
            <a:xfrm>
              <a:off x="2362200" y="1732858"/>
              <a:ext cx="4419600" cy="1677784"/>
              <a:chOff x="2362200" y="1657350"/>
              <a:chExt cx="4419600" cy="1677784"/>
            </a:xfrm>
          </p:grpSpPr>
          <p:grpSp>
            <p:nvGrpSpPr>
              <p:cNvPr id="30" name="Group 37"/>
              <p:cNvGrpSpPr/>
              <p:nvPr/>
            </p:nvGrpSpPr>
            <p:grpSpPr>
              <a:xfrm>
                <a:off x="2362200" y="1657350"/>
                <a:ext cx="4419600" cy="306184"/>
                <a:chOff x="2209006" y="1732960"/>
                <a:chExt cx="3658394" cy="306184"/>
              </a:xfrm>
            </p:grpSpPr>
            <p:cxnSp>
              <p:nvCxnSpPr>
                <p:cNvPr id="35" name="Straight Connector 34"/>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8"/>
              <p:cNvGrpSpPr/>
              <p:nvPr/>
            </p:nvGrpSpPr>
            <p:grpSpPr>
              <a:xfrm flipV="1">
                <a:off x="2362200" y="3028950"/>
                <a:ext cx="4419600" cy="306184"/>
                <a:chOff x="2209006" y="1732960"/>
                <a:chExt cx="3658394" cy="306184"/>
              </a:xfrm>
            </p:grpSpPr>
            <p:cxnSp>
              <p:nvCxnSpPr>
                <p:cNvPr id="32" name="Straight Connector 31"/>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4" name="Group 48"/>
            <p:cNvGrpSpPr/>
            <p:nvPr/>
          </p:nvGrpSpPr>
          <p:grpSpPr>
            <a:xfrm>
              <a:off x="0" y="2443523"/>
              <a:ext cx="2438400" cy="256454"/>
              <a:chOff x="0" y="2343150"/>
              <a:chExt cx="2438400" cy="256454"/>
            </a:xfrm>
          </p:grpSpPr>
          <p:sp>
            <p:nvSpPr>
              <p:cNvPr id="28" name="Oval 27"/>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9" name="Straight Connector 28"/>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49"/>
            <p:cNvGrpSpPr/>
            <p:nvPr/>
          </p:nvGrpSpPr>
          <p:grpSpPr>
            <a:xfrm flipH="1">
              <a:off x="6705600" y="2443523"/>
              <a:ext cx="2438400" cy="256454"/>
              <a:chOff x="0" y="2343150"/>
              <a:chExt cx="2438400" cy="256454"/>
            </a:xfrm>
          </p:grpSpPr>
          <p:sp>
            <p:nvSpPr>
              <p:cNvPr id="26" name="Oval 25"/>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7" name="Straight Connector 26"/>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98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5" name="Picture 4" descr="Text&#10;&#10;Description automatically generated">
            <a:extLst>
              <a:ext uri="{FF2B5EF4-FFF2-40B4-BE49-F238E27FC236}">
                <a16:creationId xmlns:a16="http://schemas.microsoft.com/office/drawing/2014/main" id="{8E626147-CC9F-92AD-FB10-ADB4C844EF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238" y="5812873"/>
            <a:ext cx="1935937" cy="795117"/>
          </a:xfrm>
          <a:prstGeom prst="rect">
            <a:avLst/>
          </a:prstGeom>
        </p:spPr>
      </p:pic>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application&#10;&#10;Description automatically generated">
            <a:extLst>
              <a:ext uri="{FF2B5EF4-FFF2-40B4-BE49-F238E27FC236}">
                <a16:creationId xmlns:a16="http://schemas.microsoft.com/office/drawing/2014/main" id="{06F1253C-4CFF-5A8E-3AE9-AA57965128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830153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Pic4">
    <p:spTree>
      <p:nvGrpSpPr>
        <p:cNvPr id="1" name=""/>
        <p:cNvGrpSpPr/>
        <p:nvPr/>
      </p:nvGrpSpPr>
      <p:grpSpPr>
        <a:xfrm>
          <a:off x="0" y="0"/>
          <a:ext cx="0" cy="0"/>
          <a:chOff x="0" y="0"/>
          <a:chExt cx="0" cy="0"/>
        </a:xfrm>
      </p:grpSpPr>
      <p:sp>
        <p:nvSpPr>
          <p:cNvPr id="20" name="Rectangle 19"/>
          <p:cNvSpPr/>
          <p:nvPr userDrawn="1"/>
        </p:nvSpPr>
        <p:spPr>
          <a:xfrm>
            <a:off x="5791200" y="1295401"/>
            <a:ext cx="6400800" cy="1558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Picture Placeholder 7"/>
          <p:cNvSpPr>
            <a:spLocks noGrp="1"/>
          </p:cNvSpPr>
          <p:nvPr>
            <p:ph type="pic" sz="quarter" idx="10" hasCustomPrompt="1"/>
          </p:nvPr>
        </p:nvSpPr>
        <p:spPr>
          <a:xfrm>
            <a:off x="9521533" y="1371334"/>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1" name="Text Placeholder 3"/>
          <p:cNvSpPr>
            <a:spLocks noGrp="1"/>
          </p:cNvSpPr>
          <p:nvPr>
            <p:ph type="body" sz="half" idx="16" hasCustomPrompt="1"/>
          </p:nvPr>
        </p:nvSpPr>
        <p:spPr>
          <a:xfrm>
            <a:off x="6096001" y="1408084"/>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hasCustomPrompt="1"/>
          </p:nvPr>
        </p:nvSpPr>
        <p:spPr>
          <a:xfrm>
            <a:off x="6096001" y="1805173"/>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22" name="Picture Placeholder 7"/>
          <p:cNvSpPr>
            <a:spLocks noGrp="1"/>
          </p:cNvSpPr>
          <p:nvPr>
            <p:ph type="pic" sz="quarter" idx="18" hasCustomPrompt="1"/>
          </p:nvPr>
        </p:nvSpPr>
        <p:spPr>
          <a:xfrm>
            <a:off x="0" y="1295400"/>
            <a:ext cx="5791200" cy="4695149"/>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9" name="Rectangle 38"/>
          <p:cNvSpPr/>
          <p:nvPr userDrawn="1"/>
        </p:nvSpPr>
        <p:spPr>
          <a:xfrm>
            <a:off x="5791200" y="2853783"/>
            <a:ext cx="6400800" cy="1558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Picture Placeholder 7"/>
          <p:cNvSpPr>
            <a:spLocks noGrp="1"/>
          </p:cNvSpPr>
          <p:nvPr>
            <p:ph type="pic" sz="quarter" idx="19" hasCustomPrompt="1"/>
          </p:nvPr>
        </p:nvSpPr>
        <p:spPr>
          <a:xfrm>
            <a:off x="9521533" y="292971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5" name="Text Placeholder 3"/>
          <p:cNvSpPr>
            <a:spLocks noGrp="1"/>
          </p:cNvSpPr>
          <p:nvPr>
            <p:ph type="body" sz="half" idx="20" hasCustomPrompt="1"/>
          </p:nvPr>
        </p:nvSpPr>
        <p:spPr>
          <a:xfrm>
            <a:off x="6096001" y="2966466"/>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6" name="Text Placeholder 3"/>
          <p:cNvSpPr>
            <a:spLocks noGrp="1"/>
          </p:cNvSpPr>
          <p:nvPr>
            <p:ph type="body" sz="half" idx="21" hasCustomPrompt="1"/>
          </p:nvPr>
        </p:nvSpPr>
        <p:spPr>
          <a:xfrm>
            <a:off x="6096001" y="3363556"/>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47" name="Rectangle 46"/>
          <p:cNvSpPr/>
          <p:nvPr userDrawn="1"/>
        </p:nvSpPr>
        <p:spPr>
          <a:xfrm>
            <a:off x="5791200" y="4419334"/>
            <a:ext cx="6400800" cy="1558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Picture Placeholder 7"/>
          <p:cNvSpPr>
            <a:spLocks noGrp="1"/>
          </p:cNvSpPr>
          <p:nvPr>
            <p:ph type="pic" sz="quarter" idx="22" hasCustomPrompt="1"/>
          </p:nvPr>
        </p:nvSpPr>
        <p:spPr>
          <a:xfrm>
            <a:off x="9521533" y="449526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9" name="Text Placeholder 3"/>
          <p:cNvSpPr>
            <a:spLocks noGrp="1"/>
          </p:cNvSpPr>
          <p:nvPr>
            <p:ph type="body" sz="half" idx="23" hasCustomPrompt="1"/>
          </p:nvPr>
        </p:nvSpPr>
        <p:spPr>
          <a:xfrm>
            <a:off x="6096001" y="4532017"/>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24" hasCustomPrompt="1"/>
          </p:nvPr>
        </p:nvSpPr>
        <p:spPr>
          <a:xfrm>
            <a:off x="6096001" y="4929107"/>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Tree>
    <p:extLst>
      <p:ext uri="{BB962C8B-B14F-4D97-AF65-F5344CB8AC3E}">
        <p14:creationId xmlns:p14="http://schemas.microsoft.com/office/powerpoint/2010/main" val="22670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left)">
                                      <p:cBhvr>
                                        <p:cTn id="27" dur="500"/>
                                        <p:tgtEl>
                                          <p:spTgt spid="21">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wipe(left)">
                                      <p:cBhvr>
                                        <p:cTn id="31" dur="500"/>
                                        <p:tgtEl>
                                          <p:spTgt spid="28">
                                            <p:txEl>
                                              <p:pRg st="0" end="0"/>
                                            </p:tx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left)">
                                      <p:cBhvr>
                                        <p:cTn id="43" dur="500"/>
                                        <p:tgtEl>
                                          <p:spTgt spid="45">
                                            <p:txEl>
                                              <p:pRg st="0" end="0"/>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left)">
                                      <p:cBhvr>
                                        <p:cTn id="47" dur="500"/>
                                        <p:tgtEl>
                                          <p:spTgt spid="46">
                                            <p:txEl>
                                              <p:pRg st="0" end="0"/>
                                            </p:txEl>
                                          </p:spTgt>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left)">
                                      <p:cBhvr>
                                        <p:cTn id="59" dur="500"/>
                                        <p:tgtEl>
                                          <p:spTgt spid="49">
                                            <p:txEl>
                                              <p:pRg st="0" end="0"/>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0">
                                            <p:txEl>
                                              <p:pRg st="0" end="0"/>
                                            </p:txEl>
                                          </p:spTgt>
                                        </p:tgtEl>
                                        <p:attrNameLst>
                                          <p:attrName>style.visibility</p:attrName>
                                        </p:attrNameLst>
                                      </p:cBhvr>
                                      <p:to>
                                        <p:strVal val="visible"/>
                                      </p:to>
                                    </p:set>
                                    <p:animEffect transition="in" filter="wipe(left)">
                                      <p:cBhvr>
                                        <p:cTn id="6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2" grpId="0" animBg="1"/>
      <p:bldP spid="39" grpId="0" animBg="1"/>
      <p:bldP spid="44" grpId="0" animBg="1"/>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5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1092205"/>
            <a:ext cx="67056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11" name="Rectangle 10"/>
          <p:cNvSpPr/>
          <p:nvPr userDrawn="1"/>
        </p:nvSpPr>
        <p:spPr>
          <a:xfrm>
            <a:off x="6705600" y="1092201"/>
            <a:ext cx="2641600" cy="2455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0" name="Rectangle 39"/>
          <p:cNvSpPr/>
          <p:nvPr userDrawn="1"/>
        </p:nvSpPr>
        <p:spPr>
          <a:xfrm>
            <a:off x="6705600" y="3547261"/>
            <a:ext cx="2641600" cy="2455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7" name="Picture Placeholder 7"/>
          <p:cNvSpPr>
            <a:spLocks noGrp="1"/>
          </p:cNvSpPr>
          <p:nvPr userDrawn="1">
            <p:ph type="pic" sz="quarter" idx="15" hasCustomPrompt="1"/>
          </p:nvPr>
        </p:nvSpPr>
        <p:spPr>
          <a:xfrm>
            <a:off x="9347200" y="1092203"/>
            <a:ext cx="28448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49" name="Text Placeholder 3"/>
          <p:cNvSpPr>
            <a:spLocks noGrp="1"/>
          </p:cNvSpPr>
          <p:nvPr>
            <p:ph type="body" sz="half" idx="16" hasCustomPrompt="1"/>
          </p:nvPr>
        </p:nvSpPr>
        <p:spPr>
          <a:xfrm>
            <a:off x="6883400" y="1397005"/>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17" hasCustomPrompt="1"/>
          </p:nvPr>
        </p:nvSpPr>
        <p:spPr>
          <a:xfrm>
            <a:off x="6883401" y="1794095"/>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1" name="Text Placeholder 3"/>
          <p:cNvSpPr>
            <a:spLocks noGrp="1"/>
          </p:cNvSpPr>
          <p:nvPr>
            <p:ph type="body" sz="half" idx="18" hasCustomPrompt="1"/>
          </p:nvPr>
        </p:nvSpPr>
        <p:spPr>
          <a:xfrm>
            <a:off x="6883400" y="3844714"/>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2" name="Text Placeholder 3"/>
          <p:cNvSpPr>
            <a:spLocks noGrp="1"/>
          </p:cNvSpPr>
          <p:nvPr>
            <p:ph type="body" sz="half" idx="19" hasCustomPrompt="1"/>
          </p:nvPr>
        </p:nvSpPr>
        <p:spPr>
          <a:xfrm>
            <a:off x="6883401" y="4241804"/>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8" name="Title 1"/>
          <p:cNvSpPr>
            <a:spLocks noGrp="1"/>
          </p:cNvSpPr>
          <p:nvPr>
            <p:ph type="title" hasCustomPrompt="1"/>
          </p:nvPr>
        </p:nvSpPr>
        <p:spPr>
          <a:xfrm>
            <a:off x="2336800" y="253618"/>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722939"/>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21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wipe(up)">
                                      <p:cBhvr>
                                        <p:cTn id="23" dur="500"/>
                                        <p:tgtEl>
                                          <p:spTgt spid="4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wipe(up)">
                                      <p:cBhvr>
                                        <p:cTn id="27" dur="500"/>
                                        <p:tgtEl>
                                          <p:spTgt spid="50">
                                            <p:txEl>
                                              <p:pRg st="0" end="0"/>
                                            </p:txEl>
                                          </p:spTgt>
                                        </p:tgtEl>
                                      </p:cBhvr>
                                    </p:animEffect>
                                  </p:childTnLst>
                                </p:cTn>
                              </p:par>
                            </p:childTnLst>
                          </p:cTn>
                        </p:par>
                        <p:par>
                          <p:cTn id="28" fill="hold">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slide(fromTop)">
                                      <p:cBhvr>
                                        <p:cTn id="31" dur="500"/>
                                        <p:tgtEl>
                                          <p:spTgt spid="4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up)">
                                      <p:cBhvr>
                                        <p:cTn id="35" dur="500"/>
                                        <p:tgtEl>
                                          <p:spTgt spid="51">
                                            <p:txEl>
                                              <p:pRg st="0" end="0"/>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2">
                                            <p:txEl>
                                              <p:pRg st="0" end="0"/>
                                            </p:txEl>
                                          </p:spTgt>
                                        </p:tgtEl>
                                        <p:attrNameLst>
                                          <p:attrName>style.visibility</p:attrName>
                                        </p:attrNameLst>
                                      </p:cBhvr>
                                      <p:to>
                                        <p:strVal val="visible"/>
                                      </p:to>
                                    </p:set>
                                    <p:animEffect transition="in" filter="wipe(up)">
                                      <p:cBhvr>
                                        <p:cTn id="39" dur="500"/>
                                        <p:tgtEl>
                                          <p:spTgt spid="52">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0" grpId="0" animBg="1"/>
      <p:bldP spid="47" grpId="0" animBg="1"/>
      <p:bldP spid="49" grpId="0" build="p">
        <p:tmplLst>
          <p:tmpl lvl="1">
            <p:tnLst>
              <p:par>
                <p:cTn presetID="22" presetClass="entr" presetSubtype="1"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up)">
                      <p:cBhvr>
                        <p:cTn dur="500"/>
                        <p:tgtEl>
                          <p:spTgt spid="49"/>
                        </p:tgtEl>
                      </p:cBhvr>
                    </p:animEffect>
                  </p:childTnLst>
                </p:cTn>
              </p:par>
            </p:tnLst>
          </p:tmpl>
        </p:tmplLst>
      </p:bldP>
      <p:bldP spid="50" grpId="0" build="p">
        <p:tmplLst>
          <p:tmpl lvl="1">
            <p:tnLst>
              <p:par>
                <p:cTn presetID="22" presetClass="entr" presetSubtype="1"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up)">
                      <p:cBhvr>
                        <p:cTn dur="500"/>
                        <p:tgtEl>
                          <p:spTgt spid="50"/>
                        </p:tgtEl>
                      </p:cBhvr>
                    </p:animEffect>
                  </p:childTnLst>
                </p:cTn>
              </p:par>
            </p:tnLst>
          </p:tmpl>
        </p:tmplLst>
      </p:bldP>
      <p:bldP spid="51" grpId="0" build="p">
        <p:tmplLst>
          <p:tmpl lvl="1">
            <p:tnLst>
              <p:par>
                <p:cTn presetID="22" presetClass="entr" presetSubtype="1"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up)">
                      <p:cBhvr>
                        <p:cTn dur="500"/>
                        <p:tgtEl>
                          <p:spTgt spid="51"/>
                        </p:tgtEl>
                      </p:cBhvr>
                    </p:animEffect>
                  </p:childTnLst>
                </p:cTn>
              </p:par>
            </p:tnLst>
          </p:tmpl>
        </p:tmplLst>
      </p:bldP>
      <p:bldP spid="52" grpId="0" build="p">
        <p:tmplLst>
          <p:tmpl lvl="1">
            <p:tnLst>
              <p:par>
                <p:cTn presetID="22" presetClass="entr" presetSubtype="1"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715433" y="2463800"/>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13" name="Group 12"/>
          <p:cNvGrpSpPr/>
          <p:nvPr userDrawn="1"/>
        </p:nvGrpSpPr>
        <p:grpSpPr>
          <a:xfrm>
            <a:off x="723900" y="1915866"/>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4" name="Rectangle 13"/>
          <p:cNvSpPr/>
          <p:nvPr userDrawn="1"/>
        </p:nvSpPr>
        <p:spPr>
          <a:xfrm>
            <a:off x="7239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Text Placeholder 3"/>
          <p:cNvSpPr>
            <a:spLocks noGrp="1"/>
          </p:cNvSpPr>
          <p:nvPr>
            <p:ph type="body" sz="half" idx="16" hasCustomPrompt="1"/>
          </p:nvPr>
        </p:nvSpPr>
        <p:spPr>
          <a:xfrm>
            <a:off x="850900" y="4089401"/>
            <a:ext cx="2286000" cy="390649"/>
          </a:xfrm>
          <a:prstGeom prst="rect">
            <a:avLst/>
          </a:prstGeom>
        </p:spPr>
        <p:txBody>
          <a:bodyPr wrap="square" lIns="0" tIns="0" rIns="0" bIns="0" anchor="ctr">
            <a:noAutofit/>
          </a:bodyPr>
          <a:lstStyle>
            <a:lvl1pPr marL="0" indent="0" algn="ctr">
              <a:buNone/>
              <a:defRPr sz="1600"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8509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45932" y="2463800"/>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1" name="Group 20"/>
          <p:cNvGrpSpPr/>
          <p:nvPr userDrawn="1"/>
        </p:nvGrpSpPr>
        <p:grpSpPr>
          <a:xfrm>
            <a:off x="3454400" y="1915866"/>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27" name="Rectangle 26"/>
          <p:cNvSpPr/>
          <p:nvPr userDrawn="1"/>
        </p:nvSpPr>
        <p:spPr>
          <a:xfrm>
            <a:off x="34544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19" hasCustomPrompt="1"/>
          </p:nvPr>
        </p:nvSpPr>
        <p:spPr>
          <a:xfrm>
            <a:off x="3581400" y="4089401"/>
            <a:ext cx="2286000" cy="390649"/>
          </a:xfrm>
          <a:prstGeom prst="rect">
            <a:avLst/>
          </a:prstGeom>
        </p:spPr>
        <p:txBody>
          <a:bodyPr wrap="square" lIns="0" tIns="0" rIns="0" bIns="0" anchor="ctr">
            <a:noAutofit/>
          </a:bodyPr>
          <a:lstStyle>
            <a:lvl1pPr marL="0" indent="0" algn="ctr">
              <a:buNone/>
              <a:defRPr sz="1600"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814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180667" y="2463800"/>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3" name="Group 32"/>
          <p:cNvGrpSpPr/>
          <p:nvPr userDrawn="1"/>
        </p:nvGrpSpPr>
        <p:grpSpPr>
          <a:xfrm>
            <a:off x="6197600" y="1915866"/>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36" name="Rectangle 35"/>
          <p:cNvSpPr/>
          <p:nvPr userDrawn="1"/>
        </p:nvSpPr>
        <p:spPr>
          <a:xfrm>
            <a:off x="61976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7" name="Text Placeholder 3"/>
          <p:cNvSpPr>
            <a:spLocks noGrp="1"/>
          </p:cNvSpPr>
          <p:nvPr>
            <p:ph type="body" sz="half" idx="22" hasCustomPrompt="1"/>
          </p:nvPr>
        </p:nvSpPr>
        <p:spPr>
          <a:xfrm>
            <a:off x="6324600" y="4089401"/>
            <a:ext cx="2286000" cy="390649"/>
          </a:xfrm>
          <a:prstGeom prst="rect">
            <a:avLst/>
          </a:prstGeom>
        </p:spPr>
        <p:txBody>
          <a:bodyPr wrap="square" lIns="0" tIns="0" rIns="0" bIns="0" anchor="ctr">
            <a:noAutofit/>
          </a:bodyPr>
          <a:lstStyle>
            <a:lvl1pPr marL="0" indent="0" algn="ctr">
              <a:buNone/>
              <a:defRPr sz="1600"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246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8940768" y="2463800"/>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0" name="Group 39"/>
          <p:cNvGrpSpPr/>
          <p:nvPr userDrawn="1"/>
        </p:nvGrpSpPr>
        <p:grpSpPr>
          <a:xfrm>
            <a:off x="8949235" y="1915866"/>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43" name="Rectangle 42"/>
          <p:cNvSpPr/>
          <p:nvPr userDrawn="1"/>
        </p:nvSpPr>
        <p:spPr>
          <a:xfrm>
            <a:off x="8949235"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5" hasCustomPrompt="1"/>
          </p:nvPr>
        </p:nvSpPr>
        <p:spPr>
          <a:xfrm>
            <a:off x="9076235" y="4089401"/>
            <a:ext cx="2286000" cy="390649"/>
          </a:xfrm>
          <a:prstGeom prst="rect">
            <a:avLst/>
          </a:prstGeom>
        </p:spPr>
        <p:txBody>
          <a:bodyPr wrap="square" lIns="0" tIns="0" rIns="0" bIns="0" anchor="ctr">
            <a:noAutofit/>
          </a:bodyPr>
          <a:lstStyle>
            <a:lvl1pPr marL="0" indent="0" algn="ctr">
              <a:buNone/>
              <a:defRPr sz="1600"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076236"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78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up)">
                                      <p:cBhvr>
                                        <p:cTn id="31" dur="500"/>
                                        <p:tgtEl>
                                          <p:spTgt spid="18">
                                            <p:txEl>
                                              <p:pRg st="0" end="0"/>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up)">
                                      <p:cBhvr>
                                        <p:cTn id="47" dur="500"/>
                                        <p:tgtEl>
                                          <p:spTgt spid="28">
                                            <p:txEl>
                                              <p:pRg st="0" end="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wipe(up)">
                                      <p:cBhvr>
                                        <p:cTn id="51" dur="500"/>
                                        <p:tgtEl>
                                          <p:spTgt spid="31">
                                            <p:txEl>
                                              <p:pRg st="0" end="0"/>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wipe(up)">
                                      <p:cBhvr>
                                        <p:cTn id="67" dur="500"/>
                                        <p:tgtEl>
                                          <p:spTgt spid="37">
                                            <p:txEl>
                                              <p:pRg st="0" end="0"/>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animEffect transition="in" filter="wipe(up)">
                                      <p:cBhvr>
                                        <p:cTn id="71" dur="500"/>
                                        <p:tgtEl>
                                          <p:spTgt spid="38">
                                            <p:txEl>
                                              <p:pRg st="0" end="0"/>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44">
                                            <p:txEl>
                                              <p:pRg st="0" end="0"/>
                                            </p:txEl>
                                          </p:spTgt>
                                        </p:tgtEl>
                                        <p:attrNameLst>
                                          <p:attrName>style.visibility</p:attrName>
                                        </p:attrNameLst>
                                      </p:cBhvr>
                                      <p:to>
                                        <p:strVal val="visible"/>
                                      </p:to>
                                    </p:set>
                                    <p:animEffect transition="in" filter="wipe(up)">
                                      <p:cBhvr>
                                        <p:cTn id="87" dur="500"/>
                                        <p:tgtEl>
                                          <p:spTgt spid="44">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wipe(up)">
                                      <p:cBhvr>
                                        <p:cTn id="91"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8" grpId="0"/>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Pic4">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9" name="Rounded Rectangle 18"/>
          <p:cNvSpPr/>
          <p:nvPr userDrawn="1"/>
        </p:nvSpPr>
        <p:spPr>
          <a:xfrm>
            <a:off x="863600" y="1477051"/>
            <a:ext cx="10464800" cy="2155149"/>
          </a:xfrm>
          <a:prstGeom prst="roundRect">
            <a:avLst>
              <a:gd name="adj" fmla="val 7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icture Placeholder 7"/>
          <p:cNvSpPr>
            <a:spLocks noGrp="1"/>
          </p:cNvSpPr>
          <p:nvPr>
            <p:ph type="pic" sz="quarter" idx="10" hasCustomPrompt="1"/>
          </p:nvPr>
        </p:nvSpPr>
        <p:spPr>
          <a:xfrm>
            <a:off x="1219200" y="1741825"/>
            <a:ext cx="2235200" cy="16256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Text Placeholder 3"/>
          <p:cNvSpPr>
            <a:spLocks noGrp="1"/>
          </p:cNvSpPr>
          <p:nvPr>
            <p:ph type="body" sz="half" idx="16" hasCustomPrompt="1"/>
          </p:nvPr>
        </p:nvSpPr>
        <p:spPr>
          <a:xfrm>
            <a:off x="3657600" y="1791500"/>
            <a:ext cx="7315200"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Text Placeholder 3"/>
          <p:cNvSpPr>
            <a:spLocks noGrp="1"/>
          </p:cNvSpPr>
          <p:nvPr>
            <p:ph type="body" sz="half" idx="17" hasCustomPrompt="1"/>
          </p:nvPr>
        </p:nvSpPr>
        <p:spPr>
          <a:xfrm>
            <a:off x="3657600" y="2188589"/>
            <a:ext cx="7315200" cy="117883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6" name="Rounded Rectangle 25"/>
          <p:cNvSpPr/>
          <p:nvPr userDrawn="1"/>
        </p:nvSpPr>
        <p:spPr>
          <a:xfrm>
            <a:off x="863600" y="3732734"/>
            <a:ext cx="10464800" cy="2675981"/>
          </a:xfrm>
          <a:prstGeom prst="roundRect">
            <a:avLst>
              <a:gd name="adj" fmla="val 7608"/>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12192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19" hasCustomPrompt="1"/>
          </p:nvPr>
        </p:nvSpPr>
        <p:spPr>
          <a:xfrm>
            <a:off x="12250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4" name="Picture Placeholder 7"/>
          <p:cNvSpPr>
            <a:spLocks noGrp="1"/>
          </p:cNvSpPr>
          <p:nvPr>
            <p:ph type="pic" sz="quarter" idx="20" hasCustomPrompt="1"/>
          </p:nvPr>
        </p:nvSpPr>
        <p:spPr>
          <a:xfrm>
            <a:off x="46351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21" hasCustomPrompt="1"/>
          </p:nvPr>
        </p:nvSpPr>
        <p:spPr>
          <a:xfrm>
            <a:off x="46409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6" name="Picture Placeholder 7"/>
          <p:cNvSpPr>
            <a:spLocks noGrp="1"/>
          </p:cNvSpPr>
          <p:nvPr>
            <p:ph type="pic" sz="quarter" idx="22" hasCustomPrompt="1"/>
          </p:nvPr>
        </p:nvSpPr>
        <p:spPr>
          <a:xfrm>
            <a:off x="79248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23" hasCustomPrompt="1"/>
          </p:nvPr>
        </p:nvSpPr>
        <p:spPr>
          <a:xfrm>
            <a:off x="79306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93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left)">
                                      <p:cBhvr>
                                        <p:cTn id="23" dur="500"/>
                                        <p:tgtEl>
                                          <p:spTgt spid="24">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500"/>
                                        <p:tgtEl>
                                          <p:spTgt spid="25">
                                            <p:txEl>
                                              <p:pRg st="0" end="0"/>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wipe(down)">
                                      <p:cBhvr>
                                        <p:cTn id="39" dur="500"/>
                                        <p:tgtEl>
                                          <p:spTgt spid="29">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wipe(down)">
                                      <p:cBhvr>
                                        <p:cTn id="47" dur="500"/>
                                        <p:tgtEl>
                                          <p:spTgt spid="35">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Effect transition="in" filter="wipe(down)">
                                      <p:cBhvr>
                                        <p:cTn id="5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19" grpId="0" animBg="1"/>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animBg="1"/>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4" grpId="0" animBg="1"/>
      <p:bldP spid="35" grpId="0" build="p">
        <p:tmplLst>
          <p:tmpl lvl="1">
            <p:tnLst>
              <p:par>
                <p:cTn presetID="22" presetClass="entr" presetSubtype="4"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7" grpId="0" build="p">
        <p:tmplLst>
          <p:tmpl lvl="1">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3"/>
            <a:ext cx="12170443" cy="3717476"/>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22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4"/>
            <a:ext cx="12192000" cy="3006277"/>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7" name="Picture Placeholder 7"/>
          <p:cNvSpPr>
            <a:spLocks noGrp="1"/>
          </p:cNvSpPr>
          <p:nvPr>
            <p:ph type="pic" sz="quarter" idx="10" hasCustomPrompt="1"/>
          </p:nvPr>
        </p:nvSpPr>
        <p:spPr>
          <a:xfrm>
            <a:off x="0" y="4038601"/>
            <a:ext cx="3048000" cy="1828799"/>
          </a:xfrm>
          <a:prstGeom prst="rect">
            <a:avLst/>
          </a:prstGeom>
          <a:solidFill>
            <a:schemeClr val="accent1">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3048000" y="4038601"/>
            <a:ext cx="3048000" cy="1828799"/>
          </a:xfrm>
          <a:prstGeom prst="rect">
            <a:avLst/>
          </a:prstGeom>
          <a:solidFill>
            <a:schemeClr val="accent2">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4038601"/>
            <a:ext cx="3048000" cy="1828799"/>
          </a:xfrm>
          <a:prstGeom prst="rect">
            <a:avLst/>
          </a:prstGeom>
          <a:solidFill>
            <a:schemeClr val="accent3">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18" hasCustomPrompt="1"/>
          </p:nvPr>
        </p:nvSpPr>
        <p:spPr>
          <a:xfrm>
            <a:off x="9144000" y="4038601"/>
            <a:ext cx="3048000" cy="1828799"/>
          </a:xfrm>
          <a:prstGeom prst="rect">
            <a:avLst/>
          </a:prstGeom>
          <a:solidFill>
            <a:schemeClr val="accent4">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212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2" grpId="0" animBg="1"/>
      <p:bldP spid="23" grpId="0" animBg="1"/>
      <p:bldP spid="24"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3"/>
            <a:ext cx="12191999" cy="4888376"/>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014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_Pic02">
    <p:spTree>
      <p:nvGrpSpPr>
        <p:cNvPr id="1" name=""/>
        <p:cNvGrpSpPr/>
        <p:nvPr/>
      </p:nvGrpSpPr>
      <p:grpSpPr>
        <a:xfrm>
          <a:off x="0" y="0"/>
          <a:ext cx="0" cy="0"/>
          <a:chOff x="0" y="0"/>
          <a:chExt cx="0" cy="0"/>
        </a:xfrm>
      </p:grpSpPr>
      <p:grpSp>
        <p:nvGrpSpPr>
          <p:cNvPr id="2" name="Group 18"/>
          <p:cNvGrpSpPr/>
          <p:nvPr userDrawn="1"/>
        </p:nvGrpSpPr>
        <p:grpSpPr>
          <a:xfrm>
            <a:off x="0" y="1483000"/>
            <a:ext cx="2438400" cy="2243000"/>
            <a:chOff x="4750079" y="1706835"/>
            <a:chExt cx="1785974" cy="1044090"/>
          </a:xfrm>
        </p:grpSpPr>
        <p:sp>
          <p:nvSpPr>
            <p:cNvPr id="20" name="Rectangle 1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1" name="Rectangle 2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3" name="Group 22"/>
          <p:cNvGrpSpPr/>
          <p:nvPr userDrawn="1"/>
        </p:nvGrpSpPr>
        <p:grpSpPr>
          <a:xfrm>
            <a:off x="4876800" y="1483000"/>
            <a:ext cx="2438400" cy="2243000"/>
            <a:chOff x="4750079" y="1706835"/>
            <a:chExt cx="1785974" cy="1044090"/>
          </a:xfrm>
        </p:grpSpPr>
        <p:sp>
          <p:nvSpPr>
            <p:cNvPr id="24" name="Rectangle 23"/>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Rectangle 24"/>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4" name="Group 22"/>
          <p:cNvGrpSpPr/>
          <p:nvPr userDrawn="1"/>
        </p:nvGrpSpPr>
        <p:grpSpPr>
          <a:xfrm>
            <a:off x="9753600" y="1483000"/>
            <a:ext cx="2438400" cy="2243000"/>
            <a:chOff x="4750079" y="1706835"/>
            <a:chExt cx="1785974" cy="1044090"/>
          </a:xfrm>
        </p:grpSpPr>
        <p:sp>
          <p:nvSpPr>
            <p:cNvPr id="43" name="Rectangle 42"/>
            <p:cNvSpPr/>
            <p:nvPr/>
          </p:nvSpPr>
          <p:spPr>
            <a:xfrm>
              <a:off x="4750079" y="1747885"/>
              <a:ext cx="1785974" cy="1003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Rectangle 43"/>
            <p:cNvSpPr/>
            <p:nvPr/>
          </p:nvSpPr>
          <p:spPr>
            <a:xfrm>
              <a:off x="4750079" y="1706835"/>
              <a:ext cx="1785974" cy="100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5" name="Group 22"/>
          <p:cNvGrpSpPr/>
          <p:nvPr userDrawn="1"/>
        </p:nvGrpSpPr>
        <p:grpSpPr>
          <a:xfrm>
            <a:off x="7315200" y="3726000"/>
            <a:ext cx="2438400" cy="2243000"/>
            <a:chOff x="4750079" y="1706835"/>
            <a:chExt cx="1785974" cy="1044090"/>
          </a:xfrm>
        </p:grpSpPr>
        <p:sp>
          <p:nvSpPr>
            <p:cNvPr id="68" name="Rectangle 67"/>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Rectangle 68"/>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6" name="Group 22"/>
          <p:cNvGrpSpPr/>
          <p:nvPr userDrawn="1"/>
        </p:nvGrpSpPr>
        <p:grpSpPr>
          <a:xfrm>
            <a:off x="2438400" y="3726000"/>
            <a:ext cx="2438400" cy="2243000"/>
            <a:chOff x="4750079" y="1706835"/>
            <a:chExt cx="1785974" cy="1044090"/>
          </a:xfrm>
        </p:grpSpPr>
        <p:sp>
          <p:nvSpPr>
            <p:cNvPr id="66" name="Rectangle 65"/>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7" name="Rectangle 66"/>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74" name="Picture Placeholder 7"/>
          <p:cNvSpPr>
            <a:spLocks noGrp="1"/>
          </p:cNvSpPr>
          <p:nvPr>
            <p:ph type="pic" sz="quarter" idx="16" hasCustomPrompt="1"/>
          </p:nvPr>
        </p:nvSpPr>
        <p:spPr>
          <a:xfrm>
            <a:off x="24384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5" name="Picture Placeholder 7"/>
          <p:cNvSpPr>
            <a:spLocks noGrp="1"/>
          </p:cNvSpPr>
          <p:nvPr>
            <p:ph type="pic" sz="quarter" idx="17" hasCustomPrompt="1"/>
          </p:nvPr>
        </p:nvSpPr>
        <p:spPr>
          <a:xfrm>
            <a:off x="73152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6" name="Picture Placeholder 7"/>
          <p:cNvSpPr>
            <a:spLocks noGrp="1"/>
          </p:cNvSpPr>
          <p:nvPr>
            <p:ph type="pic" sz="quarter" idx="18" hasCustomPrompt="1"/>
          </p:nvPr>
        </p:nvSpPr>
        <p:spPr>
          <a:xfrm>
            <a:off x="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7" name="Picture Placeholder 7"/>
          <p:cNvSpPr>
            <a:spLocks noGrp="1"/>
          </p:cNvSpPr>
          <p:nvPr>
            <p:ph type="pic" sz="quarter" idx="19" hasCustomPrompt="1"/>
          </p:nvPr>
        </p:nvSpPr>
        <p:spPr>
          <a:xfrm>
            <a:off x="487680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8" name="Picture Placeholder 7"/>
          <p:cNvSpPr>
            <a:spLocks noGrp="1"/>
          </p:cNvSpPr>
          <p:nvPr>
            <p:ph type="pic" sz="quarter" idx="20" hasCustomPrompt="1"/>
          </p:nvPr>
        </p:nvSpPr>
        <p:spPr>
          <a:xfrm>
            <a:off x="9732043"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9" name="Text Placeholder 3"/>
          <p:cNvSpPr>
            <a:spLocks noGrp="1"/>
          </p:cNvSpPr>
          <p:nvPr>
            <p:ph type="body" sz="half" idx="21"/>
          </p:nvPr>
        </p:nvSpPr>
        <p:spPr>
          <a:xfrm>
            <a:off x="158755"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2"/>
          </p:nvPr>
        </p:nvSpPr>
        <p:spPr>
          <a:xfrm>
            <a:off x="151729"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Text Placeholder 3"/>
          <p:cNvSpPr>
            <a:spLocks noGrp="1"/>
          </p:cNvSpPr>
          <p:nvPr>
            <p:ph type="body" sz="half" idx="23"/>
          </p:nvPr>
        </p:nvSpPr>
        <p:spPr>
          <a:xfrm>
            <a:off x="2603101"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4"/>
          </p:nvPr>
        </p:nvSpPr>
        <p:spPr>
          <a:xfrm>
            <a:off x="2596075"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Text Placeholder 3"/>
          <p:cNvSpPr>
            <a:spLocks noGrp="1"/>
          </p:cNvSpPr>
          <p:nvPr>
            <p:ph type="body" sz="half" idx="25"/>
          </p:nvPr>
        </p:nvSpPr>
        <p:spPr>
          <a:xfrm>
            <a:off x="5054334"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4" name="Text Placeholder 3"/>
          <p:cNvSpPr>
            <a:spLocks noGrp="1"/>
          </p:cNvSpPr>
          <p:nvPr>
            <p:ph type="body" sz="half" idx="26"/>
          </p:nvPr>
        </p:nvSpPr>
        <p:spPr>
          <a:xfrm>
            <a:off x="5047308"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Text Placeholder 3"/>
          <p:cNvSpPr>
            <a:spLocks noGrp="1"/>
          </p:cNvSpPr>
          <p:nvPr>
            <p:ph type="body" sz="half" idx="27"/>
          </p:nvPr>
        </p:nvSpPr>
        <p:spPr>
          <a:xfrm>
            <a:off x="7485709"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6" name="Text Placeholder 3"/>
          <p:cNvSpPr>
            <a:spLocks noGrp="1"/>
          </p:cNvSpPr>
          <p:nvPr>
            <p:ph type="body" sz="half" idx="28"/>
          </p:nvPr>
        </p:nvSpPr>
        <p:spPr>
          <a:xfrm>
            <a:off x="7478683"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7" name="Text Placeholder 3"/>
          <p:cNvSpPr>
            <a:spLocks noGrp="1"/>
          </p:cNvSpPr>
          <p:nvPr>
            <p:ph type="body" sz="half" idx="29"/>
          </p:nvPr>
        </p:nvSpPr>
        <p:spPr>
          <a:xfrm>
            <a:off x="9955626"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8" name="Text Placeholder 3"/>
          <p:cNvSpPr>
            <a:spLocks noGrp="1"/>
          </p:cNvSpPr>
          <p:nvPr>
            <p:ph type="body" sz="half" idx="30"/>
          </p:nvPr>
        </p:nvSpPr>
        <p:spPr>
          <a:xfrm>
            <a:off x="9948600"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12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500"/>
                                        <p:tgtEl>
                                          <p:spTgt spid="3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80">
                                            <p:txEl>
                                              <p:pRg st="0" end="0"/>
                                            </p:txEl>
                                          </p:spTgt>
                                        </p:tgtEl>
                                        <p:attrNameLst>
                                          <p:attrName>style.visibility</p:attrName>
                                        </p:attrNameLst>
                                      </p:cBhvr>
                                      <p:to>
                                        <p:strVal val="visible"/>
                                      </p:to>
                                    </p:set>
                                    <p:animEffect transition="in" filter="wipe(down)">
                                      <p:cBhvr>
                                        <p:cTn id="19" dur="500"/>
                                        <p:tgtEl>
                                          <p:spTgt spid="80">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79">
                                            <p:txEl>
                                              <p:pRg st="0" end="0"/>
                                            </p:txEl>
                                          </p:spTgt>
                                        </p:tgtEl>
                                        <p:attrNameLst>
                                          <p:attrName>style.visibility</p:attrName>
                                        </p:attrNameLst>
                                      </p:cBhvr>
                                      <p:to>
                                        <p:strVal val="visible"/>
                                      </p:to>
                                    </p:set>
                                    <p:animEffect transition="in" filter="wipe(down)">
                                      <p:cBhvr>
                                        <p:cTn id="23" dur="500"/>
                                        <p:tgtEl>
                                          <p:spTgt spid="7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up)">
                                      <p:cBhvr>
                                        <p:cTn id="27" dur="500"/>
                                        <p:tgtEl>
                                          <p:spTgt spid="7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wipe(down)">
                                      <p:cBhvr>
                                        <p:cTn id="35" dur="500"/>
                                        <p:tgtEl>
                                          <p:spTgt spid="82">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81">
                                            <p:txEl>
                                              <p:pRg st="0" end="0"/>
                                            </p:txEl>
                                          </p:spTgt>
                                        </p:tgtEl>
                                        <p:attrNameLst>
                                          <p:attrName>style.visibility</p:attrName>
                                        </p:attrNameLst>
                                      </p:cBhvr>
                                      <p:to>
                                        <p:strVal val="visible"/>
                                      </p:to>
                                    </p:set>
                                    <p:animEffect transition="in" filter="wipe(down)">
                                      <p:cBhvr>
                                        <p:cTn id="39" dur="500"/>
                                        <p:tgtEl>
                                          <p:spTgt spid="8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84">
                                            <p:txEl>
                                              <p:pRg st="0" end="0"/>
                                            </p:txEl>
                                          </p:spTgt>
                                        </p:tgtEl>
                                        <p:attrNameLst>
                                          <p:attrName>style.visibility</p:attrName>
                                        </p:attrNameLst>
                                      </p:cBhvr>
                                      <p:to>
                                        <p:strVal val="visible"/>
                                      </p:to>
                                    </p:set>
                                    <p:animEffect transition="in" filter="wipe(down)">
                                      <p:cBhvr>
                                        <p:cTn id="51" dur="500"/>
                                        <p:tgtEl>
                                          <p:spTgt spid="84">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83">
                                            <p:txEl>
                                              <p:pRg st="0" end="0"/>
                                            </p:txEl>
                                          </p:spTgt>
                                        </p:tgtEl>
                                        <p:attrNameLst>
                                          <p:attrName>style.visibility</p:attrName>
                                        </p:attrNameLst>
                                      </p:cBhvr>
                                      <p:to>
                                        <p:strVal val="visible"/>
                                      </p:to>
                                    </p:set>
                                    <p:animEffect transition="in" filter="wipe(down)">
                                      <p:cBhvr>
                                        <p:cTn id="55" dur="500"/>
                                        <p:tgtEl>
                                          <p:spTgt spid="83">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86">
                                            <p:txEl>
                                              <p:pRg st="0" end="0"/>
                                            </p:txEl>
                                          </p:spTgt>
                                        </p:tgtEl>
                                        <p:attrNameLst>
                                          <p:attrName>style.visibility</p:attrName>
                                        </p:attrNameLst>
                                      </p:cBhvr>
                                      <p:to>
                                        <p:strVal val="visible"/>
                                      </p:to>
                                    </p:set>
                                    <p:animEffect transition="in" filter="wipe(down)">
                                      <p:cBhvr>
                                        <p:cTn id="67" dur="500"/>
                                        <p:tgtEl>
                                          <p:spTgt spid="86">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85">
                                            <p:txEl>
                                              <p:pRg st="0" end="0"/>
                                            </p:txEl>
                                          </p:spTgt>
                                        </p:tgtEl>
                                        <p:attrNameLst>
                                          <p:attrName>style.visibility</p:attrName>
                                        </p:attrNameLst>
                                      </p:cBhvr>
                                      <p:to>
                                        <p:strVal val="visible"/>
                                      </p:to>
                                    </p:set>
                                    <p:animEffect transition="in" filter="wipe(down)">
                                      <p:cBhvr>
                                        <p:cTn id="71" dur="500"/>
                                        <p:tgtEl>
                                          <p:spTgt spid="85">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88">
                                            <p:txEl>
                                              <p:pRg st="0" end="0"/>
                                            </p:txEl>
                                          </p:spTgt>
                                        </p:tgtEl>
                                        <p:attrNameLst>
                                          <p:attrName>style.visibility</p:attrName>
                                        </p:attrNameLst>
                                      </p:cBhvr>
                                      <p:to>
                                        <p:strVal val="visible"/>
                                      </p:to>
                                    </p:set>
                                    <p:animEffect transition="in" filter="wipe(down)">
                                      <p:cBhvr>
                                        <p:cTn id="83" dur="500"/>
                                        <p:tgtEl>
                                          <p:spTgt spid="88">
                                            <p:txEl>
                                              <p:pRg st="0" end="0"/>
                                            </p:txEl>
                                          </p:spTgt>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87">
                                            <p:txEl>
                                              <p:pRg st="0" end="0"/>
                                            </p:txEl>
                                          </p:spTgt>
                                        </p:tgtEl>
                                        <p:attrNameLst>
                                          <p:attrName>style.visibility</p:attrName>
                                        </p:attrNameLst>
                                      </p:cBhvr>
                                      <p:to>
                                        <p:strVal val="visible"/>
                                      </p:to>
                                    </p:set>
                                    <p:animEffect transition="in" filter="wipe(down)">
                                      <p:cBhvr>
                                        <p:cTn id="87" dur="500"/>
                                        <p:tgtEl>
                                          <p:spTgt spid="87">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up)">
                                      <p:cBhvr>
                                        <p:cTn id="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Effect transition="in" filter="wipe(down)">
                      <p:cBhvr>
                        <p:cTn dur="500"/>
                        <p:tgtEl>
                          <p:spTgt spid="80"/>
                        </p:tgtEl>
                      </p:cBhvr>
                    </p:animEffect>
                  </p:childTnLst>
                </p:cTn>
              </p:par>
            </p:tnLst>
          </p:tmpl>
        </p:tmplLst>
      </p:bldP>
      <p:bldP spid="8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Effect transition="in" filter="wipe(down)">
                      <p:cBhvr>
                        <p:cTn dur="500"/>
                        <p:tgtEl>
                          <p:spTgt spid="81"/>
                        </p:tgtEl>
                      </p:cBhvr>
                    </p:animEffect>
                  </p:childTnLst>
                </p:cTn>
              </p:par>
            </p:tnLst>
          </p:tmpl>
        </p:tmplLst>
      </p:bldP>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wipe(down)">
                      <p:cBhvr>
                        <p:cTn dur="500"/>
                        <p:tgtEl>
                          <p:spTgt spid="83"/>
                        </p:tgtEl>
                      </p:cBhvr>
                    </p:animEffect>
                  </p:childTnLst>
                </p:cTn>
              </p:par>
            </p:tnLst>
          </p:tmpl>
        </p:tmplLst>
      </p:bldP>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Effect transition="in" filter="wipe(down)">
                      <p:cBhvr>
                        <p:cTn dur="500"/>
                        <p:tgtEl>
                          <p:spTgt spid="85"/>
                        </p:tgtEl>
                      </p:cBhvr>
                    </p:animEffect>
                  </p:childTnLst>
                </p:cTn>
              </p:par>
            </p:tnLst>
          </p:tmpl>
        </p:tmplLst>
      </p:bldP>
      <p:bldP spid="8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8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8"/>
                        </p:tgtEl>
                        <p:attrNameLst>
                          <p:attrName>style.visibility</p:attrName>
                        </p:attrNameLst>
                      </p:cBhvr>
                      <p:to>
                        <p:strVal val="visible"/>
                      </p:to>
                    </p:set>
                    <p:animEffect transition="in" filter="wipe(down)">
                      <p:cBhvr>
                        <p:cTn dur="500"/>
                        <p:tgtEl>
                          <p:spTgt spid="88"/>
                        </p:tgtEl>
                      </p:cBhvr>
                    </p:animEffect>
                  </p:childTnLst>
                </p:cTn>
              </p:par>
            </p:tnLst>
          </p:tmpl>
        </p:tmplLst>
      </p:bldP>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4366345"/>
            <a:ext cx="3288633" cy="1862116"/>
          </a:xfrm>
          <a:prstGeom prst="rect">
            <a:avLst/>
          </a:prstGeom>
          <a:solidFill>
            <a:schemeClr val="accent1"/>
          </a:solidFill>
          <a:ln w="19050">
            <a:solidFill>
              <a:schemeClr val="accent1"/>
            </a:solid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541643"/>
            <a:ext cx="1040063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1089056" y="226193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1605281" y="2241681"/>
            <a:ext cx="9469119"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1089056" y="29254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1605282" y="2905156"/>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35507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1605282" y="3530530"/>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1166643" y="1777119"/>
            <a:ext cx="9907756"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Picture Placeholder 7"/>
          <p:cNvSpPr>
            <a:spLocks noGrp="1"/>
          </p:cNvSpPr>
          <p:nvPr>
            <p:ph type="pic" sz="quarter" idx="22" hasCustomPrompt="1"/>
          </p:nvPr>
        </p:nvSpPr>
        <p:spPr>
          <a:xfrm>
            <a:off x="4442326" y="4366345"/>
            <a:ext cx="3288633" cy="1862116"/>
          </a:xfrm>
          <a:prstGeom prst="rect">
            <a:avLst/>
          </a:prstGeom>
          <a:solidFill>
            <a:schemeClr val="accent2"/>
          </a:solidFill>
          <a:ln w="19050">
            <a:solidFill>
              <a:schemeClr val="accent2"/>
            </a:solid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4366345"/>
            <a:ext cx="3288633" cy="1862116"/>
          </a:xfrm>
          <a:prstGeom prst="rect">
            <a:avLst/>
          </a:prstGeom>
          <a:solidFill>
            <a:schemeClr val="accent3"/>
          </a:solidFill>
          <a:ln w="19050">
            <a:solidFill>
              <a:schemeClr val="accent3"/>
            </a:solidFill>
          </a:ln>
        </p:spPr>
        <p:txBody>
          <a:bodyPr tIns="0" bIns="182880" anchor="b"/>
          <a:lstStyle>
            <a:lvl1pPr algn="ctr">
              <a:buNone/>
              <a:defRPr sz="1600">
                <a:solidFill>
                  <a:schemeClr val="bg1"/>
                </a:solidFill>
              </a:defRPr>
            </a:lvl1pPr>
          </a:lstStyle>
          <a:p>
            <a:r>
              <a:rPr lang="en-US" dirty="0"/>
              <a:t>Image Holder</a:t>
            </a: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559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wipe(left)">
                                      <p:cBhvr>
                                        <p:cTn id="19" dur="500"/>
                                        <p:tgtEl>
                                          <p:spTgt spid="34">
                                            <p:txEl>
                                              <p:pRg st="0" end="0"/>
                                            </p:txEl>
                                          </p:spTgt>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left)">
                                      <p:cBhvr>
                                        <p:cTn id="37" dur="500"/>
                                        <p:tgtEl>
                                          <p:spTgt spid="25">
                                            <p:txEl>
                                              <p:pRg st="0" end="0"/>
                                            </p:txEl>
                                          </p:spTgt>
                                        </p:tgtEl>
                                      </p:cBhvr>
                                    </p:animEffect>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left)">
                                      <p:cBhvr>
                                        <p:cTn id="46" dur="500"/>
                                        <p:tgtEl>
                                          <p:spTgt spid="27">
                                            <p:txEl>
                                              <p:pRg st="0" end="0"/>
                                            </p:txEl>
                                          </p:spTgt>
                                        </p:tgtEl>
                                      </p:cBhvr>
                                    </p:animEffect>
                                  </p:childTnLst>
                                </p:cTn>
                              </p:par>
                            </p:childTnLst>
                          </p:cTn>
                        </p:par>
                        <p:par>
                          <p:cTn id="47" fill="hold">
                            <p:stCondLst>
                              <p:cond delay="3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ppt_x"/>
                                          </p:val>
                                        </p:tav>
                                        <p:tav tm="100000">
                                          <p:val>
                                            <p:strVal val="#ppt_x"/>
                                          </p:val>
                                        </p:tav>
                                      </p:tavLst>
                                    </p:anim>
                                    <p:anim calcmode="lin" valueType="num">
                                      <p:cBhvr additive="base">
                                        <p:cTn id="51" dur="10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1000" fill="hold"/>
                                        <p:tgtEl>
                                          <p:spTgt spid="40"/>
                                        </p:tgtEl>
                                        <p:attrNameLst>
                                          <p:attrName>ppt_x</p:attrName>
                                        </p:attrNameLst>
                                      </p:cBhvr>
                                      <p:tavLst>
                                        <p:tav tm="0">
                                          <p:val>
                                            <p:strVal val="#ppt_x"/>
                                          </p:val>
                                        </p:tav>
                                        <p:tav tm="100000">
                                          <p:val>
                                            <p:strVal val="#ppt_x"/>
                                          </p:val>
                                        </p:tav>
                                      </p:tavLst>
                                    </p:anim>
                                    <p:anim calcmode="lin" valueType="num">
                                      <p:cBhvr additive="base">
                                        <p:cTn id="56" dur="1000" fill="hold"/>
                                        <p:tgtEl>
                                          <p:spTgt spid="4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40" grpId="0" animBg="1"/>
      <p:bldP spid="41" grpId="0" animBg="1"/>
      <p:bldP spid="21" grpId="0"/>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3001051"/>
            <a:ext cx="3288633" cy="1658916"/>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408767"/>
            <a:ext cx="3269916"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0" name="Picture Placeholder 7"/>
          <p:cNvSpPr>
            <a:spLocks noGrp="1"/>
          </p:cNvSpPr>
          <p:nvPr>
            <p:ph type="pic" sz="quarter" idx="22" hasCustomPrompt="1"/>
          </p:nvPr>
        </p:nvSpPr>
        <p:spPr>
          <a:xfrm>
            <a:off x="4442326" y="3001051"/>
            <a:ext cx="3288633" cy="1658916"/>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3001051"/>
            <a:ext cx="3288633" cy="1658916"/>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7" name="Rectangle 16"/>
          <p:cNvSpPr/>
          <p:nvPr userDrawn="1"/>
        </p:nvSpPr>
        <p:spPr>
          <a:xfrm>
            <a:off x="4461043" y="1408767"/>
            <a:ext cx="3269916"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8026402" y="1408767"/>
            <a:ext cx="3269916"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Text Placeholder 3"/>
          <p:cNvSpPr>
            <a:spLocks noGrp="1"/>
          </p:cNvSpPr>
          <p:nvPr>
            <p:ph type="body" sz="half" idx="16" hasCustomPrompt="1"/>
          </p:nvPr>
        </p:nvSpPr>
        <p:spPr>
          <a:xfrm>
            <a:off x="876966" y="4723067"/>
            <a:ext cx="3288633" cy="508973"/>
          </a:xfrm>
          <a:prstGeom prst="rect">
            <a:avLst/>
          </a:prstGeom>
        </p:spPr>
        <p:txBody>
          <a:bodyPr wrap="square" lIns="0" tIns="0" rIns="0" bIns="0" anchor="ctr">
            <a:noAutofit/>
          </a:bodyPr>
          <a:lstStyle>
            <a:lvl1pPr marL="0" indent="0" algn="ctr">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p:nvPr>
        </p:nvSpPr>
        <p:spPr>
          <a:xfrm>
            <a:off x="895685"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4" hasCustomPrompt="1"/>
          </p:nvPr>
        </p:nvSpPr>
        <p:spPr>
          <a:xfrm>
            <a:off x="4442325" y="4723067"/>
            <a:ext cx="3288633" cy="508973"/>
          </a:xfrm>
          <a:prstGeom prst="rect">
            <a:avLst/>
          </a:prstGeom>
        </p:spPr>
        <p:txBody>
          <a:bodyPr wrap="square" lIns="0" tIns="0" rIns="0" bIns="0" anchor="ctr">
            <a:noAutofit/>
          </a:bodyPr>
          <a:lstStyle>
            <a:lvl1pPr marL="0" indent="0" algn="ctr">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Text Placeholder 3"/>
          <p:cNvSpPr>
            <a:spLocks noGrp="1"/>
          </p:cNvSpPr>
          <p:nvPr>
            <p:ph type="body" sz="half" idx="25"/>
          </p:nvPr>
        </p:nvSpPr>
        <p:spPr>
          <a:xfrm>
            <a:off x="4461043"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1" name="Text Placeholder 3"/>
          <p:cNvSpPr>
            <a:spLocks noGrp="1"/>
          </p:cNvSpPr>
          <p:nvPr>
            <p:ph type="body" sz="half" idx="26" hasCustomPrompt="1"/>
          </p:nvPr>
        </p:nvSpPr>
        <p:spPr>
          <a:xfrm>
            <a:off x="8007684" y="4723067"/>
            <a:ext cx="3288633" cy="508973"/>
          </a:xfrm>
          <a:prstGeom prst="rect">
            <a:avLst/>
          </a:prstGeom>
        </p:spPr>
        <p:txBody>
          <a:bodyPr wrap="square" lIns="0" tIns="0" rIns="0" bIns="0" anchor="ctr">
            <a:noAutofit/>
          </a:bodyPr>
          <a:lstStyle>
            <a:lvl1pPr marL="0" indent="0" algn="ctr">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Text Placeholder 3"/>
          <p:cNvSpPr>
            <a:spLocks noGrp="1"/>
          </p:cNvSpPr>
          <p:nvPr>
            <p:ph type="body" sz="half" idx="27"/>
          </p:nvPr>
        </p:nvSpPr>
        <p:spPr>
          <a:xfrm>
            <a:off x="8026402"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Freeform 62"/>
          <p:cNvSpPr>
            <a:spLocks noChangeAspect="1" noEditPoints="1"/>
          </p:cNvSpPr>
          <p:nvPr userDrawn="1"/>
        </p:nvSpPr>
        <p:spPr bwMode="auto">
          <a:xfrm>
            <a:off x="2091795" y="1728412"/>
            <a:ext cx="877693" cy="88470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5" name="Freeform 245"/>
          <p:cNvSpPr>
            <a:spLocks noChangeAspect="1"/>
          </p:cNvSpPr>
          <p:nvPr userDrawn="1"/>
        </p:nvSpPr>
        <p:spPr bwMode="auto">
          <a:xfrm>
            <a:off x="5668728" y="1743495"/>
            <a:ext cx="854544" cy="8545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6" name="Freeform 132"/>
          <p:cNvSpPr>
            <a:spLocks noChangeAspect="1" noEditPoints="1"/>
          </p:cNvSpPr>
          <p:nvPr userDrawn="1"/>
        </p:nvSpPr>
        <p:spPr bwMode="auto">
          <a:xfrm>
            <a:off x="9190983" y="1720844"/>
            <a:ext cx="940752" cy="89984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2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049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wipe(down)">
                                      <p:cBhvr>
                                        <p:cTn id="29" dur="500"/>
                                        <p:tgtEl>
                                          <p:spTgt spid="21">
                                            <p:txEl>
                                              <p:pRg st="0" end="0"/>
                                            </p:txEl>
                                          </p:spTgt>
                                        </p:tgtEl>
                                      </p:cBhvr>
                                    </p:animEffect>
                                  </p:childTnLst>
                                </p:cTn>
                              </p:par>
                            </p:childTnLst>
                          </p:cTn>
                        </p:par>
                        <p:par>
                          <p:cTn id="30" fill="hold">
                            <p:stCondLst>
                              <p:cond delay="3000"/>
                            </p:stCondLst>
                            <p:childTnLst>
                              <p:par>
                                <p:cTn id="31" presetID="22" presetClass="entr" presetSubtype="4" fill="hold" grpId="0" nodeType="afterEffect" nodePh="1">
                                  <p:stCondLst>
                                    <p:cond delay="0"/>
                                  </p:stCondLst>
                                  <p:endCondLst>
                                    <p:cond evt="begin" delay="0">
                                      <p:tn val="31"/>
                                    </p:cond>
                                  </p:end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wipe(down)">
                                      <p:cBhvr>
                                        <p:cTn id="33" dur="500"/>
                                        <p:tgtEl>
                                          <p:spTgt spid="28">
                                            <p:txEl>
                                              <p:pRg st="0" end="0"/>
                                            </p:tx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4500"/>
                            </p:stCondLst>
                            <p:childTnLst>
                              <p:par>
                                <p:cTn id="43" presetID="53"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wipe(down)">
                                      <p:cBhvr>
                                        <p:cTn id="51" dur="500"/>
                                        <p:tgtEl>
                                          <p:spTgt spid="29">
                                            <p:txEl>
                                              <p:pRg st="0" end="0"/>
                                            </p:txEl>
                                          </p:spTgt>
                                        </p:tgtEl>
                                      </p:cBhvr>
                                    </p:animEffect>
                                  </p:childTnLst>
                                </p:cTn>
                              </p:par>
                            </p:childTnLst>
                          </p:cTn>
                        </p:par>
                        <p:par>
                          <p:cTn id="52" fill="hold">
                            <p:stCondLst>
                              <p:cond delay="55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wipe(down)">
                                      <p:cBhvr>
                                        <p:cTn id="55" dur="500"/>
                                        <p:tgtEl>
                                          <p:spTgt spid="30">
                                            <p:txEl>
                                              <p:pRg st="0" end="0"/>
                                            </p:txEl>
                                          </p:spTgt>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6500"/>
                            </p:stCondLst>
                            <p:childTnLst>
                              <p:par>
                                <p:cTn id="61" presetID="53"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down)">
                                      <p:cBhvr>
                                        <p:cTn id="69" dur="500"/>
                                        <p:tgtEl>
                                          <p:spTgt spid="41"/>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31">
                                            <p:txEl>
                                              <p:pRg st="0" end="0"/>
                                            </p:txEl>
                                          </p:spTgt>
                                        </p:tgtEl>
                                        <p:attrNameLst>
                                          <p:attrName>style.visibility</p:attrName>
                                        </p:attrNameLst>
                                      </p:cBhvr>
                                      <p:to>
                                        <p:strVal val="visible"/>
                                      </p:to>
                                    </p:set>
                                    <p:animEffect transition="in" filter="wipe(down)">
                                      <p:cBhvr>
                                        <p:cTn id="73" dur="500"/>
                                        <p:tgtEl>
                                          <p:spTgt spid="31">
                                            <p:txEl>
                                              <p:pRg st="0" end="0"/>
                                            </p:txEl>
                                          </p:spTgt>
                                        </p:tgtEl>
                                      </p:cBhvr>
                                    </p:animEffect>
                                  </p:childTnLst>
                                </p:cTn>
                              </p:par>
                            </p:childTnLst>
                          </p:cTn>
                        </p:par>
                        <p:par>
                          <p:cTn id="74" fill="hold">
                            <p:stCondLst>
                              <p:cond delay="8000"/>
                            </p:stCondLst>
                            <p:childTnLst>
                              <p:par>
                                <p:cTn id="75" presetID="22" presetClass="entr" presetSubtype="4" fill="hold" grpId="0" nodeType="afterEffect" nodePh="1">
                                  <p:stCondLst>
                                    <p:cond delay="0"/>
                                  </p:stCondLst>
                                  <p:endCondLst>
                                    <p:cond evt="begin" delay="0">
                                      <p:tn val="75"/>
                                    </p:cond>
                                  </p:end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wipe(down)">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40" grpId="0" animBg="1"/>
      <p:bldP spid="41" grpId="0" animBg="1"/>
      <p:bldP spid="17" grpId="0" animBg="1"/>
      <p:bldP spid="19" grpId="0" animBg="1"/>
      <p:bldP spid="21" grpId="0" build="p">
        <p:tmplLst>
          <p:tmpl lvl="1">
            <p:tnLst>
              <p:par>
                <p:cTn presetID="22" presetClass="entr" presetSubtype="4"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build="p">
        <p:tmplLst>
          <p:tmpl lvl="1">
            <p:tnLst>
              <p:par>
                <p:cTn presetID="22" presetClass="entr" presetSubtype="4"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5" grpId="0" animBg="1"/>
      <p:bldP spid="36" grpId="0" animBg="1"/>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text, application&#10;&#10;Description automatically generated">
            <a:extLst>
              <a:ext uri="{FF2B5EF4-FFF2-40B4-BE49-F238E27FC236}">
                <a16:creationId xmlns:a16="http://schemas.microsoft.com/office/drawing/2014/main" id="{96020228-F13A-A930-6C53-CAAE731777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097" y="5851844"/>
            <a:ext cx="2692298" cy="564831"/>
          </a:xfrm>
          <a:prstGeom prst="rect">
            <a:avLst/>
          </a:prstGeom>
        </p:spPr>
      </p:pic>
      <p:sp>
        <p:nvSpPr>
          <p:cNvPr id="8" name="Text Placeholder 4">
            <a:extLst>
              <a:ext uri="{FF2B5EF4-FFF2-40B4-BE49-F238E27FC236}">
                <a16:creationId xmlns:a16="http://schemas.microsoft.com/office/drawing/2014/main" id="{AF559864-21BC-15E6-E0F8-39D06B9121FF}"/>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D56B360A-1247-B02F-88C7-9414B2CB1D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359915610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Pic6">
    <p:spTree>
      <p:nvGrpSpPr>
        <p:cNvPr id="1" name=""/>
        <p:cNvGrpSpPr/>
        <p:nvPr/>
      </p:nvGrpSpPr>
      <p:grpSpPr>
        <a:xfrm>
          <a:off x="0" y="0"/>
          <a:ext cx="0" cy="0"/>
          <a:chOff x="0" y="0"/>
          <a:chExt cx="0" cy="0"/>
        </a:xfrm>
      </p:grpSpPr>
      <p:sp>
        <p:nvSpPr>
          <p:cNvPr id="20" name="Rectangle 19"/>
          <p:cNvSpPr/>
          <p:nvPr userDrawn="1"/>
        </p:nvSpPr>
        <p:spPr>
          <a:xfrm>
            <a:off x="852128" y="1597800"/>
            <a:ext cx="3759200" cy="45543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Picture Placeholder 7"/>
          <p:cNvSpPr>
            <a:spLocks noGrp="1"/>
          </p:cNvSpPr>
          <p:nvPr>
            <p:ph type="pic" sz="quarter" idx="11" hasCustomPrompt="1"/>
          </p:nvPr>
        </p:nvSpPr>
        <p:spPr>
          <a:xfrm>
            <a:off x="4611328" y="1597801"/>
            <a:ext cx="3352800" cy="227715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6" name="Picture Placeholder 7"/>
          <p:cNvSpPr>
            <a:spLocks noGrp="1"/>
          </p:cNvSpPr>
          <p:nvPr>
            <p:ph type="pic" sz="quarter" idx="12" hasCustomPrompt="1"/>
          </p:nvPr>
        </p:nvSpPr>
        <p:spPr>
          <a:xfrm>
            <a:off x="7964128" y="1597801"/>
            <a:ext cx="3352800" cy="2277151"/>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1" name="Picture Placeholder 7"/>
          <p:cNvSpPr>
            <a:spLocks noGrp="1"/>
          </p:cNvSpPr>
          <p:nvPr>
            <p:ph type="pic" sz="quarter" idx="13" hasCustomPrompt="1"/>
          </p:nvPr>
        </p:nvSpPr>
        <p:spPr>
          <a:xfrm>
            <a:off x="4611328" y="3874951"/>
            <a:ext cx="3352800" cy="2277151"/>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8" name="Picture Placeholder 7"/>
          <p:cNvSpPr>
            <a:spLocks noGrp="1"/>
          </p:cNvSpPr>
          <p:nvPr>
            <p:ph type="pic" sz="quarter" idx="14" hasCustomPrompt="1"/>
          </p:nvPr>
        </p:nvSpPr>
        <p:spPr>
          <a:xfrm>
            <a:off x="7964128" y="3874951"/>
            <a:ext cx="3352800" cy="2277151"/>
          </a:xfrm>
          <a:prstGeom prst="rect">
            <a:avLst/>
          </a:prstGeom>
          <a:solidFill>
            <a:schemeClr val="accent4"/>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476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ppt_x"/>
                                          </p:val>
                                        </p:tav>
                                        <p:tav tm="100000">
                                          <p:val>
                                            <p:strVal val="#ppt_x"/>
                                          </p:val>
                                        </p:tav>
                                      </p:tavLst>
                                    </p:anim>
                                    <p:anim calcmode="lin" valueType="num">
                                      <p:cBhvr additive="base">
                                        <p:cTn id="35"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P spid="21" grpId="0" animBg="1"/>
      <p:bldP spid="28"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18" name="Picture Placeholder 7"/>
          <p:cNvSpPr>
            <a:spLocks noGrp="1"/>
          </p:cNvSpPr>
          <p:nvPr>
            <p:ph type="pic" sz="quarter" idx="11" hasCustomPrompt="1"/>
          </p:nvPr>
        </p:nvSpPr>
        <p:spPr>
          <a:xfrm>
            <a:off x="0" y="1769280"/>
            <a:ext cx="3556000" cy="419972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488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Pic1">
    <p:spTree>
      <p:nvGrpSpPr>
        <p:cNvPr id="1" name=""/>
        <p:cNvGrpSpPr/>
        <p:nvPr/>
      </p:nvGrpSpPr>
      <p:grpSpPr>
        <a:xfrm>
          <a:off x="0" y="0"/>
          <a:ext cx="0" cy="0"/>
          <a:chOff x="0" y="0"/>
          <a:chExt cx="0" cy="0"/>
        </a:xfrm>
      </p:grpSpPr>
      <p:sp>
        <p:nvSpPr>
          <p:cNvPr id="24" name="Rectangle 23"/>
          <p:cNvSpPr/>
          <p:nvPr userDrawn="1"/>
        </p:nvSpPr>
        <p:spPr>
          <a:xfrm>
            <a:off x="863600" y="1546945"/>
            <a:ext cx="5283200" cy="1501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6297445" y="1574141"/>
            <a:ext cx="5030956"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1006906" y="1926096"/>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999882" y="1651493"/>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863600" y="3196149"/>
            <a:ext cx="5283200" cy="1501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Picture Placeholder 7"/>
          <p:cNvSpPr>
            <a:spLocks noGrp="1"/>
          </p:cNvSpPr>
          <p:nvPr>
            <p:ph type="pic" sz="quarter" idx="18" hasCustomPrompt="1"/>
          </p:nvPr>
        </p:nvSpPr>
        <p:spPr>
          <a:xfrm>
            <a:off x="6297445" y="3223345"/>
            <a:ext cx="5030956"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19"/>
          </p:nvPr>
        </p:nvSpPr>
        <p:spPr>
          <a:xfrm>
            <a:off x="1006906" y="3575300"/>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ext Placeholder 3"/>
          <p:cNvSpPr>
            <a:spLocks noGrp="1"/>
          </p:cNvSpPr>
          <p:nvPr>
            <p:ph type="body" sz="half" idx="20"/>
          </p:nvPr>
        </p:nvSpPr>
        <p:spPr>
          <a:xfrm>
            <a:off x="999882" y="3300697"/>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863600" y="4874344"/>
            <a:ext cx="5283200" cy="1501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Picture Placeholder 7"/>
          <p:cNvSpPr>
            <a:spLocks noGrp="1"/>
          </p:cNvSpPr>
          <p:nvPr>
            <p:ph type="pic" sz="quarter" idx="21" hasCustomPrompt="1"/>
          </p:nvPr>
        </p:nvSpPr>
        <p:spPr>
          <a:xfrm>
            <a:off x="6297445" y="4901539"/>
            <a:ext cx="5030956"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1" name="Text Placeholder 3"/>
          <p:cNvSpPr>
            <a:spLocks noGrp="1"/>
          </p:cNvSpPr>
          <p:nvPr>
            <p:ph type="body" sz="half" idx="22"/>
          </p:nvPr>
        </p:nvSpPr>
        <p:spPr>
          <a:xfrm>
            <a:off x="1006906" y="5253495"/>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23"/>
          </p:nvPr>
        </p:nvSpPr>
        <p:spPr>
          <a:xfrm>
            <a:off x="999882" y="4978892"/>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753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15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wipe(left)">
                                      <p:cBhvr>
                                        <p:cTn id="29" dur="500"/>
                                        <p:tgtEl>
                                          <p:spTgt spid="28">
                                            <p:txEl>
                                              <p:pRg st="0" end="0"/>
                                            </p:txEl>
                                          </p:spTgt>
                                        </p:tgtEl>
                                      </p:cBhvr>
                                    </p:animEffect>
                                  </p:childTnLst>
                                </p:cTn>
                              </p:par>
                            </p:childTnLst>
                          </p:cTn>
                        </p:par>
                        <p:par>
                          <p:cTn id="30" fill="hold">
                            <p:stCondLst>
                              <p:cond delay="4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childTnLst>
                          </p:cTn>
                        </p:par>
                        <p:par>
                          <p:cTn id="47" fill="hold">
                            <p:stCondLst>
                              <p:cond delay="6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wipe(left)">
                                      <p:cBhvr>
                                        <p:cTn id="50" dur="500"/>
                                        <p:tgtEl>
                                          <p:spTgt spid="31">
                                            <p:txEl>
                                              <p:pRg st="0" end="0"/>
                                            </p:txEl>
                                          </p:spTgt>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25" grpId="0" animBg="1"/>
      <p:bldP spid="26" grpId="0" animBg="1"/>
      <p:bldP spid="2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animBg="1"/>
      <p:bldP spid="30" grpId="0" animBg="1"/>
      <p:bldP spid="3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Pic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46645" y="1580973"/>
            <a:ext cx="5030956" cy="2309604"/>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5" name="Picture Placeholder 7"/>
          <p:cNvSpPr>
            <a:spLocks noGrp="1"/>
          </p:cNvSpPr>
          <p:nvPr>
            <p:ph type="pic" sz="quarter" idx="11" hasCustomPrompt="1"/>
          </p:nvPr>
        </p:nvSpPr>
        <p:spPr>
          <a:xfrm>
            <a:off x="888182" y="4154287"/>
            <a:ext cx="5030956" cy="2309604"/>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6" name="Rectangle 15"/>
          <p:cNvSpPr/>
          <p:nvPr userDrawn="1"/>
        </p:nvSpPr>
        <p:spPr>
          <a:xfrm>
            <a:off x="876967" y="1580971"/>
            <a:ext cx="5042171" cy="2309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6235429" y="4154287"/>
            <a:ext cx="5042171" cy="2309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Freeform 45"/>
          <p:cNvSpPr>
            <a:spLocks noEditPoints="1"/>
          </p:cNvSpPr>
          <p:nvPr userDrawn="1"/>
        </p:nvSpPr>
        <p:spPr bwMode="auto">
          <a:xfrm>
            <a:off x="1089056" y="21761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5" name="Text Placeholder 3"/>
          <p:cNvSpPr>
            <a:spLocks noGrp="1"/>
          </p:cNvSpPr>
          <p:nvPr>
            <p:ph type="body" sz="half" idx="15"/>
          </p:nvPr>
        </p:nvSpPr>
        <p:spPr>
          <a:xfrm>
            <a:off x="1605281" y="21559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2722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7" name="Text Placeholder 3"/>
          <p:cNvSpPr>
            <a:spLocks noGrp="1"/>
          </p:cNvSpPr>
          <p:nvPr>
            <p:ph type="body" sz="half" idx="16"/>
          </p:nvPr>
        </p:nvSpPr>
        <p:spPr>
          <a:xfrm>
            <a:off x="1605281" y="27020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Freeform 45"/>
          <p:cNvSpPr>
            <a:spLocks noEditPoints="1"/>
          </p:cNvSpPr>
          <p:nvPr userDrawn="1"/>
        </p:nvSpPr>
        <p:spPr bwMode="auto">
          <a:xfrm>
            <a:off x="1089056" y="32683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9" name="Text Placeholder 3"/>
          <p:cNvSpPr>
            <a:spLocks noGrp="1"/>
          </p:cNvSpPr>
          <p:nvPr>
            <p:ph type="body" sz="half" idx="17"/>
          </p:nvPr>
        </p:nvSpPr>
        <p:spPr>
          <a:xfrm>
            <a:off x="1605281" y="32481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Freeform 45"/>
          <p:cNvSpPr>
            <a:spLocks noEditPoints="1"/>
          </p:cNvSpPr>
          <p:nvPr userDrawn="1"/>
        </p:nvSpPr>
        <p:spPr bwMode="auto">
          <a:xfrm>
            <a:off x="6468775" y="474988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1" name="Text Placeholder 3"/>
          <p:cNvSpPr>
            <a:spLocks noGrp="1"/>
          </p:cNvSpPr>
          <p:nvPr>
            <p:ph type="body" sz="half" idx="18"/>
          </p:nvPr>
        </p:nvSpPr>
        <p:spPr>
          <a:xfrm>
            <a:off x="6985000" y="4729637"/>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Freeform 45"/>
          <p:cNvSpPr>
            <a:spLocks noEditPoints="1"/>
          </p:cNvSpPr>
          <p:nvPr userDrawn="1"/>
        </p:nvSpPr>
        <p:spPr bwMode="auto">
          <a:xfrm>
            <a:off x="6468775" y="53108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3" name="Text Placeholder 3"/>
          <p:cNvSpPr>
            <a:spLocks noGrp="1"/>
          </p:cNvSpPr>
          <p:nvPr>
            <p:ph type="body" sz="half" idx="19"/>
          </p:nvPr>
        </p:nvSpPr>
        <p:spPr>
          <a:xfrm>
            <a:off x="6985000" y="5290631"/>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Freeform 45"/>
          <p:cNvSpPr>
            <a:spLocks noEditPoints="1"/>
          </p:cNvSpPr>
          <p:nvPr userDrawn="1"/>
        </p:nvSpPr>
        <p:spPr bwMode="auto">
          <a:xfrm>
            <a:off x="6468775" y="58718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5" name="Text Placeholder 3"/>
          <p:cNvSpPr>
            <a:spLocks noGrp="1"/>
          </p:cNvSpPr>
          <p:nvPr>
            <p:ph type="body" sz="half" idx="20"/>
          </p:nvPr>
        </p:nvSpPr>
        <p:spPr>
          <a:xfrm>
            <a:off x="6985000" y="58516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6" name="Text Placeholder 3"/>
          <p:cNvSpPr>
            <a:spLocks noGrp="1"/>
          </p:cNvSpPr>
          <p:nvPr>
            <p:ph type="body" sz="half" idx="21"/>
          </p:nvPr>
        </p:nvSpPr>
        <p:spPr>
          <a:xfrm>
            <a:off x="1166643" y="1762260"/>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ext Placeholder 3"/>
          <p:cNvSpPr>
            <a:spLocks noGrp="1"/>
          </p:cNvSpPr>
          <p:nvPr>
            <p:ph type="body" sz="half" idx="23"/>
          </p:nvPr>
        </p:nvSpPr>
        <p:spPr>
          <a:xfrm>
            <a:off x="6468775" y="4319387"/>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777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20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wipe(left)">
                                      <p:cBhvr>
                                        <p:cTn id="19" dur="500"/>
                                        <p:tgtEl>
                                          <p:spTgt spid="36">
                                            <p:txEl>
                                              <p:pRg st="0" end="0"/>
                                            </p:txEl>
                                          </p:spTgt>
                                        </p:tgtEl>
                                      </p:cBhvr>
                                    </p:animEffect>
                                  </p:childTnLst>
                                </p:cTn>
                              </p:par>
                            </p:childTnLst>
                          </p:cTn>
                        </p:par>
                        <p:par>
                          <p:cTn id="20" fill="hold">
                            <p:stCondLst>
                              <p:cond delay="2500"/>
                            </p:stCondLst>
                            <p:childTnLst>
                              <p:par>
                                <p:cTn id="21" presetID="53"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wipe(left)">
                                      <p:cBhvr>
                                        <p:cTn id="28" dur="500"/>
                                        <p:tgtEl>
                                          <p:spTgt spid="25">
                                            <p:txEl>
                                              <p:pRg st="0" end="0"/>
                                            </p:txEl>
                                          </p:spTgt>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wipe(left)">
                                      <p:cBhvr>
                                        <p:cTn id="37" dur="500"/>
                                        <p:tgtEl>
                                          <p:spTgt spid="27">
                                            <p:txEl>
                                              <p:pRg st="0" end="0"/>
                                            </p:txEl>
                                          </p:spTgt>
                                        </p:tgtEl>
                                      </p:cBhvr>
                                    </p:animEffect>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wipe(left)">
                                      <p:cBhvr>
                                        <p:cTn id="46" dur="500"/>
                                        <p:tgtEl>
                                          <p:spTgt spid="29">
                                            <p:txEl>
                                              <p:pRg st="0" end="0"/>
                                            </p:txEl>
                                          </p:spTgt>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5000"/>
                            </p:stCondLst>
                            <p:childTnLst>
                              <p:par>
                                <p:cTn id="56" presetID="22" presetClass="entr" presetSubtype="8" fill="hold" grpId="0" nodeType="afterEffect" nodePh="1">
                                  <p:stCondLst>
                                    <p:cond delay="0"/>
                                  </p:stCondLst>
                                  <p:endCondLst>
                                    <p:cond evt="begin" delay="0">
                                      <p:tn val="56"/>
                                    </p:cond>
                                  </p:endCondLst>
                                  <p:childTnLst>
                                    <p:set>
                                      <p:cBhvr>
                                        <p:cTn id="57" dur="1" fill="hold">
                                          <p:stCondLst>
                                            <p:cond delay="0"/>
                                          </p:stCondLst>
                                        </p:cTn>
                                        <p:tgtEl>
                                          <p:spTgt spid="38">
                                            <p:txEl>
                                              <p:pRg st="0" end="0"/>
                                            </p:txEl>
                                          </p:spTgt>
                                        </p:tgtEl>
                                        <p:attrNameLst>
                                          <p:attrName>style.visibility</p:attrName>
                                        </p:attrNameLst>
                                      </p:cBhvr>
                                      <p:to>
                                        <p:strVal val="visible"/>
                                      </p:to>
                                    </p:set>
                                    <p:animEffect transition="in" filter="wipe(left)">
                                      <p:cBhvr>
                                        <p:cTn id="58" dur="500"/>
                                        <p:tgtEl>
                                          <p:spTgt spid="38">
                                            <p:txEl>
                                              <p:pRg st="0" end="0"/>
                                            </p:txEl>
                                          </p:spTgt>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6000"/>
                            </p:stCondLst>
                            <p:childTnLst>
                              <p:par>
                                <p:cTn id="66" presetID="22" presetClass="entr" presetSubtype="8" fill="hold" grpId="0" nodeType="afterEffect" nodePh="1">
                                  <p:stCondLst>
                                    <p:cond delay="0"/>
                                  </p:stCondLst>
                                  <p:endCondLst>
                                    <p:cond evt="begin" delay="0">
                                      <p:tn val="66"/>
                                    </p:cond>
                                  </p:end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par>
                          <p:cTn id="69" fill="hold">
                            <p:stCondLst>
                              <p:cond delay="65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par>
                                <p:cTn id="75" presetID="22" presetClass="entr" presetSubtype="8" fill="hold" grpId="0" nodeType="withEffect" nodePh="1">
                                  <p:stCondLst>
                                    <p:cond delay="0"/>
                                  </p:stCondLst>
                                  <p:endCondLst>
                                    <p:cond evt="begin" delay="0">
                                      <p:tn val="75"/>
                                    </p:cond>
                                  </p:end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wipe(left)">
                                      <p:cBhvr>
                                        <p:cTn id="77" dur="500"/>
                                        <p:tgtEl>
                                          <p:spTgt spid="33">
                                            <p:txEl>
                                              <p:pRg st="0" end="0"/>
                                            </p:txEl>
                                          </p:spTgt>
                                        </p:tgtEl>
                                      </p:cBhvr>
                                    </p:animEffect>
                                  </p:childTnLst>
                                </p:cTn>
                              </p:par>
                            </p:childTnLst>
                          </p:cTn>
                        </p:par>
                        <p:par>
                          <p:cTn id="78" fill="hold">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par>
                                <p:cTn id="84" presetID="22" presetClass="entr" presetSubtype="8" fill="hold" grpId="0" nodeType="withEffect" nodePh="1">
                                  <p:stCondLst>
                                    <p:cond delay="0"/>
                                  </p:stCondLst>
                                  <p:endCondLst>
                                    <p:cond evt="begin" delay="0">
                                      <p:tn val="84"/>
                                    </p:cond>
                                  </p:endCondLst>
                                  <p:childTnLst>
                                    <p:set>
                                      <p:cBhvr>
                                        <p:cTn id="85" dur="1" fill="hold">
                                          <p:stCondLst>
                                            <p:cond delay="0"/>
                                          </p:stCondLst>
                                        </p:cTn>
                                        <p:tgtEl>
                                          <p:spTgt spid="35">
                                            <p:txEl>
                                              <p:pRg st="0" end="0"/>
                                            </p:txEl>
                                          </p:spTgt>
                                        </p:tgtEl>
                                        <p:attrNameLst>
                                          <p:attrName>style.visibility</p:attrName>
                                        </p:attrNameLst>
                                      </p:cBhvr>
                                      <p:to>
                                        <p:strVal val="visible"/>
                                      </p:to>
                                    </p:set>
                                    <p:animEffect transition="in" filter="wipe(left)">
                                      <p:cBhvr>
                                        <p:cTn id="86" dur="500"/>
                                        <p:tgtEl>
                                          <p:spTgt spid="35">
                                            <p:txEl>
                                              <p:pRg st="0" end="0"/>
                                            </p:txEl>
                                          </p:spTgt>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43">
                                            <p:txEl>
                                              <p:pRg st="0" end="0"/>
                                            </p:txEl>
                                          </p:spTgt>
                                        </p:tgtEl>
                                        <p:attrNameLst>
                                          <p:attrName>style.visibility</p:attrName>
                                        </p:attrNameLst>
                                      </p:cBhvr>
                                      <p:to>
                                        <p:strVal val="visible"/>
                                      </p:to>
                                    </p:set>
                                    <p:animEffect transition="in" filter="fade">
                                      <p:cBhvr>
                                        <p:cTn id="90"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23" grpId="0" animBg="1"/>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Pic3">
    <p:spTree>
      <p:nvGrpSpPr>
        <p:cNvPr id="1" name=""/>
        <p:cNvGrpSpPr/>
        <p:nvPr/>
      </p:nvGrpSpPr>
      <p:grpSpPr>
        <a:xfrm>
          <a:off x="0" y="0"/>
          <a:ext cx="0" cy="0"/>
          <a:chOff x="0" y="0"/>
          <a:chExt cx="0" cy="0"/>
        </a:xfrm>
      </p:grpSpPr>
      <p:sp>
        <p:nvSpPr>
          <p:cNvPr id="15" name="Rectangle 14"/>
          <p:cNvSpPr/>
          <p:nvPr userDrawn="1"/>
        </p:nvSpPr>
        <p:spPr>
          <a:xfrm>
            <a:off x="5946023" y="1549809"/>
            <a:ext cx="5369677" cy="1487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864267" y="1563897"/>
            <a:ext cx="4812633"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6146987" y="1928552"/>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6139963" y="1653949"/>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Isosceles Triangle 15"/>
          <p:cNvSpPr/>
          <p:nvPr userDrawn="1"/>
        </p:nvSpPr>
        <p:spPr>
          <a:xfrm rot="5400000">
            <a:off x="5598073" y="2176454"/>
            <a:ext cx="406400" cy="2487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946023" y="3175000"/>
            <a:ext cx="5369677" cy="1487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864267" y="3189087"/>
            <a:ext cx="4812633"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19"/>
          </p:nvPr>
        </p:nvSpPr>
        <p:spPr>
          <a:xfrm>
            <a:off x="6146987" y="35537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0"/>
          </p:nvPr>
        </p:nvSpPr>
        <p:spPr>
          <a:xfrm>
            <a:off x="6139963" y="32791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0" name="Isosceles Triangle 29"/>
          <p:cNvSpPr/>
          <p:nvPr userDrawn="1"/>
        </p:nvSpPr>
        <p:spPr>
          <a:xfrm rot="5400000">
            <a:off x="5598073" y="3801645"/>
            <a:ext cx="406400" cy="2487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1" name="Rectangle 30"/>
          <p:cNvSpPr/>
          <p:nvPr userDrawn="1"/>
        </p:nvSpPr>
        <p:spPr>
          <a:xfrm>
            <a:off x="5946023" y="4787900"/>
            <a:ext cx="5369677" cy="1487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2" name="Picture Placeholder 7"/>
          <p:cNvSpPr>
            <a:spLocks noGrp="1"/>
          </p:cNvSpPr>
          <p:nvPr>
            <p:ph type="pic" sz="quarter" idx="21" hasCustomPrompt="1"/>
          </p:nvPr>
        </p:nvSpPr>
        <p:spPr>
          <a:xfrm>
            <a:off x="864267" y="4801987"/>
            <a:ext cx="4812633"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2"/>
          </p:nvPr>
        </p:nvSpPr>
        <p:spPr>
          <a:xfrm>
            <a:off x="6146987" y="51666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3"/>
          </p:nvPr>
        </p:nvSpPr>
        <p:spPr>
          <a:xfrm>
            <a:off x="6139963" y="48920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Isosceles Triangle 34"/>
          <p:cNvSpPr/>
          <p:nvPr userDrawn="1"/>
        </p:nvSpPr>
        <p:spPr>
          <a:xfrm rot="5400000">
            <a:off x="5598073" y="5414545"/>
            <a:ext cx="406400" cy="2487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551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par>
                          <p:cTn id="28" fill="hold">
                            <p:stCondLst>
                              <p:cond delay="30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wipe(left)">
                                      <p:cBhvr>
                                        <p:cTn id="47" dur="500"/>
                                        <p:tgtEl>
                                          <p:spTgt spid="29">
                                            <p:txEl>
                                              <p:pRg st="0" end="0"/>
                                            </p:txEl>
                                          </p:spTgt>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wipe(left)">
                                      <p:cBhvr>
                                        <p:cTn id="51" dur="500"/>
                                        <p:tgtEl>
                                          <p:spTgt spid="28">
                                            <p:txEl>
                                              <p:pRg st="0" end="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wipe(left)">
                                      <p:cBhvr>
                                        <p:cTn id="67" dur="500"/>
                                        <p:tgtEl>
                                          <p:spTgt spid="34">
                                            <p:txEl>
                                              <p:pRg st="0" end="0"/>
                                            </p:txEl>
                                          </p:spTgt>
                                        </p:tgtEl>
                                      </p:cBhvr>
                                    </p:animEffect>
                                  </p:childTnLst>
                                </p:cTn>
                              </p:par>
                            </p:childTnLst>
                          </p:cTn>
                        </p:par>
                        <p:par>
                          <p:cTn id="68" fill="hold">
                            <p:stCondLst>
                              <p:cond delay="80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33">
                                            <p:txEl>
                                              <p:pRg st="0" end="0"/>
                                            </p:txEl>
                                          </p:spTgt>
                                        </p:tgtEl>
                                        <p:attrNameLst>
                                          <p:attrName>style.visibility</p:attrName>
                                        </p:attrNameLst>
                                      </p:cBhvr>
                                      <p:to>
                                        <p:strVal val="visible"/>
                                      </p:to>
                                    </p:set>
                                    <p:animEffect transition="in" filter="wipe(left)">
                                      <p:cBhvr>
                                        <p:cTn id="7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6" grpId="0" animBg="1"/>
      <p:bldP spid="26" grpId="0" animBg="1"/>
      <p:bldP spid="27" grpId="0" animBg="1"/>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animBg="1"/>
      <p:bldP spid="32" grpId="0" animBg="1"/>
      <p:bldP spid="33"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animBg="1"/>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76171" y="1981688"/>
            <a:ext cx="1895355" cy="1894789"/>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1981688"/>
            <a:ext cx="1895355" cy="1894789"/>
          </a:xfrm>
          <a:prstGeom prst="rect">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1981688"/>
            <a:ext cx="1895355" cy="1894789"/>
          </a:xfrm>
          <a:prstGeom prst="rect">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1981688"/>
            <a:ext cx="1895355" cy="1894789"/>
          </a:xfrm>
          <a:prstGeom prst="rect">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1981688"/>
            <a:ext cx="1895355" cy="1894789"/>
          </a:xfrm>
          <a:prstGeom prst="rect">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3831084"/>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3831084"/>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3831084"/>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3831084"/>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3831084"/>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24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fade">
                                      <p:cBhvr>
                                        <p:cTn id="11" dur="500"/>
                                        <p:tgtEl>
                                          <p:spTgt spid="4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0" grpId="0"/>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Team09">
    <p:spTree>
      <p:nvGrpSpPr>
        <p:cNvPr id="1" name=""/>
        <p:cNvGrpSpPr/>
        <p:nvPr/>
      </p:nvGrpSpPr>
      <p:grpSpPr>
        <a:xfrm>
          <a:off x="0" y="0"/>
          <a:ext cx="0" cy="0"/>
          <a:chOff x="0" y="0"/>
          <a:chExt cx="0" cy="0"/>
        </a:xfrm>
      </p:grpSpPr>
      <p:sp>
        <p:nvSpPr>
          <p:cNvPr id="34" name="Picture Placeholder 7"/>
          <p:cNvSpPr>
            <a:spLocks noGrp="1"/>
          </p:cNvSpPr>
          <p:nvPr>
            <p:ph type="pic" sz="quarter" idx="29" hasCustomPrompt="1"/>
          </p:nvPr>
        </p:nvSpPr>
        <p:spPr>
          <a:xfrm>
            <a:off x="1" y="2"/>
            <a:ext cx="12191999" cy="3530599"/>
          </a:xfrm>
          <a:prstGeom prst="rect">
            <a:avLst/>
          </a:prstGeom>
          <a:ln>
            <a:noFill/>
          </a:ln>
        </p:spPr>
        <p:txBody>
          <a:bodyPr bIns="1005840" anchor="b"/>
          <a:lstStyle>
            <a:lvl1pPr algn="ctr">
              <a:buNone/>
              <a:defRPr sz="14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0" hasCustomPrompt="1"/>
          </p:nvPr>
        </p:nvSpPr>
        <p:spPr>
          <a:xfrm>
            <a:off x="876171" y="2311400"/>
            <a:ext cx="1895355" cy="1894789"/>
          </a:xfrm>
          <a:prstGeom prst="ellipse">
            <a:avLst/>
          </a:pr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2311400"/>
            <a:ext cx="1895355" cy="1894789"/>
          </a:xfrm>
          <a:prstGeom prst="ellipse">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2311400"/>
            <a:ext cx="1895355" cy="1894789"/>
          </a:xfrm>
          <a:prstGeom prst="ellipse">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2311400"/>
            <a:ext cx="1895355" cy="1894789"/>
          </a:xfrm>
          <a:prstGeom prst="ellipse">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2311400"/>
            <a:ext cx="1895355" cy="1894789"/>
          </a:xfrm>
          <a:prstGeom prst="ellipse">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4160796"/>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4160796"/>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4160796"/>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4160796"/>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4160796"/>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6"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69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 accel="50000" decel="5000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1000" fill="hold"/>
                                        <p:tgtEl>
                                          <p:spTgt spid="34"/>
                                        </p:tgtEl>
                                        <p:attrNameLst>
                                          <p:attrName>ppt_x</p:attrName>
                                        </p:attrNameLst>
                                      </p:cBhvr>
                                      <p:tavLst>
                                        <p:tav tm="0">
                                          <p:val>
                                            <p:strVal val="#ppt_x"/>
                                          </p:val>
                                        </p:tav>
                                        <p:tav tm="100000">
                                          <p:val>
                                            <p:strVal val="#ppt_x"/>
                                          </p:val>
                                        </p:tav>
                                      </p:tavLst>
                                    </p:anim>
                                    <p:anim calcmode="lin" valueType="num">
                                      <p:cBhvr additive="base">
                                        <p:cTn id="110"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Team08">
    <p:spTree>
      <p:nvGrpSpPr>
        <p:cNvPr id="1" name=""/>
        <p:cNvGrpSpPr/>
        <p:nvPr/>
      </p:nvGrpSpPr>
      <p:grpSpPr>
        <a:xfrm>
          <a:off x="0" y="0"/>
          <a:ext cx="0" cy="0"/>
          <a:chOff x="0" y="0"/>
          <a:chExt cx="0" cy="0"/>
        </a:xfrm>
      </p:grpSpPr>
      <p:sp>
        <p:nvSpPr>
          <p:cNvPr id="49" name="Rounded Rectangle 48"/>
          <p:cNvSpPr/>
          <p:nvPr userDrawn="1"/>
        </p:nvSpPr>
        <p:spPr>
          <a:xfrm>
            <a:off x="6299200" y="4170684"/>
            <a:ext cx="4454941" cy="1920232"/>
          </a:xfrm>
          <a:prstGeom prst="roundRect">
            <a:avLst>
              <a:gd name="adj" fmla="val 555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1" name="Rounded Rectangle 40"/>
          <p:cNvSpPr/>
          <p:nvPr userDrawn="1"/>
        </p:nvSpPr>
        <p:spPr>
          <a:xfrm>
            <a:off x="6299200" y="1731655"/>
            <a:ext cx="4454941" cy="1920232"/>
          </a:xfrm>
          <a:prstGeom prst="roundRect">
            <a:avLst>
              <a:gd name="adj" fmla="val 555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Rounded Rectangle 36"/>
          <p:cNvSpPr/>
          <p:nvPr userDrawn="1"/>
        </p:nvSpPr>
        <p:spPr>
          <a:xfrm>
            <a:off x="1411260" y="4150368"/>
            <a:ext cx="4454941" cy="1920232"/>
          </a:xfrm>
          <a:prstGeom prst="roundRect">
            <a:avLst>
              <a:gd name="adj" fmla="val 55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ounded Rectangle 19"/>
          <p:cNvSpPr/>
          <p:nvPr userDrawn="1"/>
        </p:nvSpPr>
        <p:spPr>
          <a:xfrm>
            <a:off x="1411260" y="1731655"/>
            <a:ext cx="4454941" cy="1920232"/>
          </a:xfrm>
          <a:prstGeom prst="roundRect">
            <a:avLst>
              <a:gd name="adj" fmla="val 55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4" name="Picture Placeholder 7"/>
          <p:cNvSpPr>
            <a:spLocks noGrp="1"/>
          </p:cNvSpPr>
          <p:nvPr>
            <p:ph type="pic" sz="quarter" idx="15" hasCustomPrompt="1"/>
          </p:nvPr>
        </p:nvSpPr>
        <p:spPr>
          <a:xfrm>
            <a:off x="696036" y="1916160"/>
            <a:ext cx="1523837" cy="1551221"/>
          </a:xfrm>
          <a:prstGeom prst="roundRect">
            <a:avLst>
              <a:gd name="adj" fmla="val 8424"/>
            </a:avLst>
          </a:prstGeom>
          <a:ln w="28575">
            <a:solidFill>
              <a:schemeClr val="accent1"/>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5" name="Text Placeholder 3"/>
          <p:cNvSpPr>
            <a:spLocks noGrp="1"/>
          </p:cNvSpPr>
          <p:nvPr>
            <p:ph type="body" sz="half" idx="16"/>
          </p:nvPr>
        </p:nvSpPr>
        <p:spPr>
          <a:xfrm>
            <a:off x="2438401" y="1836234"/>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17"/>
          </p:nvPr>
        </p:nvSpPr>
        <p:spPr>
          <a:xfrm>
            <a:off x="2438401" y="2386789"/>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Picture Placeholder 7"/>
          <p:cNvSpPr>
            <a:spLocks noGrp="1"/>
          </p:cNvSpPr>
          <p:nvPr>
            <p:ph type="pic" sz="quarter" idx="18" hasCustomPrompt="1"/>
          </p:nvPr>
        </p:nvSpPr>
        <p:spPr>
          <a:xfrm>
            <a:off x="645236" y="4334874"/>
            <a:ext cx="1523837" cy="1551221"/>
          </a:xfrm>
          <a:prstGeom prst="roundRect">
            <a:avLst>
              <a:gd name="adj" fmla="val 8424"/>
            </a:avLst>
          </a:prstGeom>
          <a:ln w="28575">
            <a:solidFill>
              <a:schemeClr val="accent2"/>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9" name="Text Placeholder 3"/>
          <p:cNvSpPr>
            <a:spLocks noGrp="1"/>
          </p:cNvSpPr>
          <p:nvPr>
            <p:ph type="body" sz="half" idx="19"/>
          </p:nvPr>
        </p:nvSpPr>
        <p:spPr>
          <a:xfrm>
            <a:off x="2438401" y="4254947"/>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0" name="Text Placeholder 3"/>
          <p:cNvSpPr>
            <a:spLocks noGrp="1"/>
          </p:cNvSpPr>
          <p:nvPr>
            <p:ph type="body" sz="half" idx="20"/>
          </p:nvPr>
        </p:nvSpPr>
        <p:spPr>
          <a:xfrm>
            <a:off x="2438401" y="4805503"/>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6" name="Picture Placeholder 7"/>
          <p:cNvSpPr>
            <a:spLocks noGrp="1"/>
          </p:cNvSpPr>
          <p:nvPr>
            <p:ph type="pic" sz="quarter" idx="21" hasCustomPrompt="1"/>
          </p:nvPr>
        </p:nvSpPr>
        <p:spPr>
          <a:xfrm>
            <a:off x="9992223" y="1916160"/>
            <a:ext cx="1523837" cy="1551221"/>
          </a:xfrm>
          <a:prstGeom prst="roundRect">
            <a:avLst>
              <a:gd name="adj" fmla="val 8424"/>
            </a:avLst>
          </a:prstGeom>
          <a:ln w="28575">
            <a:solidFill>
              <a:schemeClr val="accent3"/>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47" name="Text Placeholder 3"/>
          <p:cNvSpPr>
            <a:spLocks noGrp="1"/>
          </p:cNvSpPr>
          <p:nvPr>
            <p:ph type="body" sz="half" idx="22"/>
          </p:nvPr>
        </p:nvSpPr>
        <p:spPr>
          <a:xfrm>
            <a:off x="7900256" y="1836234"/>
            <a:ext cx="1851785" cy="508973"/>
          </a:xfrm>
          <a:prstGeom prst="rect">
            <a:avLst/>
          </a:prstGeom>
        </p:spPr>
        <p:txBody>
          <a:bodyPr wrap="square" lIns="0" tIns="0" rIns="0" bIns="0" anchor="t">
            <a:noAutofit/>
          </a:bodyPr>
          <a:lstStyle>
            <a:lvl1pPr marL="0" indent="0" algn="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8" name="Text Placeholder 3"/>
          <p:cNvSpPr>
            <a:spLocks noGrp="1"/>
          </p:cNvSpPr>
          <p:nvPr>
            <p:ph type="body" sz="half" idx="23"/>
          </p:nvPr>
        </p:nvSpPr>
        <p:spPr>
          <a:xfrm>
            <a:off x="7351074" y="238678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0" name="Picture Placeholder 7"/>
          <p:cNvSpPr>
            <a:spLocks noGrp="1"/>
          </p:cNvSpPr>
          <p:nvPr>
            <p:ph type="pic" sz="quarter" idx="24" hasCustomPrompt="1"/>
          </p:nvPr>
        </p:nvSpPr>
        <p:spPr>
          <a:xfrm>
            <a:off x="9992223" y="4355190"/>
            <a:ext cx="1523837" cy="1551221"/>
          </a:xfrm>
          <a:prstGeom prst="roundRect">
            <a:avLst>
              <a:gd name="adj" fmla="val 8424"/>
            </a:avLst>
          </a:prstGeom>
          <a:ln w="28575">
            <a:solidFill>
              <a:schemeClr val="accent4"/>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51" name="Text Placeholder 3"/>
          <p:cNvSpPr>
            <a:spLocks noGrp="1"/>
          </p:cNvSpPr>
          <p:nvPr>
            <p:ph type="body" sz="half" idx="25"/>
          </p:nvPr>
        </p:nvSpPr>
        <p:spPr>
          <a:xfrm>
            <a:off x="7900256" y="4275263"/>
            <a:ext cx="1851785" cy="508973"/>
          </a:xfrm>
          <a:prstGeom prst="rect">
            <a:avLst/>
          </a:prstGeom>
        </p:spPr>
        <p:txBody>
          <a:bodyPr wrap="square" lIns="0" tIns="0" rIns="0" bIns="0" anchor="t">
            <a:noAutofit/>
          </a:bodyPr>
          <a:lstStyle>
            <a:lvl1pPr marL="0" indent="0" algn="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Text Placeholder 3"/>
          <p:cNvSpPr>
            <a:spLocks noGrp="1"/>
          </p:cNvSpPr>
          <p:nvPr>
            <p:ph type="body" sz="half" idx="26"/>
          </p:nvPr>
        </p:nvSpPr>
        <p:spPr>
          <a:xfrm>
            <a:off x="7351074" y="482581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Rounded Rectangle 64"/>
          <p:cNvSpPr/>
          <p:nvPr userDrawn="1"/>
        </p:nvSpPr>
        <p:spPr>
          <a:xfrm>
            <a:off x="4965699" y="2870201"/>
            <a:ext cx="2032003" cy="1914036"/>
          </a:xfrm>
          <a:prstGeom prst="roundRect">
            <a:avLst>
              <a:gd name="adj" fmla="val 8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Freeform 245"/>
          <p:cNvSpPr>
            <a:spLocks/>
          </p:cNvSpPr>
          <p:nvPr userDrawn="1"/>
        </p:nvSpPr>
        <p:spPr bwMode="auto">
          <a:xfrm>
            <a:off x="5598413" y="3443930"/>
            <a:ext cx="766577" cy="76657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62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16" presetClass="entr" presetSubtype="4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outHorizontal)">
                                      <p:cBhvr>
                                        <p:cTn id="27" dur="500"/>
                                        <p:tgtEl>
                                          <p:spTgt spid="3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par>
                          <p:cTn id="36" fill="hold">
                            <p:stCondLst>
                              <p:cond delay="35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left)">
                                      <p:cBhvr>
                                        <p:cTn id="39" dur="500"/>
                                        <p:tgtEl>
                                          <p:spTgt spid="36">
                                            <p:txEl>
                                              <p:pRg st="0" end="0"/>
                                            </p:txEl>
                                          </p:spTgt>
                                        </p:tgtEl>
                                      </p:cBhvr>
                                    </p:animEffect>
                                  </p:childTnLst>
                                </p:cTn>
                              </p:par>
                            </p:childTnLst>
                          </p:cTn>
                        </p:par>
                        <p:par>
                          <p:cTn id="40" fill="hold">
                            <p:stCondLst>
                              <p:cond delay="4000"/>
                            </p:stCondLst>
                            <p:childTnLst>
                              <p:par>
                                <p:cTn id="41" presetID="16" presetClass="entr" presetSubtype="42"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outHorizontal)">
                                      <p:cBhvr>
                                        <p:cTn id="43" dur="500"/>
                                        <p:tgtEl>
                                          <p:spTgt spid="3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wipe(left)">
                                      <p:cBhvr>
                                        <p:cTn id="51" dur="500"/>
                                        <p:tgtEl>
                                          <p:spTgt spid="39">
                                            <p:txEl>
                                              <p:pRg st="0" end="0"/>
                                            </p:txEl>
                                          </p:spTgt>
                                        </p:tgtEl>
                                      </p:cBhvr>
                                    </p:animEffect>
                                  </p:childTnLst>
                                </p:cTn>
                              </p:par>
                            </p:childTnLst>
                          </p:cTn>
                        </p:par>
                        <p:par>
                          <p:cTn id="52" fill="hold">
                            <p:stCondLst>
                              <p:cond delay="5500"/>
                            </p:stCondLst>
                            <p:childTnLst>
                              <p:par>
                                <p:cTn id="53" presetID="22" presetClass="entr" presetSubtype="8" fill="hold" grpId="0" nodeType="afterEffect" nodePh="1">
                                  <p:stCondLst>
                                    <p:cond delay="0"/>
                                  </p:stCondLst>
                                  <p:endCondLst>
                                    <p:cond evt="begin" delay="0">
                                      <p:tn val="53"/>
                                    </p:cond>
                                  </p:endCondLst>
                                  <p:childTnLst>
                                    <p:set>
                                      <p:cBhvr>
                                        <p:cTn id="54" dur="1" fill="hold">
                                          <p:stCondLst>
                                            <p:cond delay="0"/>
                                          </p:stCondLst>
                                        </p:cTn>
                                        <p:tgtEl>
                                          <p:spTgt spid="40">
                                            <p:txEl>
                                              <p:pRg st="0" end="0"/>
                                            </p:txEl>
                                          </p:spTgt>
                                        </p:tgtEl>
                                        <p:attrNameLst>
                                          <p:attrName>style.visibility</p:attrName>
                                        </p:attrNameLst>
                                      </p:cBhvr>
                                      <p:to>
                                        <p:strVal val="visible"/>
                                      </p:to>
                                    </p:set>
                                    <p:animEffect transition="in" filter="wipe(left)">
                                      <p:cBhvr>
                                        <p:cTn id="55" dur="500"/>
                                        <p:tgtEl>
                                          <p:spTgt spid="40">
                                            <p:txEl>
                                              <p:pRg st="0" end="0"/>
                                            </p:txEl>
                                          </p:spTgt>
                                        </p:tgtEl>
                                      </p:cBhvr>
                                    </p:animEffect>
                                  </p:childTnLst>
                                </p:cTn>
                              </p:par>
                            </p:childTnLst>
                          </p:cTn>
                        </p:par>
                        <p:par>
                          <p:cTn id="56" fill="hold">
                            <p:stCondLst>
                              <p:cond delay="60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childTnLst>
                          </p:cTn>
                        </p:par>
                        <p:par>
                          <p:cTn id="64" fill="hold">
                            <p:stCondLst>
                              <p:cond delay="7000"/>
                            </p:stCondLst>
                            <p:childTnLst>
                              <p:par>
                                <p:cTn id="65" presetID="22" presetClass="entr" presetSubtype="2" fill="hold" grpId="0" nodeType="afterEffect" nodePh="1">
                                  <p:stCondLst>
                                    <p:cond delay="0"/>
                                  </p:stCondLst>
                                  <p:endCondLst>
                                    <p:cond evt="begin" delay="0">
                                      <p:tn val="65"/>
                                    </p:cond>
                                  </p:endCondLst>
                                  <p:childTnLst>
                                    <p:set>
                                      <p:cBhvr>
                                        <p:cTn id="66" dur="1" fill="hold">
                                          <p:stCondLst>
                                            <p:cond delay="0"/>
                                          </p:stCondLst>
                                        </p:cTn>
                                        <p:tgtEl>
                                          <p:spTgt spid="47">
                                            <p:txEl>
                                              <p:pRg st="0" end="0"/>
                                            </p:txEl>
                                          </p:spTgt>
                                        </p:tgtEl>
                                        <p:attrNameLst>
                                          <p:attrName>style.visibility</p:attrName>
                                        </p:attrNameLst>
                                      </p:cBhvr>
                                      <p:to>
                                        <p:strVal val="visible"/>
                                      </p:to>
                                    </p:set>
                                    <p:animEffect transition="in" filter="wipe(right)">
                                      <p:cBhvr>
                                        <p:cTn id="67" dur="500"/>
                                        <p:tgtEl>
                                          <p:spTgt spid="47">
                                            <p:txEl>
                                              <p:pRg st="0" end="0"/>
                                            </p:txEl>
                                          </p:spTgt>
                                        </p:tgtEl>
                                      </p:cBhvr>
                                    </p:animEffect>
                                  </p:childTnLst>
                                </p:cTn>
                              </p:par>
                            </p:childTnLst>
                          </p:cTn>
                        </p:par>
                        <p:par>
                          <p:cTn id="68" fill="hold">
                            <p:stCondLst>
                              <p:cond delay="7500"/>
                            </p:stCondLst>
                            <p:childTnLst>
                              <p:par>
                                <p:cTn id="69" presetID="22" presetClass="entr" presetSubtype="2" fill="hold" grpId="0" nodeType="afterEffect" nodePh="1">
                                  <p:stCondLst>
                                    <p:cond delay="0"/>
                                  </p:stCondLst>
                                  <p:endCondLst>
                                    <p:cond evt="begin" delay="0">
                                      <p:tn val="69"/>
                                    </p:cond>
                                  </p:endCondLst>
                                  <p:childTnLst>
                                    <p:set>
                                      <p:cBhvr>
                                        <p:cTn id="70" dur="1" fill="hold">
                                          <p:stCondLst>
                                            <p:cond delay="0"/>
                                          </p:stCondLst>
                                        </p:cTn>
                                        <p:tgtEl>
                                          <p:spTgt spid="48">
                                            <p:txEl>
                                              <p:pRg st="0" end="0"/>
                                            </p:txEl>
                                          </p:spTgt>
                                        </p:tgtEl>
                                        <p:attrNameLst>
                                          <p:attrName>style.visibility</p:attrName>
                                        </p:attrNameLst>
                                      </p:cBhvr>
                                      <p:to>
                                        <p:strVal val="visible"/>
                                      </p:to>
                                    </p:set>
                                    <p:animEffect transition="in" filter="wipe(right)">
                                      <p:cBhvr>
                                        <p:cTn id="71" dur="500"/>
                                        <p:tgtEl>
                                          <p:spTgt spid="48">
                                            <p:txEl>
                                              <p:pRg st="0" end="0"/>
                                            </p:txEl>
                                          </p:spTgt>
                                        </p:tgtEl>
                                      </p:cBhvr>
                                    </p:animEffect>
                                  </p:childTnLst>
                                </p:cTn>
                              </p:par>
                            </p:childTnLst>
                          </p:cTn>
                        </p:par>
                        <p:par>
                          <p:cTn id="72" fill="hold">
                            <p:stCondLst>
                              <p:cond delay="8000"/>
                            </p:stCondLst>
                            <p:childTnLst>
                              <p:par>
                                <p:cTn id="73" presetID="16" presetClass="entr" presetSubtype="42"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arn(outHorizontal)">
                                      <p:cBhvr>
                                        <p:cTn id="75" dur="500"/>
                                        <p:tgtEl>
                                          <p:spTgt spid="50"/>
                                        </p:tgtEl>
                                      </p:cBhvr>
                                    </p:animEffect>
                                  </p:childTnLst>
                                </p:cTn>
                              </p:par>
                            </p:childTnLst>
                          </p:cTn>
                        </p:par>
                        <p:par>
                          <p:cTn id="76" fill="hold">
                            <p:stCondLst>
                              <p:cond delay="8500"/>
                            </p:stCondLst>
                            <p:childTnLst>
                              <p:par>
                                <p:cTn id="77" presetID="22" presetClass="entr" presetSubtype="2"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right)">
                                      <p:cBhvr>
                                        <p:cTn id="79" dur="500"/>
                                        <p:tgtEl>
                                          <p:spTgt spid="49"/>
                                        </p:tgtEl>
                                      </p:cBhvr>
                                    </p:animEffect>
                                  </p:childTnLst>
                                </p:cTn>
                              </p:par>
                            </p:childTnLst>
                          </p:cTn>
                        </p:par>
                        <p:par>
                          <p:cTn id="80" fill="hold">
                            <p:stCondLst>
                              <p:cond delay="9000"/>
                            </p:stCondLst>
                            <p:childTnLst>
                              <p:par>
                                <p:cTn id="81" presetID="22" presetClass="entr" presetSubtype="2" fill="hold" grpId="0" nodeType="afterEffect" nodePh="1">
                                  <p:stCondLst>
                                    <p:cond delay="0"/>
                                  </p:stCondLst>
                                  <p:endCondLst>
                                    <p:cond evt="begin" delay="0">
                                      <p:tn val="81"/>
                                    </p:cond>
                                  </p:end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wipe(right)">
                                      <p:cBhvr>
                                        <p:cTn id="83" dur="500"/>
                                        <p:tgtEl>
                                          <p:spTgt spid="51">
                                            <p:txEl>
                                              <p:pRg st="0" end="0"/>
                                            </p:txEl>
                                          </p:spTgt>
                                        </p:tgtEl>
                                      </p:cBhvr>
                                    </p:animEffect>
                                  </p:childTnLst>
                                </p:cTn>
                              </p:par>
                            </p:childTnLst>
                          </p:cTn>
                        </p:par>
                        <p:par>
                          <p:cTn id="84" fill="hold">
                            <p:stCondLst>
                              <p:cond delay="9500"/>
                            </p:stCondLst>
                            <p:childTnLst>
                              <p:par>
                                <p:cTn id="85" presetID="22" presetClass="entr" presetSubtype="2" fill="hold" grpId="0" nodeType="afterEffect" nodePh="1">
                                  <p:stCondLst>
                                    <p:cond delay="0"/>
                                  </p:stCondLst>
                                  <p:endCondLst>
                                    <p:cond evt="begin" delay="0">
                                      <p:tn val="85"/>
                                    </p:cond>
                                  </p:endCondLst>
                                  <p:childTnLst>
                                    <p:set>
                                      <p:cBhvr>
                                        <p:cTn id="86" dur="1" fill="hold">
                                          <p:stCondLst>
                                            <p:cond delay="0"/>
                                          </p:stCondLst>
                                        </p:cTn>
                                        <p:tgtEl>
                                          <p:spTgt spid="52">
                                            <p:txEl>
                                              <p:pRg st="0" end="0"/>
                                            </p:txEl>
                                          </p:spTgt>
                                        </p:tgtEl>
                                        <p:attrNameLst>
                                          <p:attrName>style.visibility</p:attrName>
                                        </p:attrNameLst>
                                      </p:cBhvr>
                                      <p:to>
                                        <p:strVal val="visible"/>
                                      </p:to>
                                    </p:set>
                                    <p:animEffect transition="in" filter="wipe(right)">
                                      <p:cBhvr>
                                        <p:cTn id="8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1" grpId="0" animBg="1"/>
      <p:bldP spid="37" grpId="0" animBg="1"/>
      <p:bldP spid="20" grpId="0" animBg="1"/>
      <p:bldP spid="34" grpId="0" animBg="1"/>
      <p:bldP spid="3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6" grpId="0" animBg="1"/>
      <p:bldP spid="47"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right)">
                      <p:cBhvr>
                        <p:cTn dur="500"/>
                        <p:tgtEl>
                          <p:spTgt spid="47"/>
                        </p:tgtEl>
                      </p:cBhvr>
                    </p:animEffect>
                  </p:childTnLst>
                </p:cTn>
              </p:par>
            </p:tnLst>
          </p:tmpl>
        </p:tmplLst>
      </p:bldP>
      <p:bldP spid="48"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50" grpId="0" animBg="1"/>
      <p:bldP spid="51"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65" grpId="0" animBg="1"/>
      <p:bldP spid="53" grpId="0" animBg="1"/>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roundRect">
            <a:avLst>
              <a:gd name="adj" fmla="val 9160"/>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roundRect">
            <a:avLst>
              <a:gd name="adj" fmla="val 10232"/>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roundRect">
            <a:avLst>
              <a:gd name="adj" fmla="val 11305"/>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roundRect">
            <a:avLst>
              <a:gd name="adj" fmla="val 10769"/>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438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eam03">
    <p:spTree>
      <p:nvGrpSpPr>
        <p:cNvPr id="1" name=""/>
        <p:cNvGrpSpPr/>
        <p:nvPr/>
      </p:nvGrpSpPr>
      <p:grpSpPr>
        <a:xfrm>
          <a:off x="0" y="0"/>
          <a:ext cx="0" cy="0"/>
          <a:chOff x="0" y="0"/>
          <a:chExt cx="0" cy="0"/>
        </a:xfrm>
      </p:grpSpPr>
      <p:sp>
        <p:nvSpPr>
          <p:cNvPr id="18" name="Text Placeholder 3"/>
          <p:cNvSpPr>
            <a:spLocks noGrp="1"/>
          </p:cNvSpPr>
          <p:nvPr>
            <p:ph type="body" sz="half" idx="16"/>
          </p:nvPr>
        </p:nvSpPr>
        <p:spPr>
          <a:xfrm>
            <a:off x="1700389" y="4639711"/>
            <a:ext cx="1895355" cy="508973"/>
          </a:xfrm>
          <a:prstGeom prst="rect">
            <a:avLst/>
          </a:prstGeom>
        </p:spPr>
        <p:txBody>
          <a:bodyPr wrap="square" lIns="0" tIns="0" rIns="0" bIns="0" anchor="t">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9" name="Picture Placeholder 7"/>
          <p:cNvSpPr>
            <a:spLocks noGrp="1"/>
          </p:cNvSpPr>
          <p:nvPr>
            <p:ph type="pic" sz="quarter" idx="10" hasCustomPrompt="1"/>
          </p:nvPr>
        </p:nvSpPr>
        <p:spPr>
          <a:xfrm>
            <a:off x="1425789" y="2087867"/>
            <a:ext cx="2444555" cy="2443827"/>
          </a:xfrm>
          <a:prstGeom prst="diamond">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1" name="Text Placeholder 3"/>
          <p:cNvSpPr>
            <a:spLocks noGrp="1"/>
          </p:cNvSpPr>
          <p:nvPr>
            <p:ph type="body" sz="half" idx="17"/>
          </p:nvPr>
        </p:nvSpPr>
        <p:spPr>
          <a:xfrm>
            <a:off x="3420356" y="2555420"/>
            <a:ext cx="1895355" cy="508973"/>
          </a:xfrm>
          <a:prstGeom prst="rect">
            <a:avLst/>
          </a:prstGeom>
        </p:spPr>
        <p:txBody>
          <a:bodyPr wrap="square" lIns="0" tIns="0" rIns="0" bIns="0" anchor="t">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2" name="Picture Placeholder 7"/>
          <p:cNvSpPr>
            <a:spLocks noGrp="1"/>
          </p:cNvSpPr>
          <p:nvPr>
            <p:ph type="pic" sz="quarter" idx="18" hasCustomPrompt="1"/>
          </p:nvPr>
        </p:nvSpPr>
        <p:spPr>
          <a:xfrm>
            <a:off x="3146121" y="3102893"/>
            <a:ext cx="2444555" cy="2443827"/>
          </a:xfrm>
          <a:prstGeom prst="diamond">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20"/>
          </p:nvPr>
        </p:nvSpPr>
        <p:spPr>
          <a:xfrm>
            <a:off x="5152501" y="4639711"/>
            <a:ext cx="1895355" cy="508973"/>
          </a:xfrm>
          <a:prstGeom prst="rect">
            <a:avLst/>
          </a:prstGeom>
        </p:spPr>
        <p:txBody>
          <a:bodyPr wrap="square" lIns="0" tIns="0" rIns="0" bIns="0" anchor="t">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5" name="Picture Placeholder 7"/>
          <p:cNvSpPr>
            <a:spLocks noGrp="1"/>
          </p:cNvSpPr>
          <p:nvPr>
            <p:ph type="pic" sz="quarter" idx="21" hasCustomPrompt="1"/>
          </p:nvPr>
        </p:nvSpPr>
        <p:spPr>
          <a:xfrm>
            <a:off x="4866453" y="2087867"/>
            <a:ext cx="2444555" cy="2443827"/>
          </a:xfrm>
          <a:prstGeom prst="diamond">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23"/>
          </p:nvPr>
        </p:nvSpPr>
        <p:spPr>
          <a:xfrm>
            <a:off x="6874101" y="2555420"/>
            <a:ext cx="1895355" cy="508973"/>
          </a:xfrm>
          <a:prstGeom prst="rect">
            <a:avLst/>
          </a:prstGeom>
        </p:spPr>
        <p:txBody>
          <a:bodyPr wrap="square" lIns="0" tIns="0" rIns="0" bIns="0" anchor="t">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8" name="Picture Placeholder 7"/>
          <p:cNvSpPr>
            <a:spLocks noGrp="1"/>
          </p:cNvSpPr>
          <p:nvPr>
            <p:ph type="pic" sz="quarter" idx="24" hasCustomPrompt="1"/>
          </p:nvPr>
        </p:nvSpPr>
        <p:spPr>
          <a:xfrm>
            <a:off x="6586785" y="3102893"/>
            <a:ext cx="2444555" cy="2443827"/>
          </a:xfrm>
          <a:prstGeom prst="diamond">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ext Placeholder 3"/>
          <p:cNvSpPr>
            <a:spLocks noGrp="1"/>
          </p:cNvSpPr>
          <p:nvPr>
            <p:ph type="body" sz="half" idx="25"/>
          </p:nvPr>
        </p:nvSpPr>
        <p:spPr>
          <a:xfrm>
            <a:off x="8581717" y="4639711"/>
            <a:ext cx="1895355" cy="508973"/>
          </a:xfrm>
          <a:prstGeom prst="rect">
            <a:avLst/>
          </a:prstGeom>
        </p:spPr>
        <p:txBody>
          <a:bodyPr wrap="square" lIns="0" tIns="0" rIns="0" bIns="0" anchor="t">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7" name="Picture Placeholder 7"/>
          <p:cNvSpPr>
            <a:spLocks noGrp="1"/>
          </p:cNvSpPr>
          <p:nvPr>
            <p:ph type="pic" sz="quarter" idx="26" hasCustomPrompt="1"/>
          </p:nvPr>
        </p:nvSpPr>
        <p:spPr>
          <a:xfrm>
            <a:off x="8307117" y="2087867"/>
            <a:ext cx="2444555" cy="2443827"/>
          </a:xfrm>
          <a:prstGeom prst="diamond">
            <a:avLst/>
          </a:prstGeom>
          <a:ln w="28575">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529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down)">
                                      <p:cBhvr>
                                        <p:cTn id="21" dur="500"/>
                                        <p:tgtEl>
                                          <p:spTgt spid="18">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wipe(down)">
                                      <p:cBhvr>
                                        <p:cTn id="31" dur="500"/>
                                        <p:tgtEl>
                                          <p:spTgt spid="21">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wipe(down)">
                                      <p:cBhvr>
                                        <p:cTn id="41" dur="500"/>
                                        <p:tgtEl>
                                          <p:spTgt spid="24">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down)">
                                      <p:cBhvr>
                                        <p:cTn id="51" dur="500"/>
                                        <p:tgtEl>
                                          <p:spTgt spid="27">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46">
                                            <p:txEl>
                                              <p:pRg st="0" end="0"/>
                                            </p:txEl>
                                          </p:spTgt>
                                        </p:tgtEl>
                                        <p:attrNameLst>
                                          <p:attrName>style.visibility</p:attrName>
                                        </p:attrNameLst>
                                      </p:cBhvr>
                                      <p:to>
                                        <p:strVal val="visible"/>
                                      </p:to>
                                    </p:set>
                                    <p:animEffect transition="in" filter="wipe(down)">
                                      <p:cBhvr>
                                        <p:cTn id="61"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wipe(down)">
                      <p:cBhvr>
                        <p:cTn dur="500"/>
                        <p:tgtEl>
                          <p:spTgt spid="18"/>
                        </p:tgtEl>
                      </p:cBhvr>
                    </p:animEffect>
                  </p:childTnLst>
                </p:cTn>
              </p:par>
            </p:tnLst>
          </p:tmpl>
        </p:tmplLst>
      </p:bldP>
      <p:bldP spid="19" grpId="0" animBg="1"/>
      <p:bldP spid="2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2" grpId="0" animBg="1"/>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animBg="1"/>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animBg="1"/>
      <p:bldP spid="20"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5399033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eam04">
    <p:spTree>
      <p:nvGrpSpPr>
        <p:cNvPr id="1" name=""/>
        <p:cNvGrpSpPr/>
        <p:nvPr/>
      </p:nvGrpSpPr>
      <p:grpSpPr>
        <a:xfrm>
          <a:off x="0" y="0"/>
          <a:ext cx="0" cy="0"/>
          <a:chOff x="0" y="0"/>
          <a:chExt cx="0" cy="0"/>
        </a:xfrm>
      </p:grpSpPr>
      <p:sp>
        <p:nvSpPr>
          <p:cNvPr id="16" name="Picture Placeholder 7"/>
          <p:cNvSpPr>
            <a:spLocks noGrp="1"/>
          </p:cNvSpPr>
          <p:nvPr>
            <p:ph type="pic" sz="quarter" idx="15" hasCustomPrompt="1"/>
          </p:nvPr>
        </p:nvSpPr>
        <p:spPr>
          <a:xfrm>
            <a:off x="736663"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17" name="Rectangle 16"/>
          <p:cNvSpPr/>
          <p:nvPr userDrawn="1"/>
        </p:nvSpPr>
        <p:spPr>
          <a:xfrm>
            <a:off x="736664" y="3227943"/>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8" name="Text Placeholder 3"/>
          <p:cNvSpPr>
            <a:spLocks noGrp="1"/>
          </p:cNvSpPr>
          <p:nvPr>
            <p:ph type="body" sz="half" idx="16"/>
          </p:nvPr>
        </p:nvSpPr>
        <p:spPr>
          <a:xfrm>
            <a:off x="736664"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9" name="Picture Placeholder 7"/>
          <p:cNvSpPr>
            <a:spLocks noGrp="1"/>
          </p:cNvSpPr>
          <p:nvPr>
            <p:ph type="pic" sz="quarter" idx="17" hasCustomPrompt="1"/>
          </p:nvPr>
        </p:nvSpPr>
        <p:spPr>
          <a:xfrm>
            <a:off x="35014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0" name="Rectangle 49"/>
          <p:cNvSpPr/>
          <p:nvPr userDrawn="1"/>
        </p:nvSpPr>
        <p:spPr>
          <a:xfrm>
            <a:off x="3501467" y="3227943"/>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1" name="Text Placeholder 3"/>
          <p:cNvSpPr>
            <a:spLocks noGrp="1"/>
          </p:cNvSpPr>
          <p:nvPr>
            <p:ph type="body" sz="half" idx="18"/>
          </p:nvPr>
        </p:nvSpPr>
        <p:spPr>
          <a:xfrm>
            <a:off x="35014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Picture Placeholder 7"/>
          <p:cNvSpPr>
            <a:spLocks noGrp="1"/>
          </p:cNvSpPr>
          <p:nvPr>
            <p:ph type="pic" sz="quarter" idx="19" hasCustomPrompt="1"/>
          </p:nvPr>
        </p:nvSpPr>
        <p:spPr>
          <a:xfrm>
            <a:off x="62446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3" name="Rectangle 52"/>
          <p:cNvSpPr/>
          <p:nvPr userDrawn="1"/>
        </p:nvSpPr>
        <p:spPr>
          <a:xfrm>
            <a:off x="6244667" y="3227943"/>
            <a:ext cx="2481605" cy="561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4" name="Text Placeholder 3"/>
          <p:cNvSpPr>
            <a:spLocks noGrp="1"/>
          </p:cNvSpPr>
          <p:nvPr>
            <p:ph type="body" sz="half" idx="20"/>
          </p:nvPr>
        </p:nvSpPr>
        <p:spPr>
          <a:xfrm>
            <a:off x="62446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5" name="Picture Placeholder 7"/>
          <p:cNvSpPr>
            <a:spLocks noGrp="1"/>
          </p:cNvSpPr>
          <p:nvPr>
            <p:ph type="pic" sz="quarter" idx="21" hasCustomPrompt="1"/>
          </p:nvPr>
        </p:nvSpPr>
        <p:spPr>
          <a:xfrm>
            <a:off x="89878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6" name="Rectangle 55"/>
          <p:cNvSpPr/>
          <p:nvPr userDrawn="1"/>
        </p:nvSpPr>
        <p:spPr>
          <a:xfrm>
            <a:off x="8987867" y="3227943"/>
            <a:ext cx="2481605" cy="561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7" name="Text Placeholder 3"/>
          <p:cNvSpPr>
            <a:spLocks noGrp="1"/>
          </p:cNvSpPr>
          <p:nvPr>
            <p:ph type="body" sz="half" idx="22"/>
          </p:nvPr>
        </p:nvSpPr>
        <p:spPr>
          <a:xfrm>
            <a:off x="89878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8" name="Picture Placeholder 7"/>
          <p:cNvSpPr>
            <a:spLocks noGrp="1"/>
          </p:cNvSpPr>
          <p:nvPr>
            <p:ph type="pic" sz="quarter" idx="23" hasCustomPrompt="1"/>
          </p:nvPr>
        </p:nvSpPr>
        <p:spPr>
          <a:xfrm>
            <a:off x="736663"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9" name="Rectangle 58"/>
          <p:cNvSpPr/>
          <p:nvPr userDrawn="1"/>
        </p:nvSpPr>
        <p:spPr>
          <a:xfrm>
            <a:off x="736664" y="5789416"/>
            <a:ext cx="2481605" cy="561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0" name="Text Placeholder 3"/>
          <p:cNvSpPr>
            <a:spLocks noGrp="1"/>
          </p:cNvSpPr>
          <p:nvPr>
            <p:ph type="body" sz="half" idx="24"/>
          </p:nvPr>
        </p:nvSpPr>
        <p:spPr>
          <a:xfrm>
            <a:off x="736664"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1" name="Picture Placeholder 7"/>
          <p:cNvSpPr>
            <a:spLocks noGrp="1"/>
          </p:cNvSpPr>
          <p:nvPr>
            <p:ph type="pic" sz="quarter" idx="25" hasCustomPrompt="1"/>
          </p:nvPr>
        </p:nvSpPr>
        <p:spPr>
          <a:xfrm>
            <a:off x="35014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2" name="Rectangle 61"/>
          <p:cNvSpPr/>
          <p:nvPr userDrawn="1"/>
        </p:nvSpPr>
        <p:spPr>
          <a:xfrm>
            <a:off x="3501467" y="5789416"/>
            <a:ext cx="2481605" cy="5612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3" name="Text Placeholder 3"/>
          <p:cNvSpPr>
            <a:spLocks noGrp="1"/>
          </p:cNvSpPr>
          <p:nvPr>
            <p:ph type="body" sz="half" idx="26"/>
          </p:nvPr>
        </p:nvSpPr>
        <p:spPr>
          <a:xfrm>
            <a:off x="35014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4" name="Picture Placeholder 7"/>
          <p:cNvSpPr>
            <a:spLocks noGrp="1"/>
          </p:cNvSpPr>
          <p:nvPr>
            <p:ph type="pic" sz="quarter" idx="27" hasCustomPrompt="1"/>
          </p:nvPr>
        </p:nvSpPr>
        <p:spPr>
          <a:xfrm>
            <a:off x="62446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5" name="Rectangle 64"/>
          <p:cNvSpPr/>
          <p:nvPr userDrawn="1"/>
        </p:nvSpPr>
        <p:spPr>
          <a:xfrm>
            <a:off x="6244667" y="5789416"/>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6" name="Text Placeholder 3"/>
          <p:cNvSpPr>
            <a:spLocks noGrp="1"/>
          </p:cNvSpPr>
          <p:nvPr>
            <p:ph type="body" sz="half" idx="28"/>
          </p:nvPr>
        </p:nvSpPr>
        <p:spPr>
          <a:xfrm>
            <a:off x="62446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7" name="Picture Placeholder 7"/>
          <p:cNvSpPr>
            <a:spLocks noGrp="1"/>
          </p:cNvSpPr>
          <p:nvPr>
            <p:ph type="pic" sz="quarter" idx="29" hasCustomPrompt="1"/>
          </p:nvPr>
        </p:nvSpPr>
        <p:spPr>
          <a:xfrm>
            <a:off x="89878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8" name="Rectangle 67"/>
          <p:cNvSpPr/>
          <p:nvPr userDrawn="1"/>
        </p:nvSpPr>
        <p:spPr>
          <a:xfrm>
            <a:off x="8987867" y="5789416"/>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Text Placeholder 3"/>
          <p:cNvSpPr>
            <a:spLocks noGrp="1"/>
          </p:cNvSpPr>
          <p:nvPr>
            <p:ph type="body" sz="half" idx="30"/>
          </p:nvPr>
        </p:nvSpPr>
        <p:spPr>
          <a:xfrm>
            <a:off x="89878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230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48">
                                            <p:txEl>
                                              <p:pRg st="0" end="0"/>
                                            </p:txEl>
                                          </p:spTgt>
                                        </p:tgtEl>
                                        <p:attrNameLst>
                                          <p:attrName>style.visibility</p:attrName>
                                        </p:attrNameLst>
                                      </p:cBhvr>
                                      <p:to>
                                        <p:strVal val="visible"/>
                                      </p:to>
                                    </p:set>
                                    <p:animEffect transition="in" filter="wipe(down)">
                                      <p:cBhvr>
                                        <p:cTn id="23" dur="500"/>
                                        <p:tgtEl>
                                          <p:spTgt spid="4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down)">
                                      <p:cBhvr>
                                        <p:cTn id="35" dur="500"/>
                                        <p:tgtEl>
                                          <p:spTgt spid="51">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wipe(down)">
                                      <p:cBhvr>
                                        <p:cTn id="47" dur="500"/>
                                        <p:tgtEl>
                                          <p:spTgt spid="54">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57">
                                            <p:txEl>
                                              <p:pRg st="0" end="0"/>
                                            </p:txEl>
                                          </p:spTgt>
                                        </p:tgtEl>
                                        <p:attrNameLst>
                                          <p:attrName>style.visibility</p:attrName>
                                        </p:attrNameLst>
                                      </p:cBhvr>
                                      <p:to>
                                        <p:strVal val="visible"/>
                                      </p:to>
                                    </p:set>
                                    <p:animEffect transition="in" filter="wipe(down)">
                                      <p:cBhvr>
                                        <p:cTn id="59" dur="500"/>
                                        <p:tgtEl>
                                          <p:spTgt spid="57">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down)">
                                      <p:cBhvr>
                                        <p:cTn id="63" dur="500"/>
                                        <p:tgtEl>
                                          <p:spTgt spid="58"/>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60">
                                            <p:txEl>
                                              <p:pRg st="0" end="0"/>
                                            </p:txEl>
                                          </p:spTgt>
                                        </p:tgtEl>
                                        <p:attrNameLst>
                                          <p:attrName>style.visibility</p:attrName>
                                        </p:attrNameLst>
                                      </p:cBhvr>
                                      <p:to>
                                        <p:strVal val="visible"/>
                                      </p:to>
                                    </p:set>
                                    <p:animEffect transition="in" filter="wipe(down)">
                                      <p:cBhvr>
                                        <p:cTn id="71" dur="500"/>
                                        <p:tgtEl>
                                          <p:spTgt spid="60">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down)">
                                      <p:cBhvr>
                                        <p:cTn id="75" dur="500"/>
                                        <p:tgtEl>
                                          <p:spTgt spid="61"/>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500"/>
                                        <p:tgtEl>
                                          <p:spTgt spid="62"/>
                                        </p:tgtEl>
                                      </p:cBhvr>
                                    </p:animEffect>
                                  </p:childTnLst>
                                </p:cTn>
                              </p:par>
                            </p:childTnLst>
                          </p:cTn>
                        </p:par>
                        <p:par>
                          <p:cTn id="80" fill="hold">
                            <p:stCondLst>
                              <p:cond delay="9500"/>
                            </p:stCondLst>
                            <p:childTnLst>
                              <p:par>
                                <p:cTn id="81" presetID="22" presetClass="entr" presetSubtype="4" fill="hold" nodeType="afterEffect" nodePh="1">
                                  <p:stCondLst>
                                    <p:cond delay="0"/>
                                  </p:stCondLst>
                                  <p:endCondLst>
                                    <p:cond evt="begin" delay="0">
                                      <p:tn val="81"/>
                                    </p:cond>
                                  </p:end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down)">
                                      <p:cBhvr>
                                        <p:cTn id="83" dur="500"/>
                                        <p:tgtEl>
                                          <p:spTgt spid="63">
                                            <p:txEl>
                                              <p:pRg st="0" end="0"/>
                                            </p:tx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00"/>
                                        <p:tgtEl>
                                          <p:spTgt spid="64"/>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4" fill="hold" grpId="0" nodeType="afterEffect" nodePh="1">
                                  <p:stCondLst>
                                    <p:cond delay="0"/>
                                  </p:stCondLst>
                                  <p:endCondLst>
                                    <p:cond evt="begin" delay="0">
                                      <p:tn val="93"/>
                                    </p:cond>
                                  </p:endCondLst>
                                  <p:childTnLst>
                                    <p:set>
                                      <p:cBhvr>
                                        <p:cTn id="94" dur="1" fill="hold">
                                          <p:stCondLst>
                                            <p:cond delay="0"/>
                                          </p:stCondLst>
                                        </p:cTn>
                                        <p:tgtEl>
                                          <p:spTgt spid="66">
                                            <p:txEl>
                                              <p:pRg st="0" end="0"/>
                                            </p:txEl>
                                          </p:spTgt>
                                        </p:tgtEl>
                                        <p:attrNameLst>
                                          <p:attrName>style.visibility</p:attrName>
                                        </p:attrNameLst>
                                      </p:cBhvr>
                                      <p:to>
                                        <p:strVal val="visible"/>
                                      </p:to>
                                    </p:set>
                                    <p:animEffect transition="in" filter="wipe(down)">
                                      <p:cBhvr>
                                        <p:cTn id="95" dur="500"/>
                                        <p:tgtEl>
                                          <p:spTgt spid="66">
                                            <p:txEl>
                                              <p:pRg st="0" end="0"/>
                                            </p:tx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down)">
                                      <p:cBhvr>
                                        <p:cTn id="99" dur="500"/>
                                        <p:tgtEl>
                                          <p:spTgt spid="67"/>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down)">
                                      <p:cBhvr>
                                        <p:cTn id="103" dur="500"/>
                                        <p:tgtEl>
                                          <p:spTgt spid="68"/>
                                        </p:tgtEl>
                                      </p:cBhvr>
                                    </p:animEffect>
                                  </p:childTnLst>
                                </p:cTn>
                              </p:par>
                            </p:childTnLst>
                          </p:cTn>
                        </p:par>
                        <p:par>
                          <p:cTn id="104" fill="hold">
                            <p:stCondLst>
                              <p:cond delay="12500"/>
                            </p:stCondLst>
                            <p:childTnLst>
                              <p:par>
                                <p:cTn id="105" presetID="22" presetClass="entr" presetSubtype="4" fill="hold" grpId="0" nodeType="afterEffect" nodePh="1">
                                  <p:stCondLst>
                                    <p:cond delay="0"/>
                                  </p:stCondLst>
                                  <p:endCondLst>
                                    <p:cond evt="begin" delay="0">
                                      <p:tn val="105"/>
                                    </p:cond>
                                  </p:endCondLst>
                                  <p:childTnLst>
                                    <p:set>
                                      <p:cBhvr>
                                        <p:cTn id="106" dur="1" fill="hold">
                                          <p:stCondLst>
                                            <p:cond delay="0"/>
                                          </p:stCondLst>
                                        </p:cTn>
                                        <p:tgtEl>
                                          <p:spTgt spid="69">
                                            <p:txEl>
                                              <p:pRg st="0" end="0"/>
                                            </p:txEl>
                                          </p:spTgt>
                                        </p:tgtEl>
                                        <p:attrNameLst>
                                          <p:attrName>style.visibility</p:attrName>
                                        </p:attrNameLst>
                                      </p:cBhvr>
                                      <p:to>
                                        <p:strVal val="visible"/>
                                      </p:to>
                                    </p:set>
                                    <p:animEffect transition="in" filter="wipe(down)">
                                      <p:cBhvr>
                                        <p:cTn id="107"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down)">
                      <p:cBhvr>
                        <p:cTn dur="500"/>
                        <p:tgtEl>
                          <p:spTgt spid="48"/>
                        </p:tgtEl>
                      </p:cBhvr>
                    </p:animEffect>
                  </p:childTnLst>
                </p:cTn>
              </p:par>
            </p:tnLst>
          </p:tmpl>
        </p:tmplLst>
      </p:bldP>
      <p:bldP spid="49" grpId="0"/>
      <p:bldP spid="50" grpId="0" animBg="1"/>
      <p:bldP spid="5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2" grpId="0"/>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p:bldP spid="56" grpId="0" animBg="1"/>
      <p:bldP spid="5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P spid="58" grpId="0"/>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61" grpId="0"/>
      <p:bldP spid="62" grpId="0" animBg="1"/>
      <p:bldP spid="64" grpId="0"/>
      <p:bldP spid="65" grpId="0" animBg="1"/>
      <p:bldP spid="6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down)">
                      <p:cBhvr>
                        <p:cTn dur="500"/>
                        <p:tgtEl>
                          <p:spTgt spid="66"/>
                        </p:tgtEl>
                      </p:cBhvr>
                    </p:animEffect>
                  </p:childTnLst>
                </p:cTn>
              </p:par>
            </p:tnLst>
          </p:tmpl>
        </p:tmplLst>
      </p:bldP>
      <p:bldP spid="67" grpId="0"/>
      <p:bldP spid="68" grpId="0" animBg="1"/>
      <p:bldP spid="6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Effect transition="in" filter="wipe(down)">
                      <p:cBhvr>
                        <p:cTn dur="500"/>
                        <p:tgtEl>
                          <p:spTgt spid="6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eam07">
    <p:spTree>
      <p:nvGrpSpPr>
        <p:cNvPr id="1" name=""/>
        <p:cNvGrpSpPr/>
        <p:nvPr/>
      </p:nvGrpSpPr>
      <p:grpSpPr>
        <a:xfrm>
          <a:off x="0" y="0"/>
          <a:ext cx="0" cy="0"/>
          <a:chOff x="0" y="0"/>
          <a:chExt cx="0" cy="0"/>
        </a:xfrm>
      </p:grpSpPr>
      <p:sp>
        <p:nvSpPr>
          <p:cNvPr id="30" name="Text Placeholder 3"/>
          <p:cNvSpPr>
            <a:spLocks noGrp="1"/>
          </p:cNvSpPr>
          <p:nvPr>
            <p:ph type="body" sz="half" idx="16"/>
          </p:nvPr>
        </p:nvSpPr>
        <p:spPr>
          <a:xfrm>
            <a:off x="2301116" y="1937835"/>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1" name="Picture Placeholder 7"/>
          <p:cNvSpPr>
            <a:spLocks noGrp="1"/>
          </p:cNvSpPr>
          <p:nvPr>
            <p:ph type="pic" sz="quarter" idx="10" hasCustomPrompt="1"/>
          </p:nvPr>
        </p:nvSpPr>
        <p:spPr>
          <a:xfrm>
            <a:off x="599316" y="1963503"/>
            <a:ext cx="1559685" cy="1559220"/>
          </a:xfrm>
          <a:prstGeom prst="teardrop">
            <a:avLst/>
          </a:prstGeom>
          <a:ln w="28575">
            <a:solidFill>
              <a:schemeClr val="accent1"/>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32" name="Text Placeholder 3"/>
          <p:cNvSpPr>
            <a:spLocks noGrp="1"/>
          </p:cNvSpPr>
          <p:nvPr>
            <p:ph type="body" sz="half" idx="15"/>
          </p:nvPr>
        </p:nvSpPr>
        <p:spPr>
          <a:xfrm>
            <a:off x="2301116"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7" name="Text Placeholder 3"/>
          <p:cNvSpPr>
            <a:spLocks noGrp="1"/>
          </p:cNvSpPr>
          <p:nvPr>
            <p:ph type="body" sz="half" idx="17"/>
          </p:nvPr>
        </p:nvSpPr>
        <p:spPr>
          <a:xfrm>
            <a:off x="5981700" y="1937835"/>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8" name="Picture Placeholder 7"/>
          <p:cNvSpPr>
            <a:spLocks noGrp="1"/>
          </p:cNvSpPr>
          <p:nvPr>
            <p:ph type="pic" sz="quarter" idx="18" hasCustomPrompt="1"/>
          </p:nvPr>
        </p:nvSpPr>
        <p:spPr>
          <a:xfrm>
            <a:off x="4279900" y="1963503"/>
            <a:ext cx="1559685" cy="1559220"/>
          </a:xfrm>
          <a:prstGeom prst="teardrop">
            <a:avLst/>
          </a:prstGeom>
          <a:ln w="28575">
            <a:solidFill>
              <a:schemeClr val="accent2"/>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19"/>
          </p:nvPr>
        </p:nvSpPr>
        <p:spPr>
          <a:xfrm>
            <a:off x="5981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0"/>
          </p:nvPr>
        </p:nvSpPr>
        <p:spPr>
          <a:xfrm>
            <a:off x="9664700" y="1937835"/>
            <a:ext cx="1851785" cy="508973"/>
          </a:xfrm>
          <a:prstGeom prst="rect">
            <a:avLst/>
          </a:prstGeom>
        </p:spPr>
        <p:txBody>
          <a:bodyPr wrap="square" lIns="0" tIns="0" rIns="0" bIns="0" anchor="t">
            <a:noAutofit/>
          </a:bodyPr>
          <a:lstStyle>
            <a:lvl1pPr marL="0" indent="0" algn="l">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1" name="Picture Placeholder 7"/>
          <p:cNvSpPr>
            <a:spLocks noGrp="1"/>
          </p:cNvSpPr>
          <p:nvPr>
            <p:ph type="pic" sz="quarter" idx="21" hasCustomPrompt="1"/>
          </p:nvPr>
        </p:nvSpPr>
        <p:spPr>
          <a:xfrm>
            <a:off x="7962900" y="1963503"/>
            <a:ext cx="1559685" cy="1559220"/>
          </a:xfrm>
          <a:prstGeom prst="teardrop">
            <a:avLst/>
          </a:prstGeom>
          <a:ln w="28575">
            <a:solidFill>
              <a:schemeClr val="accent3"/>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2" name="Text Placeholder 3"/>
          <p:cNvSpPr>
            <a:spLocks noGrp="1"/>
          </p:cNvSpPr>
          <p:nvPr>
            <p:ph type="body" sz="half" idx="22"/>
          </p:nvPr>
        </p:nvSpPr>
        <p:spPr>
          <a:xfrm>
            <a:off x="9664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3" name="Text Placeholder 3"/>
          <p:cNvSpPr>
            <a:spLocks noGrp="1"/>
          </p:cNvSpPr>
          <p:nvPr>
            <p:ph type="body" sz="half" idx="23"/>
          </p:nvPr>
        </p:nvSpPr>
        <p:spPr>
          <a:xfrm>
            <a:off x="2301116" y="3983344"/>
            <a:ext cx="1851785" cy="508973"/>
          </a:xfrm>
          <a:prstGeom prst="rect">
            <a:avLst/>
          </a:prstGeom>
        </p:spPr>
        <p:txBody>
          <a:bodyPr wrap="square" lIns="0" tIns="0" rIns="0" bIns="0" anchor="t">
            <a:noAutofit/>
          </a:bodyPr>
          <a:lstStyle>
            <a:lvl1pPr marL="0" indent="0" algn="l">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4" name="Picture Placeholder 7"/>
          <p:cNvSpPr>
            <a:spLocks noGrp="1"/>
          </p:cNvSpPr>
          <p:nvPr>
            <p:ph type="pic" sz="quarter" idx="24" hasCustomPrompt="1"/>
          </p:nvPr>
        </p:nvSpPr>
        <p:spPr>
          <a:xfrm>
            <a:off x="599316" y="4009013"/>
            <a:ext cx="1559685" cy="1559220"/>
          </a:xfrm>
          <a:prstGeom prst="teardrop">
            <a:avLst/>
          </a:prstGeom>
          <a:ln w="28575">
            <a:solidFill>
              <a:schemeClr val="accent4"/>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5" name="Text Placeholder 3"/>
          <p:cNvSpPr>
            <a:spLocks noGrp="1"/>
          </p:cNvSpPr>
          <p:nvPr>
            <p:ph type="body" sz="half" idx="25"/>
          </p:nvPr>
        </p:nvSpPr>
        <p:spPr>
          <a:xfrm>
            <a:off x="2301116"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6" name="Text Placeholder 3"/>
          <p:cNvSpPr>
            <a:spLocks noGrp="1"/>
          </p:cNvSpPr>
          <p:nvPr>
            <p:ph type="body" sz="half" idx="26"/>
          </p:nvPr>
        </p:nvSpPr>
        <p:spPr>
          <a:xfrm>
            <a:off x="5981700" y="3983344"/>
            <a:ext cx="1851785" cy="508973"/>
          </a:xfrm>
          <a:prstGeom prst="rect">
            <a:avLst/>
          </a:prstGeom>
        </p:spPr>
        <p:txBody>
          <a:bodyPr wrap="square" lIns="0" tIns="0" rIns="0" bIns="0" anchor="t">
            <a:noAutofit/>
          </a:bodyPr>
          <a:lstStyle>
            <a:lvl1pPr marL="0" indent="0" algn="l">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7" name="Picture Placeholder 7"/>
          <p:cNvSpPr>
            <a:spLocks noGrp="1"/>
          </p:cNvSpPr>
          <p:nvPr>
            <p:ph type="pic" sz="quarter" idx="27" hasCustomPrompt="1"/>
          </p:nvPr>
        </p:nvSpPr>
        <p:spPr>
          <a:xfrm>
            <a:off x="4279900" y="4009013"/>
            <a:ext cx="1559685" cy="1559220"/>
          </a:xfrm>
          <a:prstGeom prst="teardrop">
            <a:avLst/>
          </a:prstGeom>
          <a:ln w="28575">
            <a:solidFill>
              <a:schemeClr val="accent5"/>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8" name="Text Placeholder 3"/>
          <p:cNvSpPr>
            <a:spLocks noGrp="1"/>
          </p:cNvSpPr>
          <p:nvPr>
            <p:ph type="body" sz="half" idx="28"/>
          </p:nvPr>
        </p:nvSpPr>
        <p:spPr>
          <a:xfrm>
            <a:off x="5981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9" name="Text Placeholder 3"/>
          <p:cNvSpPr>
            <a:spLocks noGrp="1"/>
          </p:cNvSpPr>
          <p:nvPr>
            <p:ph type="body" sz="half" idx="29"/>
          </p:nvPr>
        </p:nvSpPr>
        <p:spPr>
          <a:xfrm>
            <a:off x="9664700" y="3983344"/>
            <a:ext cx="1851785" cy="508973"/>
          </a:xfrm>
          <a:prstGeom prst="rect">
            <a:avLst/>
          </a:prstGeom>
        </p:spPr>
        <p:txBody>
          <a:bodyPr wrap="square" lIns="0" tIns="0" rIns="0" bIns="0" anchor="t">
            <a:noAutofit/>
          </a:bodyPr>
          <a:lstStyle>
            <a:lvl1pPr marL="0" indent="0" algn="l">
              <a:buNone/>
              <a:defRPr sz="1467" b="1" baseline="0">
                <a:solidFill>
                  <a:schemeClr val="accent6"/>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80" name="Picture Placeholder 7"/>
          <p:cNvSpPr>
            <a:spLocks noGrp="1"/>
          </p:cNvSpPr>
          <p:nvPr>
            <p:ph type="pic" sz="quarter" idx="30" hasCustomPrompt="1"/>
          </p:nvPr>
        </p:nvSpPr>
        <p:spPr>
          <a:xfrm>
            <a:off x="7962900" y="4009013"/>
            <a:ext cx="1559685" cy="1559220"/>
          </a:xfrm>
          <a:prstGeom prst="teardrop">
            <a:avLst/>
          </a:prstGeom>
          <a:ln w="28575">
            <a:solidFill>
              <a:schemeClr val="accent6"/>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31"/>
          </p:nvPr>
        </p:nvSpPr>
        <p:spPr>
          <a:xfrm>
            <a:off x="9664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7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down)">
                                      <p:cBhvr>
                                        <p:cTn id="21" dur="500"/>
                                        <p:tgtEl>
                                          <p:spTgt spid="30">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2">
                                            <p:txEl>
                                              <p:pRg st="0" end="0"/>
                                            </p:txEl>
                                          </p:spTgt>
                                        </p:tgtEl>
                                        <p:attrNameLst>
                                          <p:attrName>style.visibility</p:attrName>
                                        </p:attrNameLst>
                                      </p:cBhvr>
                                      <p:to>
                                        <p:strVal val="visible"/>
                                      </p:to>
                                    </p:set>
                                    <p:anim calcmode="lin" valueType="num">
                                      <p:cBhvr additive="base">
                                        <p:cTn id="2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p:cTn id="30" dur="500" fill="hold"/>
                                        <p:tgtEl>
                                          <p:spTgt spid="68"/>
                                        </p:tgtEl>
                                        <p:attrNameLst>
                                          <p:attrName>ppt_w</p:attrName>
                                        </p:attrNameLst>
                                      </p:cBhvr>
                                      <p:tavLst>
                                        <p:tav tm="0">
                                          <p:val>
                                            <p:fltVal val="0"/>
                                          </p:val>
                                        </p:tav>
                                        <p:tav tm="100000">
                                          <p:val>
                                            <p:strVal val="#ppt_w"/>
                                          </p:val>
                                        </p:tav>
                                      </p:tavLst>
                                    </p:anim>
                                    <p:anim calcmode="lin" valueType="num">
                                      <p:cBhvr>
                                        <p:cTn id="31" dur="500" fill="hold"/>
                                        <p:tgtEl>
                                          <p:spTgt spid="68"/>
                                        </p:tgtEl>
                                        <p:attrNameLst>
                                          <p:attrName>ppt_h</p:attrName>
                                        </p:attrNameLst>
                                      </p:cBhvr>
                                      <p:tavLst>
                                        <p:tav tm="0">
                                          <p:val>
                                            <p:fltVal val="0"/>
                                          </p:val>
                                        </p:tav>
                                        <p:tav tm="100000">
                                          <p:val>
                                            <p:strVal val="#ppt_h"/>
                                          </p:val>
                                        </p:tav>
                                      </p:tavLst>
                                    </p:anim>
                                    <p:animEffect transition="in" filter="fade">
                                      <p:cBhvr>
                                        <p:cTn id="32" dur="500"/>
                                        <p:tgtEl>
                                          <p:spTgt spid="68"/>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67">
                                            <p:txEl>
                                              <p:pRg st="0" end="0"/>
                                            </p:txEl>
                                          </p:spTgt>
                                        </p:tgtEl>
                                        <p:attrNameLst>
                                          <p:attrName>style.visibility</p:attrName>
                                        </p:attrNameLst>
                                      </p:cBhvr>
                                      <p:to>
                                        <p:strVal val="visible"/>
                                      </p:to>
                                    </p:set>
                                    <p:animEffect transition="in" filter="wipe(down)">
                                      <p:cBhvr>
                                        <p:cTn id="36" dur="500"/>
                                        <p:tgtEl>
                                          <p:spTgt spid="67">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69">
                                            <p:txEl>
                                              <p:pRg st="0" end="0"/>
                                            </p:txEl>
                                          </p:spTgt>
                                        </p:tgtEl>
                                        <p:attrNameLst>
                                          <p:attrName>style.visibility</p:attrName>
                                        </p:attrNameLst>
                                      </p:cBhvr>
                                      <p:to>
                                        <p:strVal val="visible"/>
                                      </p:to>
                                    </p:set>
                                    <p:anim calcmode="lin" valueType="num">
                                      <p:cBhvr additive="base">
                                        <p:cTn id="40"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70">
                                            <p:txEl>
                                              <p:pRg st="0" end="0"/>
                                            </p:txEl>
                                          </p:spTgt>
                                        </p:tgtEl>
                                        <p:attrNameLst>
                                          <p:attrName>style.visibility</p:attrName>
                                        </p:attrNameLst>
                                      </p:cBhvr>
                                      <p:to>
                                        <p:strVal val="visible"/>
                                      </p:to>
                                    </p:set>
                                    <p:animEffect transition="in" filter="wipe(down)">
                                      <p:cBhvr>
                                        <p:cTn id="51" dur="500"/>
                                        <p:tgtEl>
                                          <p:spTgt spid="70">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72">
                                            <p:txEl>
                                              <p:pRg st="0" end="0"/>
                                            </p:txEl>
                                          </p:spTgt>
                                        </p:tgtEl>
                                        <p:attrNameLst>
                                          <p:attrName>style.visibility</p:attrName>
                                        </p:attrNameLst>
                                      </p:cBhvr>
                                      <p:to>
                                        <p:strVal val="visible"/>
                                      </p:to>
                                    </p:set>
                                    <p:anim calcmode="lin" valueType="num">
                                      <p:cBhvr additive="base">
                                        <p:cTn id="55"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p:cTn id="60" dur="500" fill="hold"/>
                                        <p:tgtEl>
                                          <p:spTgt spid="74"/>
                                        </p:tgtEl>
                                        <p:attrNameLst>
                                          <p:attrName>ppt_w</p:attrName>
                                        </p:attrNameLst>
                                      </p:cBhvr>
                                      <p:tavLst>
                                        <p:tav tm="0">
                                          <p:val>
                                            <p:fltVal val="0"/>
                                          </p:val>
                                        </p:tav>
                                        <p:tav tm="100000">
                                          <p:val>
                                            <p:strVal val="#ppt_w"/>
                                          </p:val>
                                        </p:tav>
                                      </p:tavLst>
                                    </p:anim>
                                    <p:anim calcmode="lin" valueType="num">
                                      <p:cBhvr>
                                        <p:cTn id="61" dur="500" fill="hold"/>
                                        <p:tgtEl>
                                          <p:spTgt spid="74"/>
                                        </p:tgtEl>
                                        <p:attrNameLst>
                                          <p:attrName>ppt_h</p:attrName>
                                        </p:attrNameLst>
                                      </p:cBhvr>
                                      <p:tavLst>
                                        <p:tav tm="0">
                                          <p:val>
                                            <p:fltVal val="0"/>
                                          </p:val>
                                        </p:tav>
                                        <p:tav tm="100000">
                                          <p:val>
                                            <p:strVal val="#ppt_h"/>
                                          </p:val>
                                        </p:tav>
                                      </p:tavLst>
                                    </p:anim>
                                    <p:animEffect transition="in" filter="fade">
                                      <p:cBhvr>
                                        <p:cTn id="62" dur="500"/>
                                        <p:tgtEl>
                                          <p:spTgt spid="74"/>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3">
                                            <p:txEl>
                                              <p:pRg st="0" end="0"/>
                                            </p:txEl>
                                          </p:spTgt>
                                        </p:tgtEl>
                                        <p:attrNameLst>
                                          <p:attrName>style.visibility</p:attrName>
                                        </p:attrNameLst>
                                      </p:cBhvr>
                                      <p:to>
                                        <p:strVal val="visible"/>
                                      </p:to>
                                    </p:set>
                                    <p:animEffect transition="in" filter="wipe(down)">
                                      <p:cBhvr>
                                        <p:cTn id="66" dur="500"/>
                                        <p:tgtEl>
                                          <p:spTgt spid="73">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75">
                                            <p:txEl>
                                              <p:pRg st="0" end="0"/>
                                            </p:txEl>
                                          </p:spTgt>
                                        </p:tgtEl>
                                        <p:attrNameLst>
                                          <p:attrName>style.visibility</p:attrName>
                                        </p:attrNameLst>
                                      </p:cBhvr>
                                      <p:to>
                                        <p:strVal val="visible"/>
                                      </p:to>
                                    </p:set>
                                    <p:anim calcmode="lin" valueType="num">
                                      <p:cBhvr additive="base">
                                        <p:cTn id="7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53"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p:cTn id="75" dur="500" fill="hold"/>
                                        <p:tgtEl>
                                          <p:spTgt spid="77"/>
                                        </p:tgtEl>
                                        <p:attrNameLst>
                                          <p:attrName>ppt_w</p:attrName>
                                        </p:attrNameLst>
                                      </p:cBhvr>
                                      <p:tavLst>
                                        <p:tav tm="0">
                                          <p:val>
                                            <p:fltVal val="0"/>
                                          </p:val>
                                        </p:tav>
                                        <p:tav tm="100000">
                                          <p:val>
                                            <p:strVal val="#ppt_w"/>
                                          </p:val>
                                        </p:tav>
                                      </p:tavLst>
                                    </p:anim>
                                    <p:anim calcmode="lin" valueType="num">
                                      <p:cBhvr>
                                        <p:cTn id="76" dur="500" fill="hold"/>
                                        <p:tgtEl>
                                          <p:spTgt spid="77"/>
                                        </p:tgtEl>
                                        <p:attrNameLst>
                                          <p:attrName>ppt_h</p:attrName>
                                        </p:attrNameLst>
                                      </p:cBhvr>
                                      <p:tavLst>
                                        <p:tav tm="0">
                                          <p:val>
                                            <p:fltVal val="0"/>
                                          </p:val>
                                        </p:tav>
                                        <p:tav tm="100000">
                                          <p:val>
                                            <p:strVal val="#ppt_h"/>
                                          </p:val>
                                        </p:tav>
                                      </p:tavLst>
                                    </p:anim>
                                    <p:animEffect transition="in" filter="fade">
                                      <p:cBhvr>
                                        <p:cTn id="77" dur="500"/>
                                        <p:tgtEl>
                                          <p:spTgt spid="77"/>
                                        </p:tgtEl>
                                      </p:cBhvr>
                                    </p:animEffect>
                                  </p:childTnLst>
                                </p:cTn>
                              </p:par>
                            </p:childTnLst>
                          </p:cTn>
                        </p:par>
                        <p:par>
                          <p:cTn id="78" fill="hold">
                            <p:stCondLst>
                              <p:cond delay="7500"/>
                            </p:stCondLst>
                            <p:childTnLst>
                              <p:par>
                                <p:cTn id="79" presetID="22" presetClass="entr" presetSubtype="4" fill="hold" grpId="0" nodeType="afterEffect" nodePh="1">
                                  <p:stCondLst>
                                    <p:cond delay="0"/>
                                  </p:stCondLst>
                                  <p:endCondLst>
                                    <p:cond evt="begin" delay="0">
                                      <p:tn val="79"/>
                                    </p:cond>
                                  </p:endCondLst>
                                  <p:childTnLst>
                                    <p:set>
                                      <p:cBhvr>
                                        <p:cTn id="80" dur="1" fill="hold">
                                          <p:stCondLst>
                                            <p:cond delay="0"/>
                                          </p:stCondLst>
                                        </p:cTn>
                                        <p:tgtEl>
                                          <p:spTgt spid="76">
                                            <p:txEl>
                                              <p:pRg st="0" end="0"/>
                                            </p:txEl>
                                          </p:spTgt>
                                        </p:tgtEl>
                                        <p:attrNameLst>
                                          <p:attrName>style.visibility</p:attrName>
                                        </p:attrNameLst>
                                      </p:cBhvr>
                                      <p:to>
                                        <p:strVal val="visible"/>
                                      </p:to>
                                    </p:set>
                                    <p:animEffect transition="in" filter="wipe(down)">
                                      <p:cBhvr>
                                        <p:cTn id="81" dur="500"/>
                                        <p:tgtEl>
                                          <p:spTgt spid="76">
                                            <p:txEl>
                                              <p:pRg st="0" end="0"/>
                                            </p:txEl>
                                          </p:spTgt>
                                        </p:tgtEl>
                                      </p:cBhvr>
                                    </p:animEffect>
                                  </p:childTnLst>
                                </p:cTn>
                              </p:par>
                            </p:childTnLst>
                          </p:cTn>
                        </p:par>
                        <p:par>
                          <p:cTn id="82" fill="hold">
                            <p:stCondLst>
                              <p:cond delay="8000"/>
                            </p:stCondLst>
                            <p:childTnLst>
                              <p:par>
                                <p:cTn id="83" presetID="2" presetClass="entr" presetSubtype="4" accel="50000" decel="50000" fill="hold" grpId="0" nodeType="afterEffect" nodePh="1">
                                  <p:stCondLst>
                                    <p:cond delay="0"/>
                                  </p:stCondLst>
                                  <p:endCondLst>
                                    <p:cond evt="begin" delay="0">
                                      <p:tn val="83"/>
                                    </p:cond>
                                  </p:endCondLst>
                                  <p:childTnLst>
                                    <p:set>
                                      <p:cBhvr>
                                        <p:cTn id="84" dur="1" fill="hold">
                                          <p:stCondLst>
                                            <p:cond delay="0"/>
                                          </p:stCondLst>
                                        </p:cTn>
                                        <p:tgtEl>
                                          <p:spTgt spid="78">
                                            <p:txEl>
                                              <p:pRg st="0" end="0"/>
                                            </p:txEl>
                                          </p:spTgt>
                                        </p:tgtEl>
                                        <p:attrNameLst>
                                          <p:attrName>style.visibility</p:attrName>
                                        </p:attrNameLst>
                                      </p:cBhvr>
                                      <p:to>
                                        <p:strVal val="visible"/>
                                      </p:to>
                                    </p:set>
                                    <p:anim calcmode="lin" valueType="num">
                                      <p:cBhvr additive="base">
                                        <p:cTn id="85"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53" presetClass="entr" presetSubtype="0" fill="hold" grpId="0" nodeType="after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p:cTn id="90" dur="500" fill="hold"/>
                                        <p:tgtEl>
                                          <p:spTgt spid="80"/>
                                        </p:tgtEl>
                                        <p:attrNameLst>
                                          <p:attrName>ppt_w</p:attrName>
                                        </p:attrNameLst>
                                      </p:cBhvr>
                                      <p:tavLst>
                                        <p:tav tm="0">
                                          <p:val>
                                            <p:fltVal val="0"/>
                                          </p:val>
                                        </p:tav>
                                        <p:tav tm="100000">
                                          <p:val>
                                            <p:strVal val="#ppt_w"/>
                                          </p:val>
                                        </p:tav>
                                      </p:tavLst>
                                    </p:anim>
                                    <p:anim calcmode="lin" valueType="num">
                                      <p:cBhvr>
                                        <p:cTn id="91" dur="500" fill="hold"/>
                                        <p:tgtEl>
                                          <p:spTgt spid="80"/>
                                        </p:tgtEl>
                                        <p:attrNameLst>
                                          <p:attrName>ppt_h</p:attrName>
                                        </p:attrNameLst>
                                      </p:cBhvr>
                                      <p:tavLst>
                                        <p:tav tm="0">
                                          <p:val>
                                            <p:fltVal val="0"/>
                                          </p:val>
                                        </p:tav>
                                        <p:tav tm="100000">
                                          <p:val>
                                            <p:strVal val="#ppt_h"/>
                                          </p:val>
                                        </p:tav>
                                      </p:tavLst>
                                    </p:anim>
                                    <p:animEffect transition="in" filter="fade">
                                      <p:cBhvr>
                                        <p:cTn id="92" dur="500"/>
                                        <p:tgtEl>
                                          <p:spTgt spid="80"/>
                                        </p:tgtEl>
                                      </p:cBhvr>
                                    </p:animEffect>
                                  </p:childTnLst>
                                </p:cTn>
                              </p:par>
                            </p:childTnLst>
                          </p:cTn>
                        </p:par>
                        <p:par>
                          <p:cTn id="93" fill="hold">
                            <p:stCondLst>
                              <p:cond delay="9000"/>
                            </p:stCondLst>
                            <p:childTnLst>
                              <p:par>
                                <p:cTn id="94" presetID="22" presetClass="entr" presetSubtype="4" fill="hold" grpId="0" nodeType="afterEffect" nodePh="1">
                                  <p:stCondLst>
                                    <p:cond delay="0"/>
                                  </p:stCondLst>
                                  <p:endCondLst>
                                    <p:cond evt="begin" delay="0">
                                      <p:tn val="94"/>
                                    </p:cond>
                                  </p:endCondLst>
                                  <p:childTnLst>
                                    <p:set>
                                      <p:cBhvr>
                                        <p:cTn id="95" dur="1" fill="hold">
                                          <p:stCondLst>
                                            <p:cond delay="0"/>
                                          </p:stCondLst>
                                        </p:cTn>
                                        <p:tgtEl>
                                          <p:spTgt spid="79">
                                            <p:txEl>
                                              <p:pRg st="0" end="0"/>
                                            </p:txEl>
                                          </p:spTgt>
                                        </p:tgtEl>
                                        <p:attrNameLst>
                                          <p:attrName>style.visibility</p:attrName>
                                        </p:attrNameLst>
                                      </p:cBhvr>
                                      <p:to>
                                        <p:strVal val="visible"/>
                                      </p:to>
                                    </p:set>
                                    <p:animEffect transition="in" filter="wipe(down)">
                                      <p:cBhvr>
                                        <p:cTn id="96" dur="500"/>
                                        <p:tgtEl>
                                          <p:spTgt spid="79">
                                            <p:txEl>
                                              <p:pRg st="0" end="0"/>
                                            </p:txEl>
                                          </p:spTgt>
                                        </p:tgtEl>
                                      </p:cBhvr>
                                    </p:animEffect>
                                  </p:childTnLst>
                                </p:cTn>
                              </p:par>
                            </p:childTnLst>
                          </p:cTn>
                        </p:par>
                        <p:par>
                          <p:cTn id="97" fill="hold">
                            <p:stCondLst>
                              <p:cond delay="95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81">
                                            <p:txEl>
                                              <p:pRg st="0" end="0"/>
                                            </p:txEl>
                                          </p:spTgt>
                                        </p:tgtEl>
                                        <p:attrNameLst>
                                          <p:attrName>style.visibility</p:attrName>
                                        </p:attrNameLst>
                                      </p:cBhvr>
                                      <p:to>
                                        <p:strVal val="visible"/>
                                      </p:to>
                                    </p:set>
                                    <p:anim calcmode="lin" valueType="num">
                                      <p:cBhvr additive="base">
                                        <p:cTn id="100"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animBg="1"/>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wipe(down)">
                      <p:cBhvr>
                        <p:cTn dur="500"/>
                        <p:tgtEl>
                          <p:spTgt spid="70"/>
                        </p:tgtEl>
                      </p:cBhvr>
                    </p:animEffect>
                  </p:childTnLst>
                </p:cTn>
              </p:par>
            </p:tnLst>
          </p:tmpl>
        </p:tmplLst>
      </p:bldP>
      <p:bldP spid="71" grpId="0" animBg="1"/>
      <p:bldP spid="7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fill="hold"/>
                        <p:tgtEl>
                          <p:spTgt spid="72"/>
                        </p:tgtEl>
                        <p:attrNameLst>
                          <p:attrName>ppt_x</p:attrName>
                        </p:attrNameLst>
                      </p:cBhvr>
                      <p:tavLst>
                        <p:tav tm="0">
                          <p:val>
                            <p:strVal val="#ppt_x"/>
                          </p:val>
                        </p:tav>
                        <p:tav tm="100000">
                          <p:val>
                            <p:strVal val="#ppt_x"/>
                          </p:val>
                        </p:tav>
                      </p:tavLst>
                    </p:anim>
                    <p:anim calcmode="lin" valueType="num">
                      <p:cBhvr additive="base">
                        <p:cTn dur="500" fill="hold"/>
                        <p:tgtEl>
                          <p:spTgt spid="72"/>
                        </p:tgtEl>
                        <p:attrNameLst>
                          <p:attrName>ppt_y</p:attrName>
                        </p:attrNameLst>
                      </p:cBhvr>
                      <p:tavLst>
                        <p:tav tm="0">
                          <p:val>
                            <p:strVal val="1+#ppt_h/2"/>
                          </p:val>
                        </p:tav>
                        <p:tav tm="100000">
                          <p:val>
                            <p:strVal val="#ppt_y"/>
                          </p:val>
                        </p:tav>
                      </p:tavLst>
                    </p:anim>
                  </p:childTnLst>
                </p:cTn>
              </p:par>
            </p:tnLst>
          </p:tmpl>
        </p:tmplLst>
      </p:bldP>
      <p:bldP spid="7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3"/>
                        </p:tgtEl>
                        <p:attrNameLst>
                          <p:attrName>style.visibility</p:attrName>
                        </p:attrNameLst>
                      </p:cBhvr>
                      <p:to>
                        <p:strVal val="visible"/>
                      </p:to>
                    </p:set>
                    <p:animEffect transition="in" filter="wipe(down)">
                      <p:cBhvr>
                        <p:cTn dur="500"/>
                        <p:tgtEl>
                          <p:spTgt spid="73"/>
                        </p:tgtEl>
                      </p:cBhvr>
                    </p:animEffect>
                  </p:childTnLst>
                </p:cTn>
              </p:par>
            </p:tnLst>
          </p:tmpl>
        </p:tmplLst>
      </p:bldP>
      <p:bldP spid="74" grpId="0" animBg="1"/>
      <p:bldP spid="7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Effect transition="in" filter="wipe(down)">
                      <p:cBhvr>
                        <p:cTn dur="500"/>
                        <p:tgtEl>
                          <p:spTgt spid="76"/>
                        </p:tgtEl>
                      </p:cBhvr>
                    </p:animEffect>
                  </p:childTnLst>
                </p:cTn>
              </p:par>
            </p:tnLst>
          </p:tmpl>
        </p:tmplLst>
      </p:bldP>
      <p:bldP spid="77" grpId="0" animBg="1"/>
      <p:bldP spid="7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animBg="1"/>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3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566226" y="4327166"/>
            <a:ext cx="5061669" cy="1"/>
          </a:xfrm>
          <a:prstGeom prst="line">
            <a:avLst/>
          </a:prstGeom>
          <a:ln w="1905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1">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2">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267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3500"/>
                            </p:stCondLst>
                            <p:childTnLst>
                              <p:par>
                                <p:cTn id="38" presetID="22" presetClass="entr" presetSubtype="4" fill="hold" grpId="0" nodeType="afterEffect" nodePh="1">
                                  <p:stCondLst>
                                    <p:cond delay="0"/>
                                  </p:stCondLst>
                                  <p:endCondLst>
                                    <p:cond evt="begin" delay="0">
                                      <p:tn val="38"/>
                                    </p:cond>
                                  </p:end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down)">
                                      <p:cBhvr>
                                        <p:cTn id="40" dur="500"/>
                                        <p:tgtEl>
                                          <p:spTgt spid="35">
                                            <p:txEl>
                                              <p:pRg st="0" end="0"/>
                                            </p:txEl>
                                          </p:spTgt>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wipe(down)">
                                      <p:cBhvr>
                                        <p:cTn id="44" dur="500"/>
                                        <p:tgtEl>
                                          <p:spTgt spid="36">
                                            <p:txEl>
                                              <p:pRg st="0" end="0"/>
                                            </p:txEl>
                                          </p:spTgt>
                                        </p:tgtEl>
                                      </p:cBhvr>
                                    </p:animEffect>
                                  </p:childTnLst>
                                </p:cTn>
                              </p:par>
                            </p:childTnLst>
                          </p:cTn>
                        </p:par>
                        <p:par>
                          <p:cTn id="45" fill="hold">
                            <p:stCondLst>
                              <p:cond delay="4500"/>
                            </p:stCondLst>
                            <p:childTnLst>
                              <p:par>
                                <p:cTn id="46" presetID="53"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50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53"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6500"/>
                            </p:stCondLst>
                            <p:childTnLst>
                              <p:par>
                                <p:cTn id="67" presetID="22" presetClass="entr" presetSubtype="4" fill="hold" grpId="0" nodeType="afterEffect" nodePh="1">
                                  <p:stCondLst>
                                    <p:cond delay="0"/>
                                  </p:stCondLst>
                                  <p:endCondLst>
                                    <p:cond evt="begin" delay="0">
                                      <p:tn val="67"/>
                                    </p:cond>
                                  </p:end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7000"/>
                            </p:stCondLst>
                            <p:childTnLst>
                              <p:par>
                                <p:cTn id="71" presetID="22" presetClass="entr" presetSubtype="4" fill="hold" grpId="0" nodeType="afterEffect" nodePh="1">
                                  <p:stCondLst>
                                    <p:cond delay="0"/>
                                  </p:stCondLst>
                                  <p:endCondLst>
                                    <p:cond evt="begin" delay="0">
                                      <p:tn val="71"/>
                                    </p:cond>
                                  </p:endCondLst>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wipe(down)">
                                      <p:cBhvr>
                                        <p:cTn id="7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4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112559" y="2984497"/>
            <a:ext cx="5969003" cy="3"/>
          </a:xfrm>
          <a:prstGeom prst="line">
            <a:avLst/>
          </a:prstGeom>
          <a:ln w="1905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3">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4">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8308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500"/>
                                        <p:tgtEl>
                                          <p:spTgt spid="34"/>
                                        </p:tgtEl>
                                      </p:cBhvr>
                                    </p:animEffect>
                                  </p:childTnLst>
                                </p:cTn>
                              </p:par>
                            </p:childTnLst>
                          </p:cTn>
                        </p:par>
                        <p:par>
                          <p:cTn id="29" fill="hold">
                            <p:stCondLst>
                              <p:cond delay="2500"/>
                            </p:stCondLst>
                            <p:childTnLst>
                              <p:par>
                                <p:cTn id="30" presetID="22" presetClass="entr" presetSubtype="4" fill="hold" grpId="0" nodeType="after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wipe(down)">
                                      <p:cBhvr>
                                        <p:cTn id="32" dur="500"/>
                                        <p:tgtEl>
                                          <p:spTgt spid="35">
                                            <p:txEl>
                                              <p:pRg st="0" end="0"/>
                                            </p:txEl>
                                          </p:spTgt>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wipe(down)">
                                      <p:cBhvr>
                                        <p:cTn id="36" dur="500"/>
                                        <p:tgtEl>
                                          <p:spTgt spid="36">
                                            <p:txEl>
                                              <p:pRg st="0" end="0"/>
                                            </p:txEl>
                                          </p:spTgt>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wipe(down)">
                                      <p:cBhvr>
                                        <p:cTn id="61" dur="500"/>
                                        <p:tgtEl>
                                          <p:spTgt spid="23">
                                            <p:txEl>
                                              <p:pRg st="0" end="0"/>
                                            </p:txEl>
                                          </p:spTgt>
                                        </p:tgtEl>
                                      </p:cBhvr>
                                    </p:animEffect>
                                  </p:childTnLst>
                                </p:cTn>
                              </p:par>
                            </p:childTnLst>
                          </p:cTn>
                        </p:par>
                        <p:par>
                          <p:cTn id="62" fill="hold">
                            <p:stCondLst>
                              <p:cond delay="6000"/>
                            </p:stCondLst>
                            <p:childTnLst>
                              <p:par>
                                <p:cTn id="63" presetID="22" presetClass="entr" presetSubtype="4" fill="hold" grpId="0" nodeType="afterEffect" nodePh="1">
                                  <p:stCondLst>
                                    <p:cond delay="0"/>
                                  </p:stCondLst>
                                  <p:endCondLst>
                                    <p:cond evt="begin" delay="0">
                                      <p:tn val="63"/>
                                    </p:cond>
                                  </p:end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wipe(down)">
                                      <p:cBhvr>
                                        <p:cTn id="6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568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8" name="Oval 7"/>
          <p:cNvSpPr/>
          <p:nvPr userDrawn="1"/>
        </p:nvSpPr>
        <p:spPr>
          <a:xfrm>
            <a:off x="4765475" y="1390205"/>
            <a:ext cx="915720" cy="915720"/>
          </a:xfrm>
          <a:prstGeom prst="ellipse">
            <a:avLst/>
          </a:prstGeom>
          <a:solidFill>
            <a:schemeClr val="accent1"/>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9" name="Freeform 62"/>
          <p:cNvSpPr>
            <a:spLocks noChangeAspect="1" noEditPoints="1"/>
          </p:cNvSpPr>
          <p:nvPr userDrawn="1"/>
        </p:nvSpPr>
        <p:spPr bwMode="auto">
          <a:xfrm>
            <a:off x="5015612" y="1638679"/>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10" name="Text Placeholder 3"/>
          <p:cNvSpPr>
            <a:spLocks noGrp="1"/>
          </p:cNvSpPr>
          <p:nvPr>
            <p:ph type="body" sz="half" idx="16"/>
          </p:nvPr>
        </p:nvSpPr>
        <p:spPr>
          <a:xfrm>
            <a:off x="3126615"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1" name="Text Placeholder 3"/>
          <p:cNvSpPr>
            <a:spLocks noGrp="1"/>
          </p:cNvSpPr>
          <p:nvPr>
            <p:ph type="body" sz="half" idx="17"/>
          </p:nvPr>
        </p:nvSpPr>
        <p:spPr>
          <a:xfrm>
            <a:off x="3126615"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ounded Rectangle 11"/>
          <p:cNvSpPr/>
          <p:nvPr userDrawn="1"/>
        </p:nvSpPr>
        <p:spPr>
          <a:xfrm>
            <a:off x="6253159" y="1698808"/>
            <a:ext cx="5069416" cy="4574993"/>
          </a:xfrm>
          <a:prstGeom prst="roundRect">
            <a:avLst>
              <a:gd name="adj" fmla="val 28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Picture Placeholder 7"/>
          <p:cNvSpPr>
            <a:spLocks noGrp="1"/>
          </p:cNvSpPr>
          <p:nvPr>
            <p:ph type="pic" sz="quarter" idx="18" hasCustomPrompt="1"/>
          </p:nvPr>
        </p:nvSpPr>
        <p:spPr>
          <a:xfrm>
            <a:off x="6510044"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4" name="Oval 13"/>
          <p:cNvSpPr/>
          <p:nvPr userDrawn="1"/>
        </p:nvSpPr>
        <p:spPr>
          <a:xfrm>
            <a:off x="10145668" y="1390205"/>
            <a:ext cx="915720" cy="915720"/>
          </a:xfrm>
          <a:prstGeom prst="ellipse">
            <a:avLst/>
          </a:prstGeom>
          <a:solidFill>
            <a:schemeClr val="accent2"/>
          </a:solidFill>
          <a:ln w="1905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16" name="Text Placeholder 3"/>
          <p:cNvSpPr>
            <a:spLocks noGrp="1"/>
          </p:cNvSpPr>
          <p:nvPr>
            <p:ph type="body" sz="half" idx="19"/>
          </p:nvPr>
        </p:nvSpPr>
        <p:spPr>
          <a:xfrm>
            <a:off x="8506809"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7" name="Text Placeholder 3"/>
          <p:cNvSpPr>
            <a:spLocks noGrp="1"/>
          </p:cNvSpPr>
          <p:nvPr>
            <p:ph type="body" sz="half" idx="20"/>
          </p:nvPr>
        </p:nvSpPr>
        <p:spPr>
          <a:xfrm>
            <a:off x="8506809"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Freeform 178"/>
          <p:cNvSpPr>
            <a:spLocks noEditPoints="1"/>
          </p:cNvSpPr>
          <p:nvPr userDrawn="1"/>
        </p:nvSpPr>
        <p:spPr bwMode="auto">
          <a:xfrm>
            <a:off x="10380252" y="1679901"/>
            <a:ext cx="446552" cy="33632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485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par>
                          <p:cTn id="24" fill="hold">
                            <p:stCondLst>
                              <p:cond delay="250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ppt_w</p:attrName>
                                        </p:attrNameLst>
                                      </p:cBhvr>
                                      <p:tavLst>
                                        <p:tav tm="0" fmla="#ppt_w*sin(2.5*pi*$)">
                                          <p:val>
                                            <p:fltVal val="0"/>
                                          </p:val>
                                        </p:tav>
                                        <p:tav tm="100000">
                                          <p:val>
                                            <p:fltVal val="1"/>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500"/>
                            </p:stCondLst>
                            <p:childTnLst>
                              <p:par>
                                <p:cTn id="31" presetID="53"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5000"/>
                            </p:stCondLst>
                            <p:childTnLst>
                              <p:par>
                                <p:cTn id="45" presetID="16" presetClass="entr" presetSubtype="4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outHorizontal)">
                                      <p:cBhvr>
                                        <p:cTn id="47" dur="500"/>
                                        <p:tgtEl>
                                          <p:spTgt spid="13"/>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left)">
                                      <p:cBhvr>
                                        <p:cTn id="51" dur="500"/>
                                        <p:tgtEl>
                                          <p:spTgt spid="16">
                                            <p:txEl>
                                              <p:pRg st="0" end="0"/>
                                            </p:txEl>
                                          </p:spTgt>
                                        </p:tgtEl>
                                      </p:cBhvr>
                                    </p:animEffect>
                                  </p:childTnLst>
                                </p:cTn>
                              </p:par>
                            </p:childTnLst>
                          </p:cTn>
                        </p:par>
                        <p:par>
                          <p:cTn id="52" fill="hold">
                            <p:stCondLst>
                              <p:cond delay="6000"/>
                            </p:stCondLst>
                            <p:childTnLst>
                              <p:par>
                                <p:cTn id="53" presetID="45" presetClass="entr" presetSubtype="0" fill="hold" grpId="0" nodeType="afterEffect">
                                  <p:stCondLst>
                                    <p:cond delay="0"/>
                                  </p:stCondLst>
                                  <p:iterate type="lt">
                                    <p:tmPct val="1000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ppt_w</p:attrName>
                                        </p:attrNameLst>
                                      </p:cBhvr>
                                      <p:tavLst>
                                        <p:tav tm="0" fmla="#ppt_w*sin(2.5*pi*$)">
                                          <p:val>
                                            <p:fltVal val="0"/>
                                          </p:val>
                                        </p:tav>
                                        <p:tav tm="100000">
                                          <p:val>
                                            <p:fltVal val="1"/>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childTnLst>
                                </p:cTn>
                              </p:par>
                            </p:childTnLst>
                          </p:cTn>
                        </p:par>
                        <p:par>
                          <p:cTn id="58" fill="hold">
                            <p:stCondLst>
                              <p:cond delay="70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left)">
                                      <p:cBhvr>
                                        <p:cTn id="6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8" grpId="0" animBg="1"/>
      <p:bldP spid="9" grpId="0" animBg="1"/>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p:bldP spid="14" grpId="0" animBg="1"/>
      <p:bldP spid="1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animBg="1"/>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28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592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858244"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865267"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858241" y="4880532"/>
            <a:ext cx="3324755"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865265" y="1710413"/>
            <a:ext cx="3315472"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990156"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0" name="Picture Placeholder 7"/>
          <p:cNvSpPr>
            <a:spLocks noGrp="1"/>
          </p:cNvSpPr>
          <p:nvPr>
            <p:ph type="pic" sz="quarter" idx="18" hasCustomPrompt="1"/>
          </p:nvPr>
        </p:nvSpPr>
        <p:spPr>
          <a:xfrm>
            <a:off x="44450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19"/>
          </p:nvPr>
        </p:nvSpPr>
        <p:spPr>
          <a:xfrm>
            <a:off x="44520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0"/>
          </p:nvPr>
        </p:nvSpPr>
        <p:spPr>
          <a:xfrm>
            <a:off x="4445000" y="4880532"/>
            <a:ext cx="3324755"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Rectangle 82"/>
          <p:cNvSpPr/>
          <p:nvPr userDrawn="1"/>
        </p:nvSpPr>
        <p:spPr>
          <a:xfrm>
            <a:off x="4452024" y="1710413"/>
            <a:ext cx="3315472"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4" name="Text Placeholder 3"/>
          <p:cNvSpPr>
            <a:spLocks noGrp="1"/>
          </p:cNvSpPr>
          <p:nvPr>
            <p:ph type="body" sz="half" idx="21"/>
          </p:nvPr>
        </p:nvSpPr>
        <p:spPr>
          <a:xfrm>
            <a:off x="45769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Picture Placeholder 7"/>
          <p:cNvSpPr>
            <a:spLocks noGrp="1"/>
          </p:cNvSpPr>
          <p:nvPr>
            <p:ph type="pic" sz="quarter" idx="22" hasCustomPrompt="1"/>
          </p:nvPr>
        </p:nvSpPr>
        <p:spPr>
          <a:xfrm>
            <a:off x="80264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6" name="Text Placeholder 3"/>
          <p:cNvSpPr>
            <a:spLocks noGrp="1"/>
          </p:cNvSpPr>
          <p:nvPr>
            <p:ph type="body" sz="half" idx="23"/>
          </p:nvPr>
        </p:nvSpPr>
        <p:spPr>
          <a:xfrm>
            <a:off x="80334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7" name="Text Placeholder 3"/>
          <p:cNvSpPr>
            <a:spLocks noGrp="1"/>
          </p:cNvSpPr>
          <p:nvPr>
            <p:ph type="body" sz="half" idx="24"/>
          </p:nvPr>
        </p:nvSpPr>
        <p:spPr>
          <a:xfrm>
            <a:off x="8026400" y="4880532"/>
            <a:ext cx="3324755"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8" name="Rectangle 87"/>
          <p:cNvSpPr/>
          <p:nvPr userDrawn="1"/>
        </p:nvSpPr>
        <p:spPr>
          <a:xfrm>
            <a:off x="8033424" y="1710413"/>
            <a:ext cx="3315472"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9" name="Text Placeholder 3"/>
          <p:cNvSpPr>
            <a:spLocks noGrp="1"/>
          </p:cNvSpPr>
          <p:nvPr>
            <p:ph type="body" sz="half" idx="25"/>
          </p:nvPr>
        </p:nvSpPr>
        <p:spPr>
          <a:xfrm>
            <a:off x="81583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07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84">
                                            <p:txEl>
                                              <p:pRg st="0" end="0"/>
                                            </p:txEl>
                                          </p:spTgt>
                                        </p:tgtEl>
                                        <p:attrNameLst>
                                          <p:attrName>style.visibility</p:attrName>
                                        </p:attrNameLst>
                                      </p:cBhvr>
                                      <p:to>
                                        <p:strVal val="visible"/>
                                      </p:to>
                                    </p:set>
                                    <p:animEffect transition="in" filter="wipe(down)">
                                      <p:cBhvr>
                                        <p:cTn id="43" dur="500"/>
                                        <p:tgtEl>
                                          <p:spTgt spid="8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500" fill="hold"/>
                                        <p:tgtEl>
                                          <p:spTgt spid="80"/>
                                        </p:tgtEl>
                                        <p:attrNameLst>
                                          <p:attrName>ppt_x</p:attrName>
                                        </p:attrNameLst>
                                      </p:cBhvr>
                                      <p:tavLst>
                                        <p:tav tm="0">
                                          <p:val>
                                            <p:strVal val="#ppt_x"/>
                                          </p:val>
                                        </p:tav>
                                        <p:tav tm="100000">
                                          <p:val>
                                            <p:strVal val="#ppt_x"/>
                                          </p:val>
                                        </p:tav>
                                      </p:tavLst>
                                    </p:anim>
                                    <p:anim calcmode="lin" valueType="num">
                                      <p:cBhvr additive="base">
                                        <p:cTn id="47" dur="5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82">
                                            <p:txEl>
                                              <p:pRg st="0" end="0"/>
                                            </p:txEl>
                                          </p:spTgt>
                                        </p:tgtEl>
                                        <p:attrNameLst>
                                          <p:attrName>style.visibility</p:attrName>
                                        </p:attrNameLst>
                                      </p:cBhvr>
                                      <p:to>
                                        <p:strVal val="visible"/>
                                      </p:to>
                                    </p:set>
                                    <p:anim calcmode="lin" valueType="num">
                                      <p:cBhvr additive="base">
                                        <p:cTn id="51"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81">
                                            <p:txEl>
                                              <p:pRg st="0" end="0"/>
                                            </p:txEl>
                                          </p:spTgt>
                                        </p:tgtEl>
                                        <p:attrNameLst>
                                          <p:attrName>style.visibility</p:attrName>
                                        </p:attrNameLst>
                                      </p:cBhvr>
                                      <p:to>
                                        <p:strVal val="visible"/>
                                      </p:to>
                                    </p:set>
                                    <p:anim calcmode="lin" valueType="num">
                                      <p:cBhvr additive="base">
                                        <p:cTn id="56"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fill="hold"/>
                                        <p:tgtEl>
                                          <p:spTgt spid="88"/>
                                        </p:tgtEl>
                                        <p:attrNameLst>
                                          <p:attrName>ppt_x</p:attrName>
                                        </p:attrNameLst>
                                      </p:cBhvr>
                                      <p:tavLst>
                                        <p:tav tm="0">
                                          <p:val>
                                            <p:strVal val="#ppt_x"/>
                                          </p:val>
                                        </p:tav>
                                        <p:tav tm="100000">
                                          <p:val>
                                            <p:strVal val="#ppt_x"/>
                                          </p:val>
                                        </p:tav>
                                      </p:tavLst>
                                    </p:anim>
                                    <p:anim calcmode="lin" valueType="num">
                                      <p:cBhvr additive="base">
                                        <p:cTn id="62" dur="500" fill="hold"/>
                                        <p:tgtEl>
                                          <p:spTgt spid="8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89">
                                            <p:txEl>
                                              <p:pRg st="0" end="0"/>
                                            </p:txEl>
                                          </p:spTgt>
                                        </p:tgtEl>
                                        <p:attrNameLst>
                                          <p:attrName>style.visibility</p:attrName>
                                        </p:attrNameLst>
                                      </p:cBhvr>
                                      <p:to>
                                        <p:strVal val="visible"/>
                                      </p:to>
                                    </p:set>
                                    <p:animEffect transition="in" filter="wipe(down)">
                                      <p:cBhvr>
                                        <p:cTn id="66" dur="500"/>
                                        <p:tgtEl>
                                          <p:spTgt spid="89">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500" fill="hold"/>
                                        <p:tgtEl>
                                          <p:spTgt spid="85"/>
                                        </p:tgtEl>
                                        <p:attrNameLst>
                                          <p:attrName>ppt_x</p:attrName>
                                        </p:attrNameLst>
                                      </p:cBhvr>
                                      <p:tavLst>
                                        <p:tav tm="0">
                                          <p:val>
                                            <p:strVal val="#ppt_x"/>
                                          </p:val>
                                        </p:tav>
                                        <p:tav tm="100000">
                                          <p:val>
                                            <p:strVal val="#ppt_x"/>
                                          </p:val>
                                        </p:tav>
                                      </p:tavLst>
                                    </p:anim>
                                    <p:anim calcmode="lin" valueType="num">
                                      <p:cBhvr additive="base">
                                        <p:cTn id="70" dur="500" fill="hold"/>
                                        <p:tgtEl>
                                          <p:spTgt spid="8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87">
                                            <p:txEl>
                                              <p:pRg st="0" end="0"/>
                                            </p:txEl>
                                          </p:spTgt>
                                        </p:tgtEl>
                                        <p:attrNameLst>
                                          <p:attrName>style.visibility</p:attrName>
                                        </p:attrNameLst>
                                      </p:cBhvr>
                                      <p:to>
                                        <p:strVal val="visible"/>
                                      </p:to>
                                    </p:set>
                                    <p:anim calcmode="lin" valueType="num">
                                      <p:cBhvr additive="base">
                                        <p:cTn id="74"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86">
                                            <p:txEl>
                                              <p:pRg st="0" end="0"/>
                                            </p:txEl>
                                          </p:spTgt>
                                        </p:tgtEl>
                                        <p:attrNameLst>
                                          <p:attrName>style.visibility</p:attrName>
                                        </p:attrNameLst>
                                      </p:cBhvr>
                                      <p:to>
                                        <p:strVal val="visible"/>
                                      </p:to>
                                    </p:set>
                                    <p:anim calcmode="lin" valueType="num">
                                      <p:cBhvr additive="base">
                                        <p:cTn id="79"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8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3" grpId="0" animBg="1"/>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p:bldP spid="8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fill="hold"/>
                        <p:tgtEl>
                          <p:spTgt spid="86"/>
                        </p:tgtEl>
                        <p:attrNameLst>
                          <p:attrName>ppt_x</p:attrName>
                        </p:attrNameLst>
                      </p:cBhvr>
                      <p:tavLst>
                        <p:tav tm="0">
                          <p:val>
                            <p:strVal val="#ppt_x"/>
                          </p:val>
                        </p:tav>
                        <p:tav tm="100000">
                          <p:val>
                            <p:strVal val="#ppt_x"/>
                          </p:val>
                        </p:tav>
                      </p:tavLst>
                    </p:anim>
                    <p:anim calcmode="lin" valueType="num">
                      <p:cBhvr additive="base">
                        <p:cTn dur="500" fill="hold"/>
                        <p:tgtEl>
                          <p:spTgt spid="86"/>
                        </p:tgtEl>
                        <p:attrNameLst>
                          <p:attrName>ppt_y</p:attrName>
                        </p:attrNameLst>
                      </p:cBhvr>
                      <p:tavLst>
                        <p:tav tm="0">
                          <p:val>
                            <p:strVal val="1+#ppt_h/2"/>
                          </p:val>
                        </p:tav>
                        <p:tav tm="100000">
                          <p:val>
                            <p:strVal val="#ppt_y"/>
                          </p:val>
                        </p:tav>
                      </p:tavLst>
                    </p:anim>
                  </p:childTnLst>
                </p:cTn>
              </p:par>
            </p:tnLst>
          </p:tmpl>
        </p:tmplLst>
      </p:bldP>
      <p:bldP spid="8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animBg="1"/>
      <p:bldP spid="8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9"/>
                        </p:tgtEl>
                        <p:attrNameLst>
                          <p:attrName>style.visibility</p:attrName>
                        </p:attrNameLst>
                      </p:cBhvr>
                      <p:to>
                        <p:strVal val="visible"/>
                      </p:to>
                    </p:set>
                    <p:animEffect transition="in" filter="wipe(down)">
                      <p:cBhvr>
                        <p:cTn dur="500"/>
                        <p:tgtEl>
                          <p:spTgt spid="89"/>
                        </p:tgtEl>
                      </p:cBhvr>
                    </p:animEffect>
                  </p:childTnLst>
                </p:cTn>
              </p:par>
            </p:tnLst>
          </p:tmpl>
        </p:tmplLst>
      </p:bldP>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4-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76100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94149"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687123" y="4753532"/>
            <a:ext cx="2584072"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768022" y="1604356"/>
            <a:ext cx="2490284"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861829"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Picture Placeholder 7"/>
          <p:cNvSpPr>
            <a:spLocks noGrp="1"/>
          </p:cNvSpPr>
          <p:nvPr>
            <p:ph type="pic" sz="quarter" idx="18" hasCustomPrompt="1"/>
          </p:nvPr>
        </p:nvSpPr>
        <p:spPr>
          <a:xfrm>
            <a:off x="351163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2" name="Text Placeholder 3"/>
          <p:cNvSpPr>
            <a:spLocks noGrp="1"/>
          </p:cNvSpPr>
          <p:nvPr>
            <p:ph type="body" sz="half" idx="19"/>
          </p:nvPr>
        </p:nvSpPr>
        <p:spPr>
          <a:xfrm>
            <a:off x="3444778"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3" name="Text Placeholder 3"/>
          <p:cNvSpPr>
            <a:spLocks noGrp="1"/>
          </p:cNvSpPr>
          <p:nvPr>
            <p:ph type="body" sz="half" idx="20"/>
          </p:nvPr>
        </p:nvSpPr>
        <p:spPr>
          <a:xfrm>
            <a:off x="3437752" y="4753532"/>
            <a:ext cx="2584072"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Rectangle 43"/>
          <p:cNvSpPr/>
          <p:nvPr userDrawn="1"/>
        </p:nvSpPr>
        <p:spPr>
          <a:xfrm>
            <a:off x="3518651" y="1604356"/>
            <a:ext cx="249028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45" name="Text Placeholder 3"/>
          <p:cNvSpPr>
            <a:spLocks noGrp="1"/>
          </p:cNvSpPr>
          <p:nvPr>
            <p:ph type="body" sz="half" idx="21"/>
          </p:nvPr>
        </p:nvSpPr>
        <p:spPr>
          <a:xfrm>
            <a:off x="3612458"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6" name="Picture Placeholder 7"/>
          <p:cNvSpPr>
            <a:spLocks noGrp="1"/>
          </p:cNvSpPr>
          <p:nvPr>
            <p:ph type="pic" sz="quarter" idx="22" hasCustomPrompt="1"/>
          </p:nvPr>
        </p:nvSpPr>
        <p:spPr>
          <a:xfrm>
            <a:off x="6246042"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7" name="Text Placeholder 3"/>
          <p:cNvSpPr>
            <a:spLocks noGrp="1"/>
          </p:cNvSpPr>
          <p:nvPr>
            <p:ph type="body" sz="half" idx="23"/>
          </p:nvPr>
        </p:nvSpPr>
        <p:spPr>
          <a:xfrm>
            <a:off x="6179190"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8" name="Text Placeholder 3"/>
          <p:cNvSpPr>
            <a:spLocks noGrp="1"/>
          </p:cNvSpPr>
          <p:nvPr>
            <p:ph type="body" sz="half" idx="24"/>
          </p:nvPr>
        </p:nvSpPr>
        <p:spPr>
          <a:xfrm>
            <a:off x="6172164" y="4753532"/>
            <a:ext cx="2584072"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Rectangle 48"/>
          <p:cNvSpPr/>
          <p:nvPr userDrawn="1"/>
        </p:nvSpPr>
        <p:spPr>
          <a:xfrm>
            <a:off x="6253063" y="1604356"/>
            <a:ext cx="2490284"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50" name="Text Placeholder 3"/>
          <p:cNvSpPr>
            <a:spLocks noGrp="1"/>
          </p:cNvSpPr>
          <p:nvPr>
            <p:ph type="body" sz="half" idx="25"/>
          </p:nvPr>
        </p:nvSpPr>
        <p:spPr>
          <a:xfrm>
            <a:off x="6346870"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6" name="Picture Placeholder 7"/>
          <p:cNvSpPr>
            <a:spLocks noGrp="1"/>
          </p:cNvSpPr>
          <p:nvPr>
            <p:ph type="pic" sz="quarter" idx="26" hasCustomPrompt="1"/>
          </p:nvPr>
        </p:nvSpPr>
        <p:spPr>
          <a:xfrm>
            <a:off x="8963878"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7" name="Text Placeholder 3"/>
          <p:cNvSpPr>
            <a:spLocks noGrp="1"/>
          </p:cNvSpPr>
          <p:nvPr>
            <p:ph type="body" sz="half" idx="27"/>
          </p:nvPr>
        </p:nvSpPr>
        <p:spPr>
          <a:xfrm>
            <a:off x="8897026"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28"/>
          </p:nvPr>
        </p:nvSpPr>
        <p:spPr>
          <a:xfrm>
            <a:off x="8890000" y="4753532"/>
            <a:ext cx="2584072"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9" name="Rectangle 58"/>
          <p:cNvSpPr/>
          <p:nvPr userDrawn="1"/>
        </p:nvSpPr>
        <p:spPr>
          <a:xfrm>
            <a:off x="8970899" y="1604356"/>
            <a:ext cx="2490284"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0" name="Text Placeholder 3"/>
          <p:cNvSpPr>
            <a:spLocks noGrp="1"/>
          </p:cNvSpPr>
          <p:nvPr>
            <p:ph type="body" sz="half" idx="29"/>
          </p:nvPr>
        </p:nvSpPr>
        <p:spPr>
          <a:xfrm>
            <a:off x="9064706"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00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ppt_x"/>
                                          </p:val>
                                        </p:tav>
                                        <p:tav tm="100000">
                                          <p:val>
                                            <p:strVal val="#ppt_x"/>
                                          </p:val>
                                        </p:tav>
                                      </p:tavLst>
                                    </p:anim>
                                    <p:anim calcmode="lin" valueType="num">
                                      <p:cBhvr additive="base">
                                        <p:cTn id="39" dur="500" fill="hold"/>
                                        <p:tgtEl>
                                          <p:spTgt spid="44"/>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down)">
                                      <p:cBhvr>
                                        <p:cTn id="43" dur="500"/>
                                        <p:tgtEl>
                                          <p:spTgt spid="45">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43">
                                            <p:txEl>
                                              <p:pRg st="0" end="0"/>
                                            </p:txEl>
                                          </p:spTgt>
                                        </p:tgtEl>
                                        <p:attrNameLst>
                                          <p:attrName>style.visibility</p:attrName>
                                        </p:attrNameLst>
                                      </p:cBhvr>
                                      <p:to>
                                        <p:strVal val="visible"/>
                                      </p:to>
                                    </p:set>
                                    <p:anim calcmode="lin" valueType="num">
                                      <p:cBhvr additive="base">
                                        <p:cTn id="5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42">
                                            <p:txEl>
                                              <p:pRg st="0" end="0"/>
                                            </p:txEl>
                                          </p:spTgt>
                                        </p:tgtEl>
                                        <p:attrNameLst>
                                          <p:attrName>style.visibility</p:attrName>
                                        </p:attrNameLst>
                                      </p:cBhvr>
                                      <p:to>
                                        <p:strVal val="visible"/>
                                      </p:to>
                                    </p:set>
                                    <p:anim calcmode="lin" valueType="num">
                                      <p:cBhvr additive="base">
                                        <p:cTn id="5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50">
                                            <p:txEl>
                                              <p:pRg st="0" end="0"/>
                                            </p:txEl>
                                          </p:spTgt>
                                        </p:tgtEl>
                                        <p:attrNameLst>
                                          <p:attrName>style.visibility</p:attrName>
                                        </p:attrNameLst>
                                      </p:cBhvr>
                                      <p:to>
                                        <p:strVal val="visible"/>
                                      </p:to>
                                    </p:set>
                                    <p:animEffect transition="in" filter="wipe(down)">
                                      <p:cBhvr>
                                        <p:cTn id="66" dur="500"/>
                                        <p:tgtEl>
                                          <p:spTgt spid="50">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48">
                                            <p:txEl>
                                              <p:pRg st="0" end="0"/>
                                            </p:txEl>
                                          </p:spTgt>
                                        </p:tgtEl>
                                        <p:attrNameLst>
                                          <p:attrName>style.visibility</p:attrName>
                                        </p:attrNameLst>
                                      </p:cBhvr>
                                      <p:to>
                                        <p:strVal val="visible"/>
                                      </p:to>
                                    </p:set>
                                    <p:anim calcmode="lin" valueType="num">
                                      <p:cBhvr additive="base">
                                        <p:cTn id="7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47">
                                            <p:txEl>
                                              <p:pRg st="0" end="0"/>
                                            </p:txEl>
                                          </p:spTgt>
                                        </p:tgtEl>
                                        <p:attrNameLst>
                                          <p:attrName>style.visibility</p:attrName>
                                        </p:attrNameLst>
                                      </p:cBhvr>
                                      <p:to>
                                        <p:strVal val="visible"/>
                                      </p:to>
                                    </p:set>
                                    <p:anim calcmode="lin" valueType="num">
                                      <p:cBhvr additive="base">
                                        <p:cTn id="79"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ppt_x"/>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0">
                                            <p:txEl>
                                              <p:pRg st="0" end="0"/>
                                            </p:txEl>
                                          </p:spTgt>
                                        </p:tgtEl>
                                        <p:attrNameLst>
                                          <p:attrName>style.visibility</p:attrName>
                                        </p:attrNameLst>
                                      </p:cBhvr>
                                      <p:to>
                                        <p:strVal val="visible"/>
                                      </p:to>
                                    </p:set>
                                    <p:animEffect transition="in" filter="wipe(down)">
                                      <p:cBhvr>
                                        <p:cTn id="89" dur="500"/>
                                        <p:tgtEl>
                                          <p:spTgt spid="60">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8">
                                            <p:txEl>
                                              <p:pRg st="0" end="0"/>
                                            </p:txEl>
                                          </p:spTgt>
                                        </p:tgtEl>
                                        <p:attrNameLst>
                                          <p:attrName>style.visibility</p:attrName>
                                        </p:attrNameLst>
                                      </p:cBhvr>
                                      <p:to>
                                        <p:strVal val="visible"/>
                                      </p:to>
                                    </p:set>
                                    <p:anim calcmode="lin" valueType="num">
                                      <p:cBhvr additive="base">
                                        <p:cTn id="9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57">
                                            <p:txEl>
                                              <p:pRg st="0" end="0"/>
                                            </p:txEl>
                                          </p:spTgt>
                                        </p:tgtEl>
                                        <p:attrNameLst>
                                          <p:attrName>style.visibility</p:attrName>
                                        </p:attrNameLst>
                                      </p:cBhvr>
                                      <p:to>
                                        <p:strVal val="visible"/>
                                      </p:to>
                                    </p:set>
                                    <p:anim calcmode="lin" valueType="num">
                                      <p:cBhvr additive="base">
                                        <p:cTn id="102"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41" grpId="0"/>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6" grpId="0"/>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28"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06101800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5-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67077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0392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596900" y="4784801"/>
            <a:ext cx="2126979"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677800" y="1622925"/>
            <a:ext cx="2049781"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75501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3" name="Picture Placeholder 7"/>
          <p:cNvSpPr>
            <a:spLocks noGrp="1"/>
          </p:cNvSpPr>
          <p:nvPr>
            <p:ph type="pic" sz="quarter" idx="18" hasCustomPrompt="1"/>
          </p:nvPr>
        </p:nvSpPr>
        <p:spPr>
          <a:xfrm>
            <a:off x="286311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4" name="Text Placeholder 3"/>
          <p:cNvSpPr>
            <a:spLocks noGrp="1"/>
          </p:cNvSpPr>
          <p:nvPr>
            <p:ph type="body" sz="half" idx="19"/>
          </p:nvPr>
        </p:nvSpPr>
        <p:spPr>
          <a:xfrm>
            <a:off x="2796259"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Text Placeholder 3"/>
          <p:cNvSpPr>
            <a:spLocks noGrp="1"/>
          </p:cNvSpPr>
          <p:nvPr>
            <p:ph type="body" sz="half" idx="20"/>
          </p:nvPr>
        </p:nvSpPr>
        <p:spPr>
          <a:xfrm>
            <a:off x="2789232" y="4784801"/>
            <a:ext cx="2126979"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6" name="Rectangle 65"/>
          <p:cNvSpPr/>
          <p:nvPr userDrawn="1"/>
        </p:nvSpPr>
        <p:spPr>
          <a:xfrm>
            <a:off x="2870132" y="1622925"/>
            <a:ext cx="2049781"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7" name="Text Placeholder 3"/>
          <p:cNvSpPr>
            <a:spLocks noGrp="1"/>
          </p:cNvSpPr>
          <p:nvPr>
            <p:ph type="body" sz="half" idx="21"/>
          </p:nvPr>
        </p:nvSpPr>
        <p:spPr>
          <a:xfrm>
            <a:off x="294734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8" name="Picture Placeholder 7"/>
          <p:cNvSpPr>
            <a:spLocks noGrp="1"/>
          </p:cNvSpPr>
          <p:nvPr>
            <p:ph type="pic" sz="quarter" idx="22" hasCustomPrompt="1"/>
          </p:nvPr>
        </p:nvSpPr>
        <p:spPr>
          <a:xfrm>
            <a:off x="505939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23"/>
          </p:nvPr>
        </p:nvSpPr>
        <p:spPr>
          <a:xfrm>
            <a:off x="499254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4"/>
          </p:nvPr>
        </p:nvSpPr>
        <p:spPr>
          <a:xfrm>
            <a:off x="4985520" y="4784801"/>
            <a:ext cx="2126979"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1" name="Rectangle 70"/>
          <p:cNvSpPr/>
          <p:nvPr userDrawn="1"/>
        </p:nvSpPr>
        <p:spPr>
          <a:xfrm>
            <a:off x="5066420" y="1622925"/>
            <a:ext cx="2049781"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2" name="Text Placeholder 3"/>
          <p:cNvSpPr>
            <a:spLocks noGrp="1"/>
          </p:cNvSpPr>
          <p:nvPr>
            <p:ph type="body" sz="half" idx="25"/>
          </p:nvPr>
        </p:nvSpPr>
        <p:spPr>
          <a:xfrm>
            <a:off x="514363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3" name="Picture Placeholder 7"/>
          <p:cNvSpPr>
            <a:spLocks noGrp="1"/>
          </p:cNvSpPr>
          <p:nvPr>
            <p:ph type="pic" sz="quarter" idx="26" hasCustomPrompt="1"/>
          </p:nvPr>
        </p:nvSpPr>
        <p:spPr>
          <a:xfrm>
            <a:off x="725124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4" name="Text Placeholder 3"/>
          <p:cNvSpPr>
            <a:spLocks noGrp="1"/>
          </p:cNvSpPr>
          <p:nvPr>
            <p:ph type="body" sz="half" idx="27"/>
          </p:nvPr>
        </p:nvSpPr>
        <p:spPr>
          <a:xfrm>
            <a:off x="7184396"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8"/>
          </p:nvPr>
        </p:nvSpPr>
        <p:spPr>
          <a:xfrm>
            <a:off x="7177369" y="4784801"/>
            <a:ext cx="2126979"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Rectangle 80"/>
          <p:cNvSpPr/>
          <p:nvPr userDrawn="1"/>
        </p:nvSpPr>
        <p:spPr>
          <a:xfrm>
            <a:off x="7258270" y="1622925"/>
            <a:ext cx="2049781"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2" name="Text Placeholder 3"/>
          <p:cNvSpPr>
            <a:spLocks noGrp="1"/>
          </p:cNvSpPr>
          <p:nvPr>
            <p:ph type="body" sz="half" idx="29"/>
          </p:nvPr>
        </p:nvSpPr>
        <p:spPr>
          <a:xfrm>
            <a:off x="733548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Picture Placeholder 7"/>
          <p:cNvSpPr>
            <a:spLocks noGrp="1"/>
          </p:cNvSpPr>
          <p:nvPr>
            <p:ph type="pic" sz="quarter" idx="30" hasCustomPrompt="1"/>
          </p:nvPr>
        </p:nvSpPr>
        <p:spPr>
          <a:xfrm>
            <a:off x="943702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4" name="Text Placeholder 3"/>
          <p:cNvSpPr>
            <a:spLocks noGrp="1"/>
          </p:cNvSpPr>
          <p:nvPr>
            <p:ph type="body" sz="half" idx="31"/>
          </p:nvPr>
        </p:nvSpPr>
        <p:spPr>
          <a:xfrm>
            <a:off x="9370168"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5" name="Text Placeholder 3"/>
          <p:cNvSpPr>
            <a:spLocks noGrp="1"/>
          </p:cNvSpPr>
          <p:nvPr>
            <p:ph type="body" sz="half" idx="32"/>
          </p:nvPr>
        </p:nvSpPr>
        <p:spPr>
          <a:xfrm>
            <a:off x="9363141" y="4784801"/>
            <a:ext cx="2126979" cy="257040"/>
          </a:xfrm>
          <a:prstGeom prst="rect">
            <a:avLst/>
          </a:prstGeom>
        </p:spPr>
        <p:txBody>
          <a:bodyPr wrap="none" lIns="0" tIns="0" rIns="0" bIns="0" anchor="ctr">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6" name="Rectangle 85"/>
          <p:cNvSpPr/>
          <p:nvPr userDrawn="1"/>
        </p:nvSpPr>
        <p:spPr>
          <a:xfrm>
            <a:off x="9444042" y="1622925"/>
            <a:ext cx="2049781" cy="5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7" name="Text Placeholder 3"/>
          <p:cNvSpPr>
            <a:spLocks noGrp="1"/>
          </p:cNvSpPr>
          <p:nvPr>
            <p:ph type="body" sz="half" idx="33"/>
          </p:nvPr>
        </p:nvSpPr>
        <p:spPr>
          <a:xfrm>
            <a:off x="952125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53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67">
                                            <p:txEl>
                                              <p:pRg st="0" end="0"/>
                                            </p:txEl>
                                          </p:spTgt>
                                        </p:tgtEl>
                                        <p:attrNameLst>
                                          <p:attrName>style.visibility</p:attrName>
                                        </p:attrNameLst>
                                      </p:cBhvr>
                                      <p:to>
                                        <p:strVal val="visible"/>
                                      </p:to>
                                    </p:set>
                                    <p:animEffect transition="in" filter="wipe(down)">
                                      <p:cBhvr>
                                        <p:cTn id="43" dur="500"/>
                                        <p:tgtEl>
                                          <p:spTgt spid="67">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65">
                                            <p:txEl>
                                              <p:pRg st="0" end="0"/>
                                            </p:txEl>
                                          </p:spTgt>
                                        </p:tgtEl>
                                        <p:attrNameLst>
                                          <p:attrName>style.visibility</p:attrName>
                                        </p:attrNameLst>
                                      </p:cBhvr>
                                      <p:to>
                                        <p:strVal val="visible"/>
                                      </p:to>
                                    </p:set>
                                    <p:anim calcmode="lin" valueType="num">
                                      <p:cBhvr additive="base">
                                        <p:cTn id="51"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64">
                                            <p:txEl>
                                              <p:pRg st="0" end="0"/>
                                            </p:txEl>
                                          </p:spTgt>
                                        </p:tgtEl>
                                        <p:attrNameLst>
                                          <p:attrName>style.visibility</p:attrName>
                                        </p:attrNameLst>
                                      </p:cBhvr>
                                      <p:to>
                                        <p:strVal val="visible"/>
                                      </p:to>
                                    </p:set>
                                    <p:anim calcmode="lin" valueType="num">
                                      <p:cBhvr additive="base">
                                        <p:cTn id="56"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2">
                                            <p:txEl>
                                              <p:pRg st="0" end="0"/>
                                            </p:txEl>
                                          </p:spTgt>
                                        </p:tgtEl>
                                        <p:attrNameLst>
                                          <p:attrName>style.visibility</p:attrName>
                                        </p:attrNameLst>
                                      </p:cBhvr>
                                      <p:to>
                                        <p:strVal val="visible"/>
                                      </p:to>
                                    </p:set>
                                    <p:animEffect transition="in" filter="wipe(down)">
                                      <p:cBhvr>
                                        <p:cTn id="66" dur="500"/>
                                        <p:tgtEl>
                                          <p:spTgt spid="72">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500" fill="hold"/>
                                        <p:tgtEl>
                                          <p:spTgt spid="68"/>
                                        </p:tgtEl>
                                        <p:attrNameLst>
                                          <p:attrName>ppt_x</p:attrName>
                                        </p:attrNameLst>
                                      </p:cBhvr>
                                      <p:tavLst>
                                        <p:tav tm="0">
                                          <p:val>
                                            <p:strVal val="#ppt_x"/>
                                          </p:val>
                                        </p:tav>
                                        <p:tav tm="100000">
                                          <p:val>
                                            <p:strVal val="#ppt_x"/>
                                          </p:val>
                                        </p:tav>
                                      </p:tavLst>
                                    </p:anim>
                                    <p:anim calcmode="lin" valueType="num">
                                      <p:cBhvr additive="base">
                                        <p:cTn id="70" dur="500" fill="hold"/>
                                        <p:tgtEl>
                                          <p:spTgt spid="68"/>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70">
                                            <p:txEl>
                                              <p:pRg st="0" end="0"/>
                                            </p:txEl>
                                          </p:spTgt>
                                        </p:tgtEl>
                                        <p:attrNameLst>
                                          <p:attrName>style.visibility</p:attrName>
                                        </p:attrNameLst>
                                      </p:cBhvr>
                                      <p:to>
                                        <p:strVal val="visible"/>
                                      </p:to>
                                    </p:set>
                                    <p:anim calcmode="lin" valueType="num">
                                      <p:cBhvr additive="base">
                                        <p:cTn id="74"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69">
                                            <p:txEl>
                                              <p:pRg st="0" end="0"/>
                                            </p:txEl>
                                          </p:spTgt>
                                        </p:tgtEl>
                                        <p:attrNameLst>
                                          <p:attrName>style.visibility</p:attrName>
                                        </p:attrNameLst>
                                      </p:cBhvr>
                                      <p:to>
                                        <p:strVal val="visible"/>
                                      </p:to>
                                    </p:set>
                                    <p:anim calcmode="lin" valueType="num">
                                      <p:cBhvr additive="base">
                                        <p:cTn id="79"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wipe(down)">
                                      <p:cBhvr>
                                        <p:cTn id="89" dur="500"/>
                                        <p:tgtEl>
                                          <p:spTgt spid="82">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additive="base">
                                        <p:cTn id="92" dur="500" fill="hold"/>
                                        <p:tgtEl>
                                          <p:spTgt spid="73"/>
                                        </p:tgtEl>
                                        <p:attrNameLst>
                                          <p:attrName>ppt_x</p:attrName>
                                        </p:attrNameLst>
                                      </p:cBhvr>
                                      <p:tavLst>
                                        <p:tav tm="0">
                                          <p:val>
                                            <p:strVal val="#ppt_x"/>
                                          </p:val>
                                        </p:tav>
                                        <p:tav tm="100000">
                                          <p:val>
                                            <p:strVal val="#ppt_x"/>
                                          </p:val>
                                        </p:tav>
                                      </p:tavLst>
                                    </p:anim>
                                    <p:anim calcmode="lin" valueType="num">
                                      <p:cBhvr additive="base">
                                        <p:cTn id="93" dur="500" fill="hold"/>
                                        <p:tgtEl>
                                          <p:spTgt spid="73"/>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80">
                                            <p:txEl>
                                              <p:pRg st="0" end="0"/>
                                            </p:txEl>
                                          </p:spTgt>
                                        </p:tgtEl>
                                        <p:attrNameLst>
                                          <p:attrName>style.visibility</p:attrName>
                                        </p:attrNameLst>
                                      </p:cBhvr>
                                      <p:to>
                                        <p:strVal val="visible"/>
                                      </p:to>
                                    </p:set>
                                    <p:anim calcmode="lin" valueType="num">
                                      <p:cBhvr additive="base">
                                        <p:cTn id="9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74">
                                            <p:txEl>
                                              <p:pRg st="0" end="0"/>
                                            </p:txEl>
                                          </p:spTgt>
                                        </p:tgtEl>
                                        <p:attrNameLst>
                                          <p:attrName>style.visibility</p:attrName>
                                        </p:attrNameLst>
                                      </p:cBhvr>
                                      <p:to>
                                        <p:strVal val="visible"/>
                                      </p:to>
                                    </p:set>
                                    <p:anim calcmode="lin" valueType="num">
                                      <p:cBhvr additive="base">
                                        <p:cTn id="102"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1" accel="50000" decel="50000"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ppt_x"/>
                                          </p:val>
                                        </p:tav>
                                        <p:tav tm="100000">
                                          <p:val>
                                            <p:strVal val="#ppt_x"/>
                                          </p:val>
                                        </p:tav>
                                      </p:tavLst>
                                    </p:anim>
                                    <p:anim calcmode="lin" valueType="num">
                                      <p:cBhvr additive="base">
                                        <p:cTn id="108" dur="500" fill="hold"/>
                                        <p:tgtEl>
                                          <p:spTgt spid="86"/>
                                        </p:tgtEl>
                                        <p:attrNameLst>
                                          <p:attrName>ppt_y</p:attrName>
                                        </p:attrNameLst>
                                      </p:cBhvr>
                                      <p:tavLst>
                                        <p:tav tm="0">
                                          <p:val>
                                            <p:strVal val="0-#ppt_h/2"/>
                                          </p:val>
                                        </p:tav>
                                        <p:tav tm="100000">
                                          <p:val>
                                            <p:strVal val="#ppt_y"/>
                                          </p:val>
                                        </p:tav>
                                      </p:tavLst>
                                    </p:anim>
                                  </p:childTnLst>
                                </p:cTn>
                              </p:par>
                            </p:childTnLst>
                          </p:cTn>
                        </p:par>
                        <p:par>
                          <p:cTn id="109" fill="hold">
                            <p:stCondLst>
                              <p:cond delay="9500"/>
                            </p:stCondLst>
                            <p:childTnLst>
                              <p:par>
                                <p:cTn id="110" presetID="22" presetClass="entr" presetSubtype="4" fill="hold" grpId="0" nodeType="afterEffect" nodePh="1">
                                  <p:stCondLst>
                                    <p:cond delay="0"/>
                                  </p:stCondLst>
                                  <p:endCondLst>
                                    <p:cond evt="begin" delay="0">
                                      <p:tn val="110"/>
                                    </p:cond>
                                  </p:endCondLst>
                                  <p:childTnLst>
                                    <p:set>
                                      <p:cBhvr>
                                        <p:cTn id="111" dur="1" fill="hold">
                                          <p:stCondLst>
                                            <p:cond delay="0"/>
                                          </p:stCondLst>
                                        </p:cTn>
                                        <p:tgtEl>
                                          <p:spTgt spid="87">
                                            <p:txEl>
                                              <p:pRg st="0" end="0"/>
                                            </p:txEl>
                                          </p:spTgt>
                                        </p:tgtEl>
                                        <p:attrNameLst>
                                          <p:attrName>style.visibility</p:attrName>
                                        </p:attrNameLst>
                                      </p:cBhvr>
                                      <p:to>
                                        <p:strVal val="visible"/>
                                      </p:to>
                                    </p:set>
                                    <p:animEffect transition="in" filter="wipe(down)">
                                      <p:cBhvr>
                                        <p:cTn id="112" dur="500"/>
                                        <p:tgtEl>
                                          <p:spTgt spid="87">
                                            <p:txEl>
                                              <p:pRg st="0" end="0"/>
                                            </p:txEl>
                                          </p:spTgt>
                                        </p:tgtEl>
                                      </p:cBhvr>
                                    </p:animEffect>
                                  </p:childTnLst>
                                </p:cTn>
                              </p:par>
                              <p:par>
                                <p:cTn id="113" presetID="2" presetClass="entr" presetSubtype="4" accel="50000" decel="50000"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additive="base">
                                        <p:cTn id="115" dur="500" fill="hold"/>
                                        <p:tgtEl>
                                          <p:spTgt spid="83"/>
                                        </p:tgtEl>
                                        <p:attrNameLst>
                                          <p:attrName>ppt_x</p:attrName>
                                        </p:attrNameLst>
                                      </p:cBhvr>
                                      <p:tavLst>
                                        <p:tav tm="0">
                                          <p:val>
                                            <p:strVal val="#ppt_x"/>
                                          </p:val>
                                        </p:tav>
                                        <p:tav tm="100000">
                                          <p:val>
                                            <p:strVal val="#ppt_x"/>
                                          </p:val>
                                        </p:tav>
                                      </p:tavLst>
                                    </p:anim>
                                    <p:anim calcmode="lin" valueType="num">
                                      <p:cBhvr additive="base">
                                        <p:cTn id="116" dur="500" fill="hold"/>
                                        <p:tgtEl>
                                          <p:spTgt spid="83"/>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2" presetClass="entr" presetSubtype="4" accel="50000" decel="50000" fill="hold" grpId="0" nodeType="afterEffect" nodePh="1">
                                  <p:stCondLst>
                                    <p:cond delay="0"/>
                                  </p:stCondLst>
                                  <p:endCondLst>
                                    <p:cond evt="begin" delay="0">
                                      <p:tn val="118"/>
                                    </p:cond>
                                  </p:endCondLst>
                                  <p:childTnLst>
                                    <p:set>
                                      <p:cBhvr>
                                        <p:cTn id="119" dur="1" fill="hold">
                                          <p:stCondLst>
                                            <p:cond delay="0"/>
                                          </p:stCondLst>
                                        </p:cTn>
                                        <p:tgtEl>
                                          <p:spTgt spid="85">
                                            <p:txEl>
                                              <p:pRg st="0" end="0"/>
                                            </p:txEl>
                                          </p:spTgt>
                                        </p:tgtEl>
                                        <p:attrNameLst>
                                          <p:attrName>style.visibility</p:attrName>
                                        </p:attrNameLst>
                                      </p:cBhvr>
                                      <p:to>
                                        <p:strVal val="visible"/>
                                      </p:to>
                                    </p:set>
                                    <p:anim calcmode="lin" valueType="num">
                                      <p:cBhvr additive="base">
                                        <p:cTn id="120"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500"/>
                            </p:stCondLst>
                            <p:childTnLst>
                              <p:par>
                                <p:cTn id="123" presetID="2" presetClass="entr" presetSubtype="4" accel="50000" decel="50000" fill="hold" grpId="0" nodeType="afterEffect" nodePh="1">
                                  <p:stCondLst>
                                    <p:cond delay="0"/>
                                  </p:stCondLst>
                                  <p:endCondLst>
                                    <p:cond evt="begin" delay="0">
                                      <p:tn val="123"/>
                                    </p:cond>
                                  </p:endCondLst>
                                  <p:childTnLst>
                                    <p:set>
                                      <p:cBhvr>
                                        <p:cTn id="124" dur="1" fill="hold">
                                          <p:stCondLst>
                                            <p:cond delay="0"/>
                                          </p:stCondLst>
                                        </p:cTn>
                                        <p:tgtEl>
                                          <p:spTgt spid="84">
                                            <p:txEl>
                                              <p:pRg st="0" end="0"/>
                                            </p:txEl>
                                          </p:spTgt>
                                        </p:tgtEl>
                                        <p:attrNameLst>
                                          <p:attrName>style.visibility</p:attrName>
                                        </p:attrNameLst>
                                      </p:cBhvr>
                                      <p:to>
                                        <p:strVal val="visible"/>
                                      </p:to>
                                    </p:set>
                                    <p:anim calcmode="lin" valueType="num">
                                      <p:cBhvr additive="base">
                                        <p:cTn id="125"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63" grpId="0"/>
      <p:bldP spid="6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ppt_x"/>
                          </p:val>
                        </p:tav>
                        <p:tav tm="100000">
                          <p:val>
                            <p:strVal val="#ppt_x"/>
                          </p:val>
                        </p:tav>
                      </p:tavLst>
                    </p:anim>
                    <p:anim calcmode="lin" valueType="num">
                      <p:cBhvr additive="base">
                        <p:cTn dur="500" fill="hold"/>
                        <p:tgtEl>
                          <p:spTgt spid="65"/>
                        </p:tgtEl>
                        <p:attrNameLst>
                          <p:attrName>ppt_y</p:attrName>
                        </p:attrNameLst>
                      </p:cBhvr>
                      <p:tavLst>
                        <p:tav tm="0">
                          <p:val>
                            <p:strVal val="1+#ppt_h/2"/>
                          </p:val>
                        </p:tav>
                        <p:tav tm="100000">
                          <p:val>
                            <p:strVal val="#ppt_y"/>
                          </p:val>
                        </p:tav>
                      </p:tavLst>
                    </p:anim>
                  </p:childTnLst>
                </p:cTn>
              </p:par>
            </p:tnLst>
          </p:tmpl>
        </p:tmplLst>
      </p:bldP>
      <p:bldP spid="66" grpId="0" animBg="1"/>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ppt_x"/>
                          </p:val>
                        </p:tav>
                        <p:tav tm="100000">
                          <p:val>
                            <p:strVal val="#ppt_x"/>
                          </p:val>
                        </p:tav>
                      </p:tavLst>
                    </p:anim>
                    <p:anim calcmode="lin" valueType="num">
                      <p:cBhvr additive="base">
                        <p:cTn dur="500" fill="hold"/>
                        <p:tgtEl>
                          <p:spTgt spid="70"/>
                        </p:tgtEl>
                        <p:attrNameLst>
                          <p:attrName>ppt_y</p:attrName>
                        </p:attrNameLst>
                      </p:cBhvr>
                      <p:tavLst>
                        <p:tav tm="0">
                          <p:val>
                            <p:strVal val="1+#ppt_h/2"/>
                          </p:val>
                        </p:tav>
                        <p:tav tm="100000">
                          <p:val>
                            <p:strVal val="#ppt_y"/>
                          </p:val>
                        </p:tav>
                      </p:tavLst>
                    </p:anim>
                  </p:childTnLst>
                </p:cTn>
              </p:par>
            </p:tnLst>
          </p:tmpl>
        </p:tmplLst>
      </p:bldP>
      <p:bldP spid="71" grpId="0" animBg="1"/>
      <p:bldP spid="7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wipe(down)">
                      <p:cBhvr>
                        <p:cTn dur="500"/>
                        <p:tgtEl>
                          <p:spTgt spid="72"/>
                        </p:tgtEl>
                      </p:cBhvr>
                    </p:animEffect>
                  </p:childTnLst>
                </p:cTn>
              </p:par>
            </p:tnLst>
          </p:tmpl>
        </p:tmplLst>
      </p:bldP>
      <p:bldP spid="73" grpId="0"/>
      <p:bldP spid="7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1+#ppt_h/2"/>
                          </p:val>
                        </p:tav>
                        <p:tav tm="100000">
                          <p:val>
                            <p:strVal val="#ppt_y"/>
                          </p:val>
                        </p:tav>
                      </p:tavLst>
                    </p:anim>
                  </p:childTnLst>
                </p:cTn>
              </p:par>
            </p:tnLst>
          </p:tmpl>
        </p:tmplLst>
      </p:bldP>
      <p:bldP spid="8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ppt_x"/>
                          </p:val>
                        </p:tav>
                        <p:tav tm="100000">
                          <p:val>
                            <p:strVal val="#ppt_x"/>
                          </p:val>
                        </p:tav>
                      </p:tavLst>
                    </p:anim>
                    <p:anim calcmode="lin" valueType="num">
                      <p:cBhvr additive="base">
                        <p:cTn dur="500" fill="hold"/>
                        <p:tgtEl>
                          <p:spTgt spid="80"/>
                        </p:tgtEl>
                        <p:attrNameLst>
                          <p:attrName>ppt_y</p:attrName>
                        </p:attrNameLst>
                      </p:cBhvr>
                      <p:tavLst>
                        <p:tav tm="0">
                          <p:val>
                            <p:strVal val="1+#ppt_h/2"/>
                          </p:val>
                        </p:tav>
                        <p:tav tm="100000">
                          <p:val>
                            <p:strVal val="#ppt_y"/>
                          </p:val>
                        </p:tav>
                      </p:tavLst>
                    </p:anim>
                  </p:childTnLst>
                </p:cTn>
              </p:par>
            </p:tnLst>
          </p:tmpl>
        </p:tmplLst>
      </p:bldP>
      <p:bldP spid="81" grpId="0" animBg="1"/>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p:bldP spid="8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fill="hold"/>
                        <p:tgtEl>
                          <p:spTgt spid="84"/>
                        </p:tgtEl>
                        <p:attrNameLst>
                          <p:attrName>ppt_x</p:attrName>
                        </p:attrNameLst>
                      </p:cBhvr>
                      <p:tavLst>
                        <p:tav tm="0">
                          <p:val>
                            <p:strVal val="#ppt_x"/>
                          </p:val>
                        </p:tav>
                        <p:tav tm="100000">
                          <p:val>
                            <p:strVal val="#ppt_x"/>
                          </p:val>
                        </p:tav>
                      </p:tavLst>
                    </p:anim>
                    <p:anim calcmode="lin" valueType="num">
                      <p:cBhvr additive="base">
                        <p:cTn dur="500" fill="hold"/>
                        <p:tgtEl>
                          <p:spTgt spid="84"/>
                        </p:tgtEl>
                        <p:attrNameLst>
                          <p:attrName>ppt_y</p:attrName>
                        </p:attrNameLst>
                      </p:cBhvr>
                      <p:tavLst>
                        <p:tav tm="0">
                          <p:val>
                            <p:strVal val="1+#ppt_h/2"/>
                          </p:val>
                        </p:tav>
                        <p:tav tm="100000">
                          <p:val>
                            <p:strVal val="#ppt_y"/>
                          </p:val>
                        </p:tav>
                      </p:tavLst>
                    </p:anim>
                  </p:childTnLst>
                </p:cTn>
              </p:par>
            </p:tnLst>
          </p:tmpl>
        </p:tmplLst>
      </p:bldP>
      <p:bldP spid="8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1+#ppt_h/2"/>
                          </p:val>
                        </p:tav>
                        <p:tav tm="100000">
                          <p:val>
                            <p:strVal val="#ppt_y"/>
                          </p:val>
                        </p:tav>
                      </p:tavLst>
                    </p:anim>
                  </p:childTnLst>
                </p:cTn>
              </p:par>
            </p:tnLst>
          </p:tmpl>
        </p:tmplLst>
      </p:bldP>
      <p:bldP spid="86" grpId="0" animBg="1"/>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eam03">
    <p:spTree>
      <p:nvGrpSpPr>
        <p:cNvPr id="1" name=""/>
        <p:cNvGrpSpPr/>
        <p:nvPr/>
      </p:nvGrpSpPr>
      <p:grpSpPr>
        <a:xfrm>
          <a:off x="0" y="0"/>
          <a:ext cx="0" cy="0"/>
          <a:chOff x="0" y="0"/>
          <a:chExt cx="0" cy="0"/>
        </a:xfrm>
      </p:grpSpPr>
      <p:sp>
        <p:nvSpPr>
          <p:cNvPr id="19" name="Picture Placeholder 7"/>
          <p:cNvSpPr>
            <a:spLocks noGrp="1"/>
          </p:cNvSpPr>
          <p:nvPr>
            <p:ph type="pic" sz="quarter" idx="10" hasCustomPrompt="1"/>
          </p:nvPr>
        </p:nvSpPr>
        <p:spPr>
          <a:xfrm>
            <a:off x="1042733" y="2100700"/>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8" hasCustomPrompt="1"/>
          </p:nvPr>
        </p:nvSpPr>
        <p:spPr>
          <a:xfrm>
            <a:off x="2329177" y="3386780"/>
            <a:ext cx="2444555" cy="2443827"/>
          </a:xfrm>
          <a:prstGeom prst="diamond">
            <a:avLst/>
          </a:prstGeom>
          <a:ln w="19050">
            <a:solidFill>
              <a:schemeClr val="accent2"/>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5" name="Picture Placeholder 7"/>
          <p:cNvSpPr>
            <a:spLocks noGrp="1"/>
          </p:cNvSpPr>
          <p:nvPr>
            <p:ph type="pic" sz="quarter" idx="21" hasCustomPrompt="1"/>
          </p:nvPr>
        </p:nvSpPr>
        <p:spPr>
          <a:xfrm>
            <a:off x="3605877" y="2087867"/>
            <a:ext cx="2444555" cy="2443827"/>
          </a:xfrm>
          <a:prstGeom prst="diamond">
            <a:avLst/>
          </a:prstGeom>
          <a:ln w="19050">
            <a:solidFill>
              <a:schemeClr val="accent3"/>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24" hasCustomPrompt="1"/>
          </p:nvPr>
        </p:nvSpPr>
        <p:spPr>
          <a:xfrm>
            <a:off x="4893883" y="3373947"/>
            <a:ext cx="2444555" cy="2443827"/>
          </a:xfrm>
          <a:prstGeom prst="diamond">
            <a:avLst/>
          </a:prstGeom>
          <a:ln w="19050">
            <a:solidFill>
              <a:schemeClr val="accent4"/>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26" hasCustomPrompt="1"/>
          </p:nvPr>
        </p:nvSpPr>
        <p:spPr>
          <a:xfrm>
            <a:off x="6169021" y="2075033"/>
            <a:ext cx="2444555" cy="2443827"/>
          </a:xfrm>
          <a:prstGeom prst="diamond">
            <a:avLst/>
          </a:prstGeom>
          <a:ln w="19050">
            <a:solidFill>
              <a:schemeClr val="accent5"/>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6" name="Picture Placeholder 7"/>
          <p:cNvSpPr>
            <a:spLocks noGrp="1"/>
          </p:cNvSpPr>
          <p:nvPr>
            <p:ph type="pic" sz="quarter" idx="27" hasCustomPrompt="1"/>
          </p:nvPr>
        </p:nvSpPr>
        <p:spPr>
          <a:xfrm>
            <a:off x="7458589" y="3361113"/>
            <a:ext cx="2444555" cy="2443827"/>
          </a:xfrm>
          <a:prstGeom prst="diamond">
            <a:avLst/>
          </a:prstGeom>
          <a:ln w="19050">
            <a:solidFill>
              <a:schemeClr val="accent6"/>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7" name="Picture Placeholder 7"/>
          <p:cNvSpPr>
            <a:spLocks noGrp="1"/>
          </p:cNvSpPr>
          <p:nvPr>
            <p:ph type="pic" sz="quarter" idx="28" hasCustomPrompt="1"/>
          </p:nvPr>
        </p:nvSpPr>
        <p:spPr>
          <a:xfrm>
            <a:off x="8732164" y="2075033"/>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667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3500"/>
                            </p:stCondLst>
                            <p:childTnLst>
                              <p:par>
                                <p:cTn id="43" presetID="5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47" grpId="0" animBg="1"/>
      <p:bldP spid="16" grpId="0" animBg="1"/>
      <p:bldP spid="17" grpId="0" animBg="1"/>
      <p:bldP spid="15"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5_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281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_MockUp02">
    <p:spTree>
      <p:nvGrpSpPr>
        <p:cNvPr id="1" name=""/>
        <p:cNvGrpSpPr/>
        <p:nvPr/>
      </p:nvGrpSpPr>
      <p:grpSpPr>
        <a:xfrm>
          <a:off x="0" y="0"/>
          <a:ext cx="0" cy="0"/>
          <a:chOff x="0" y="0"/>
          <a:chExt cx="0" cy="0"/>
        </a:xfrm>
      </p:grpSpPr>
      <p:grpSp>
        <p:nvGrpSpPr>
          <p:cNvPr id="2" name="Group 17"/>
          <p:cNvGrpSpPr/>
          <p:nvPr userDrawn="1"/>
        </p:nvGrpSpPr>
        <p:grpSpPr>
          <a:xfrm>
            <a:off x="3968593" y="1726608"/>
            <a:ext cx="4343760" cy="3456120"/>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3"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4"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r" rtl="1"/>
              <a:r>
                <a:rPr lang="en-US" sz="2400" dirty="0">
                  <a:solidFill>
                    <a:srgbClr val="262626"/>
                  </a:solidFill>
                </a:rPr>
                <a:t> </a:t>
              </a:r>
            </a:p>
          </p:txBody>
        </p:sp>
        <p:sp>
          <p:nvSpPr>
            <p:cNvPr id="35"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grpSp>
      <p:sp>
        <p:nvSpPr>
          <p:cNvPr id="36" name="Picture Placeholder 7"/>
          <p:cNvSpPr>
            <a:spLocks noGrp="1"/>
          </p:cNvSpPr>
          <p:nvPr>
            <p:ph type="pic" sz="quarter" idx="10" hasCustomPrompt="1"/>
          </p:nvPr>
        </p:nvSpPr>
        <p:spPr>
          <a:xfrm>
            <a:off x="4153967" y="1879600"/>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
        <p:nvSpPr>
          <p:cNvPr id="1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24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MockUp4">
    <p:spTree>
      <p:nvGrpSpPr>
        <p:cNvPr id="1" name=""/>
        <p:cNvGrpSpPr/>
        <p:nvPr/>
      </p:nvGrpSpPr>
      <p:grpSpPr>
        <a:xfrm>
          <a:off x="0" y="0"/>
          <a:ext cx="0" cy="0"/>
          <a:chOff x="0" y="0"/>
          <a:chExt cx="0" cy="0"/>
        </a:xfrm>
      </p:grpSpPr>
      <p:grpSp>
        <p:nvGrpSpPr>
          <p:cNvPr id="26" name="Group 25"/>
          <p:cNvGrpSpPr/>
          <p:nvPr userDrawn="1"/>
        </p:nvGrpSpPr>
        <p:grpSpPr>
          <a:xfrm>
            <a:off x="8606365" y="1488152"/>
            <a:ext cx="2569635" cy="4785648"/>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29"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45" name="Picture Placeholder 7"/>
          <p:cNvSpPr>
            <a:spLocks noGrp="1"/>
          </p:cNvSpPr>
          <p:nvPr>
            <p:ph type="pic" sz="quarter" idx="10" hasCustomPrompt="1"/>
          </p:nvPr>
        </p:nvSpPr>
        <p:spPr>
          <a:xfrm>
            <a:off x="8779933" y="2165506"/>
            <a:ext cx="2235200" cy="3386444"/>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450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MockUp01">
    <p:spTree>
      <p:nvGrpSpPr>
        <p:cNvPr id="1" name=""/>
        <p:cNvGrpSpPr/>
        <p:nvPr/>
      </p:nvGrpSpPr>
      <p:grpSpPr>
        <a:xfrm>
          <a:off x="0" y="0"/>
          <a:ext cx="0" cy="0"/>
          <a:chOff x="0" y="0"/>
          <a:chExt cx="0" cy="0"/>
        </a:xfrm>
      </p:grpSpPr>
      <p:sp>
        <p:nvSpPr>
          <p:cNvPr id="20" name="Rectangle 19"/>
          <p:cNvSpPr/>
          <p:nvPr userDrawn="1"/>
        </p:nvSpPr>
        <p:spPr>
          <a:xfrm>
            <a:off x="0" y="2819400"/>
            <a:ext cx="12192000" cy="12192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0" y="4024466"/>
            <a:ext cx="12192000" cy="283353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 name="Group 300"/>
          <p:cNvGrpSpPr/>
          <p:nvPr userDrawn="1"/>
        </p:nvGrpSpPr>
        <p:grpSpPr>
          <a:xfrm>
            <a:off x="612067" y="1635976"/>
            <a:ext cx="5176696" cy="2707424"/>
            <a:chOff x="2844800" y="1304396"/>
            <a:chExt cx="2803525" cy="1466250"/>
          </a:xfrm>
        </p:grpSpPr>
        <p:grpSp>
          <p:nvGrpSpPr>
            <p:cNvPr id="3" name="Group 44"/>
            <p:cNvGrpSpPr/>
            <p:nvPr/>
          </p:nvGrpSpPr>
          <p:grpSpPr>
            <a:xfrm>
              <a:off x="3209925" y="1304396"/>
              <a:ext cx="2073275" cy="1397000"/>
              <a:chOff x="4843457" y="992546"/>
              <a:chExt cx="2073275" cy="1397000"/>
            </a:xfrm>
          </p:grpSpPr>
          <p:sp>
            <p:nvSpPr>
              <p:cNvPr id="3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4" name="Group 43"/>
            <p:cNvGrpSpPr/>
            <p:nvPr/>
          </p:nvGrpSpPr>
          <p:grpSpPr>
            <a:xfrm>
              <a:off x="2844800" y="2648409"/>
              <a:ext cx="2803525" cy="122237"/>
              <a:chOff x="4462463" y="2425701"/>
              <a:chExt cx="2803525" cy="122237"/>
            </a:xfrm>
          </p:grpSpPr>
          <p:sp>
            <p:nvSpPr>
              <p:cNvPr id="3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41" name="Picture Placeholder 7"/>
          <p:cNvSpPr>
            <a:spLocks noGrp="1"/>
          </p:cNvSpPr>
          <p:nvPr>
            <p:ph type="pic" sz="quarter" idx="10" hasCustomPrompt="1"/>
          </p:nvPr>
        </p:nvSpPr>
        <p:spPr>
          <a:xfrm>
            <a:off x="1438696" y="1776680"/>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47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632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62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39" name="Text Placeholder 3"/>
          <p:cNvSpPr>
            <a:spLocks noGrp="1"/>
          </p:cNvSpPr>
          <p:nvPr>
            <p:ph type="body" sz="half" idx="15"/>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24"/>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51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4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A blue and white logo&#10;&#10;Description automatically generated">
            <a:extLst>
              <a:ext uri="{FF2B5EF4-FFF2-40B4-BE49-F238E27FC236}">
                <a16:creationId xmlns:a16="http://schemas.microsoft.com/office/drawing/2014/main" id="{1D6746AC-0BE2-C20E-FD6C-7B6252D044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002" y="330361"/>
            <a:ext cx="2447770" cy="1213911"/>
          </a:xfrm>
          <a:prstGeom prst="rect">
            <a:avLst/>
          </a:prstGeom>
        </p:spPr>
      </p:pic>
    </p:spTree>
    <p:extLst>
      <p:ext uri="{BB962C8B-B14F-4D97-AF65-F5344CB8AC3E}">
        <p14:creationId xmlns:p14="http://schemas.microsoft.com/office/powerpoint/2010/main" val="223709085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4597564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61203169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1934193"/>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1416049" y="476251"/>
            <a:ext cx="9085411" cy="1003758"/>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736293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09477576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1324750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1111005005"/>
      </p:ext>
    </p:extLst>
  </p:cSld>
  <p:clrMapOvr>
    <a:masterClrMapping/>
  </p:clrMapOvr>
  <p:extLst>
    <p:ext uri="{DCECCB84-F9BA-43D5-87BE-67443E8EF086}">
      <p15:sldGuideLst xmlns:p15="http://schemas.microsoft.com/office/powerpoint/2012/main">
        <p15:guide id="1" pos="73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99433433"/>
      </p:ext>
    </p:extLst>
  </p:cSld>
  <p:clrMapOvr>
    <a:masterClrMapping/>
  </p:clrMapOvr>
  <p:extLst>
    <p:ext uri="{DCECCB84-F9BA-43D5-87BE-67443E8EF086}">
      <p15:sldGuideLst xmlns:p15="http://schemas.microsoft.com/office/powerpoint/2012/main">
        <p15:guide id="3" orient="horz" pos="3793" userDrawn="1">
          <p15:clr>
            <a:srgbClr val="FBAE40"/>
          </p15:clr>
        </p15:guide>
        <p15:guide id="5" pos="7378">
          <p15:clr>
            <a:srgbClr val="FBAE40"/>
          </p15:clr>
        </p15:guide>
        <p15:guide id="6" orient="horz" pos="91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1490650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15677129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Laiko</a:t>
            </a:r>
            <a:r>
              <a:rPr lang="en-US" dirty="0"/>
              <a:t> </a:t>
            </a:r>
            <a:r>
              <a:rPr lang="en-US" dirty="0" err="1"/>
              <a:t>juosta</a:t>
            </a:r>
            <a:endParaRPr lang="en-US" dirty="0"/>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55725053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userDrawn="1">
          <p15:clr>
            <a:srgbClr val="FBAE40"/>
          </p15:clr>
        </p15:guide>
        <p15:guide id="5" pos="7378">
          <p15:clr>
            <a:srgbClr val="FBAE40"/>
          </p15:clr>
        </p15:guide>
        <p15:guide id="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marL="0" marR="0" lvl="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269188"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541011624"/>
      </p:ext>
    </p:extLst>
  </p:cSld>
  <p:clrMapOvr>
    <a:masterClrMapping/>
  </p:clrMapOvr>
  <p:extLst>
    <p:ext uri="{DCECCB84-F9BA-43D5-87BE-67443E8EF086}">
      <p15:sldGuideLst xmlns:p15="http://schemas.microsoft.com/office/powerpoint/2012/main">
        <p15:guide id="3" orient="horz" pos="3657" userDrawn="1">
          <p15:clr>
            <a:srgbClr val="FBAE40"/>
          </p15:clr>
        </p15:guide>
        <p15:guide id="4" orient="horz" pos="1185" userDrawn="1">
          <p15:clr>
            <a:srgbClr val="FBAE40"/>
          </p15:clr>
        </p15:guide>
        <p15:guide id="5" pos="7355" userDrawn="1">
          <p15:clr>
            <a:srgbClr val="FBAE40"/>
          </p15:clr>
        </p15:guide>
        <p15:guide id="6" pos="1277" userDrawn="1">
          <p15:clr>
            <a:srgbClr val="FBAE40"/>
          </p15:clr>
        </p15:guide>
        <p15:guide id="7" pos="6425" userDrawn="1">
          <p15:clr>
            <a:srgbClr val="FBAE40"/>
          </p15:clr>
        </p15:guide>
        <p15:guide id="8" pos="4725" userDrawn="1">
          <p15:clr>
            <a:srgbClr val="FBAE40"/>
          </p15:clr>
        </p15:guide>
        <p15:guide id="9" pos="300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63865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Suma</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3359831"/>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userDrawn="1">
          <p15:clr>
            <a:srgbClr val="FBAE40"/>
          </p15:clr>
        </p15:guide>
        <p15:guide id="5" pos="73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767673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01439682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application&#10;&#10;Description automatically generated">
            <a:extLst>
              <a:ext uri="{FF2B5EF4-FFF2-40B4-BE49-F238E27FC236}">
                <a16:creationId xmlns:a16="http://schemas.microsoft.com/office/drawing/2014/main" id="{D7C548C5-1372-F840-A784-258A1CB137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62055351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2"/>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spTree>
    <p:extLst>
      <p:ext uri="{BB962C8B-B14F-4D97-AF65-F5344CB8AC3E}">
        <p14:creationId xmlns:p14="http://schemas.microsoft.com/office/powerpoint/2010/main" val="263704225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271837768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219546502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329618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7506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7846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64516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64516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10"/>
          <p:cNvSpPr>
            <a:spLocks noGrp="1"/>
          </p:cNvSpPr>
          <p:nvPr>
            <p:ph type="pic" sz="quarter" idx="10" hasCustomPrompt="1"/>
          </p:nvPr>
        </p:nvSpPr>
        <p:spPr>
          <a:xfrm>
            <a:off x="7662513" y="0"/>
            <a:ext cx="4529487" cy="68580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7604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798"/>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chemeClr val="bg1"/>
              </a:solidFill>
            </a:endParaRPr>
          </a:p>
        </p:txBody>
      </p:sp>
      <p:sp>
        <p:nvSpPr>
          <p:cNvPr id="5" name="Text Placeholder 3"/>
          <p:cNvSpPr>
            <a:spLocks noGrp="1"/>
          </p:cNvSpPr>
          <p:nvPr>
            <p:ph type="body" sz="half" idx="2" hasCustomPrompt="1"/>
          </p:nvPr>
        </p:nvSpPr>
        <p:spPr>
          <a:xfrm>
            <a:off x="508000" y="1026695"/>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0955867"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8220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11697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6613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Graphical user interface&#10;&#10;Description automatically generated with medium confidence">
            <a:extLst>
              <a:ext uri="{FF2B5EF4-FFF2-40B4-BE49-F238E27FC236}">
                <a16:creationId xmlns:a16="http://schemas.microsoft.com/office/drawing/2014/main" id="{C610F3ED-EB3B-6C0A-33F8-46A95B8D57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53166"/>
            <a:ext cx="3069204" cy="1173211"/>
          </a:xfrm>
          <a:prstGeom prst="rect">
            <a:avLst/>
          </a:prstGeom>
        </p:spPr>
      </p:pic>
    </p:spTree>
    <p:extLst>
      <p:ext uri="{BB962C8B-B14F-4D97-AF65-F5344CB8AC3E}">
        <p14:creationId xmlns:p14="http://schemas.microsoft.com/office/powerpoint/2010/main" val="280877371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4490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3326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1261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3264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7588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93384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5547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9535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1845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543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A picture containing graphical user interface&#10;&#10;Description automatically generated">
            <a:extLst>
              <a:ext uri="{FF2B5EF4-FFF2-40B4-BE49-F238E27FC236}">
                <a16:creationId xmlns:a16="http://schemas.microsoft.com/office/drawing/2014/main" id="{675A65DB-7067-EE10-E2FB-0C1EDEBA2A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52616"/>
            <a:ext cx="3069204" cy="1173211"/>
          </a:xfrm>
          <a:prstGeom prst="rect">
            <a:avLst/>
          </a:prstGeom>
        </p:spPr>
      </p:pic>
    </p:spTree>
    <p:extLst>
      <p:ext uri="{BB962C8B-B14F-4D97-AF65-F5344CB8AC3E}">
        <p14:creationId xmlns:p14="http://schemas.microsoft.com/office/powerpoint/2010/main" val="270423225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332779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949875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345704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06585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43335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6406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5592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6379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7024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4186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Graphical user interface&#10;&#10;Description automatically generated with low confidence">
            <a:extLst>
              <a:ext uri="{FF2B5EF4-FFF2-40B4-BE49-F238E27FC236}">
                <a16:creationId xmlns:a16="http://schemas.microsoft.com/office/drawing/2014/main" id="{B65ADB94-D25A-17DB-F83A-A0164416F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95668739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5"/>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70104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1711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82539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52781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1602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61725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514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864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27046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11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a:spLocks noGrp="1"/>
          </p:cNvSpPr>
          <p:nvPr>
            <p:ph type="body" sz="half" idx="15"/>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Placeholder 3"/>
          <p:cNvSpPr>
            <a:spLocks noGrp="1"/>
          </p:cNvSpPr>
          <p:nvPr>
            <p:ph type="body" sz="half" idx="24"/>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9713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text&#10;&#10;Description automatically generated">
            <a:extLst>
              <a:ext uri="{FF2B5EF4-FFF2-40B4-BE49-F238E27FC236}">
                <a16:creationId xmlns:a16="http://schemas.microsoft.com/office/drawing/2014/main" id="{A3B110FE-39A3-916D-6E4D-3676A8416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5637213"/>
            <a:ext cx="3543300" cy="927100"/>
          </a:xfrm>
          <a:prstGeom prst="rect">
            <a:avLst/>
          </a:prstGeom>
        </p:spPr>
      </p:pic>
      <p:sp>
        <p:nvSpPr>
          <p:cNvPr id="7" name="Text Placeholder 4">
            <a:extLst>
              <a:ext uri="{FF2B5EF4-FFF2-40B4-BE49-F238E27FC236}">
                <a16:creationId xmlns:a16="http://schemas.microsoft.com/office/drawing/2014/main" id="{940A4F1C-21F9-EFF5-13C0-8FD2D4C4B658}"/>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3" name="Picture 2" descr="Graphical user interface&#10;&#10;Description automatically generated with low confidence">
            <a:extLst>
              <a:ext uri="{FF2B5EF4-FFF2-40B4-BE49-F238E27FC236}">
                <a16:creationId xmlns:a16="http://schemas.microsoft.com/office/drawing/2014/main" id="{12C23A6F-A38F-BE70-1D77-9302EDC4A5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43277221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Pic5">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0" y="1885772"/>
            <a:ext cx="4165600" cy="2660829"/>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4165601" y="1885772"/>
            <a:ext cx="800484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4561641" y="256106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5077865" y="2540820"/>
            <a:ext cx="6379243"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4561641" y="322454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5077868" y="3204293"/>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4561641" y="384991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5077868" y="3829669"/>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4639229" y="2147528"/>
            <a:ext cx="6862419"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7"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952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2500"/>
                            </p:stCondLst>
                            <p:childTnLst>
                              <p:par>
                                <p:cTn id="22" presetID="2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wipe(left)">
                                      <p:cBhvr>
                                        <p:cTn id="24" dur="500"/>
                                        <p:tgtEl>
                                          <p:spTgt spid="34">
                                            <p:txEl>
                                              <p:pRg st="0" end="0"/>
                                            </p:txEl>
                                          </p:spTgt>
                                        </p:tgtEl>
                                      </p:cBhvr>
                                    </p:animEffect>
                                  </p:childTnLst>
                                </p:cTn>
                              </p:par>
                            </p:childTnLst>
                          </p:cTn>
                        </p:par>
                        <p:par>
                          <p:cTn id="25" fill="hold">
                            <p:stCondLst>
                              <p:cond delay="3000"/>
                            </p:stCondLst>
                            <p:childTnLst>
                              <p:par>
                                <p:cTn id="26" presetID="53"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2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left)">
                                      <p:cBhvr>
                                        <p:cTn id="33" dur="500"/>
                                        <p:tgtEl>
                                          <p:spTgt spid="23">
                                            <p:txEl>
                                              <p:pRg st="0" end="0"/>
                                            </p:txEl>
                                          </p:spTgt>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2" presetClass="entr" presetSubtype="8" fill="hold" grpId="0" nodeType="withEffect" nodePh="1">
                                  <p:stCondLst>
                                    <p:cond delay="0"/>
                                  </p:stCondLst>
                                  <p:endCondLst>
                                    <p:cond evt="begin" delay="0">
                                      <p:tn val="40"/>
                                    </p:cond>
                                  </p:end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wipe(left)">
                                      <p:cBhvr>
                                        <p:cTn id="42" dur="500"/>
                                        <p:tgtEl>
                                          <p:spTgt spid="25">
                                            <p:txEl>
                                              <p:pRg st="0" end="0"/>
                                            </p:txEl>
                                          </p:spTgt>
                                        </p:tgtEl>
                                      </p:cBhvr>
                                    </p:animEffect>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2" presetClass="entr" presetSubtype="8" fill="hold" grpId="0" nodeType="with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left)">
                                      <p:cBhvr>
                                        <p:cTn id="5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17"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599876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 name="Picture Placeholder 7"/>
          <p:cNvSpPr>
            <a:spLocks noGrp="1"/>
          </p:cNvSpPr>
          <p:nvPr>
            <p:ph type="pic" sz="quarter" idx="10" hasCustomPrompt="1"/>
          </p:nvPr>
        </p:nvSpPr>
        <p:spPr>
          <a:xfrm>
            <a:off x="545433"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8063834"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06623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12192000" cy="4343400"/>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1028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2532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4982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64516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64516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10"/>
          <p:cNvSpPr>
            <a:spLocks noGrp="1"/>
          </p:cNvSpPr>
          <p:nvPr>
            <p:ph type="pic" sz="quarter" idx="10" hasCustomPrompt="1"/>
          </p:nvPr>
        </p:nvSpPr>
        <p:spPr>
          <a:xfrm>
            <a:off x="7662513" y="0"/>
            <a:ext cx="4529487" cy="68580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831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798"/>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FFFFFF"/>
              </a:solidFill>
            </a:endParaRPr>
          </a:p>
        </p:txBody>
      </p:sp>
      <p:sp>
        <p:nvSpPr>
          <p:cNvPr id="5" name="Text Placeholder 3"/>
          <p:cNvSpPr>
            <a:spLocks noGrp="1"/>
          </p:cNvSpPr>
          <p:nvPr>
            <p:ph type="body" sz="half" idx="2" hasCustomPrompt="1"/>
          </p:nvPr>
        </p:nvSpPr>
        <p:spPr>
          <a:xfrm>
            <a:off x="508000" y="1026695"/>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0955867"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7961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67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196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0" name="Picture 9" descr="Logo&#10;&#10;Description automatically generated">
            <a:extLst>
              <a:ext uri="{FF2B5EF4-FFF2-40B4-BE49-F238E27FC236}">
                <a16:creationId xmlns:a16="http://schemas.microsoft.com/office/drawing/2014/main" id="{CE37E232-BA38-668A-FE1C-32D64760A6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2622" y="6066905"/>
            <a:ext cx="2095500" cy="625762"/>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770F5363-F47F-8BF7-AEC8-CB0DC9788E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038800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409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4013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3513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7" name="Rectangle 6"/>
          <p:cNvSpPr/>
          <p:nvPr userDrawn="1"/>
        </p:nvSpPr>
        <p:spPr>
          <a:xfrm>
            <a:off x="6212140"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361"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29"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0025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6904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397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754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1883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7293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453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A picture containing graphical user interface&#10;&#10;Description automatically generated">
            <a:extLst>
              <a:ext uri="{FF2B5EF4-FFF2-40B4-BE49-F238E27FC236}">
                <a16:creationId xmlns:a16="http://schemas.microsoft.com/office/drawing/2014/main" id="{5C2D81F4-DD5B-049D-12CC-11CD5E39CA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126" t="11906" r="10043" b="14293"/>
          <a:stretch/>
        </p:blipFill>
        <p:spPr>
          <a:xfrm>
            <a:off x="381000" y="5643881"/>
            <a:ext cx="2497932" cy="942658"/>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4B8CCD33-A910-963A-986E-BD3E9943EC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22391517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5689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7146993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6108227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33196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43378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213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8737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390291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10038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412131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theme" Target="../theme/theme2.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image" Target="../media/image2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image" Target="../media/image22.gif"/><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96.xml"/><Relationship Id="rId21" Type="http://schemas.openxmlformats.org/officeDocument/2006/relationships/slideLayout" Target="../slideLayouts/slideLayout91.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63" Type="http://schemas.openxmlformats.org/officeDocument/2006/relationships/slideLayout" Target="../slideLayouts/slideLayout133.xml"/><Relationship Id="rId68" Type="http://schemas.openxmlformats.org/officeDocument/2006/relationships/slideLayout" Target="../slideLayouts/slideLayout138.xml"/><Relationship Id="rId16" Type="http://schemas.openxmlformats.org/officeDocument/2006/relationships/slideLayout" Target="../slideLayouts/slideLayout86.xml"/><Relationship Id="rId11" Type="http://schemas.openxmlformats.org/officeDocument/2006/relationships/slideLayout" Target="../slideLayouts/slideLayout81.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53" Type="http://schemas.openxmlformats.org/officeDocument/2006/relationships/slideLayout" Target="../slideLayouts/slideLayout123.xml"/><Relationship Id="rId58" Type="http://schemas.openxmlformats.org/officeDocument/2006/relationships/slideLayout" Target="../slideLayouts/slideLayout128.xml"/><Relationship Id="rId74" Type="http://schemas.openxmlformats.org/officeDocument/2006/relationships/slideLayout" Target="../slideLayouts/slideLayout144.xml"/><Relationship Id="rId79" Type="http://schemas.openxmlformats.org/officeDocument/2006/relationships/slideLayout" Target="../slideLayouts/slideLayout149.xml"/><Relationship Id="rId5" Type="http://schemas.openxmlformats.org/officeDocument/2006/relationships/slideLayout" Target="../slideLayouts/slideLayout75.xml"/><Relationship Id="rId61" Type="http://schemas.openxmlformats.org/officeDocument/2006/relationships/slideLayout" Target="../slideLayouts/slideLayout131.xml"/><Relationship Id="rId19" Type="http://schemas.openxmlformats.org/officeDocument/2006/relationships/slideLayout" Target="../slideLayouts/slideLayout8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56" Type="http://schemas.openxmlformats.org/officeDocument/2006/relationships/slideLayout" Target="../slideLayouts/slideLayout126.xml"/><Relationship Id="rId64" Type="http://schemas.openxmlformats.org/officeDocument/2006/relationships/slideLayout" Target="../slideLayouts/slideLayout134.xml"/><Relationship Id="rId69" Type="http://schemas.openxmlformats.org/officeDocument/2006/relationships/slideLayout" Target="../slideLayouts/slideLayout139.xml"/><Relationship Id="rId77" Type="http://schemas.openxmlformats.org/officeDocument/2006/relationships/slideLayout" Target="../slideLayouts/slideLayout147.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72" Type="http://schemas.openxmlformats.org/officeDocument/2006/relationships/slideLayout" Target="../slideLayouts/slideLayout142.xml"/><Relationship Id="rId80" Type="http://schemas.openxmlformats.org/officeDocument/2006/relationships/theme" Target="../theme/theme3.x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slideLayout" Target="../slideLayouts/slideLayout129.xml"/><Relationship Id="rId67" Type="http://schemas.openxmlformats.org/officeDocument/2006/relationships/slideLayout" Target="../slideLayouts/slideLayout137.xml"/><Relationship Id="rId20" Type="http://schemas.openxmlformats.org/officeDocument/2006/relationships/slideLayout" Target="../slideLayouts/slideLayout90.xml"/><Relationship Id="rId41" Type="http://schemas.openxmlformats.org/officeDocument/2006/relationships/slideLayout" Target="../slideLayouts/slideLayout111.xml"/><Relationship Id="rId54" Type="http://schemas.openxmlformats.org/officeDocument/2006/relationships/slideLayout" Target="../slideLayouts/slideLayout124.xml"/><Relationship Id="rId62" Type="http://schemas.openxmlformats.org/officeDocument/2006/relationships/slideLayout" Target="../slideLayouts/slideLayout132.xml"/><Relationship Id="rId70" Type="http://schemas.openxmlformats.org/officeDocument/2006/relationships/slideLayout" Target="../slideLayouts/slideLayout140.xml"/><Relationship Id="rId75" Type="http://schemas.openxmlformats.org/officeDocument/2006/relationships/slideLayout" Target="../slideLayouts/slideLayout145.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slideLayout" Target="../slideLayouts/slideLayout127.xml"/><Relationship Id="rId10" Type="http://schemas.openxmlformats.org/officeDocument/2006/relationships/slideLayout" Target="../slideLayouts/slideLayout80.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60" Type="http://schemas.openxmlformats.org/officeDocument/2006/relationships/slideLayout" Target="../slideLayouts/slideLayout130.xml"/><Relationship Id="rId65" Type="http://schemas.openxmlformats.org/officeDocument/2006/relationships/slideLayout" Target="../slideLayouts/slideLayout135.xml"/><Relationship Id="rId73" Type="http://schemas.openxmlformats.org/officeDocument/2006/relationships/slideLayout" Target="../slideLayouts/slideLayout143.xml"/><Relationship Id="rId78" Type="http://schemas.openxmlformats.org/officeDocument/2006/relationships/slideLayout" Target="../slideLayouts/slideLayout148.xml"/><Relationship Id="rId81" Type="http://schemas.openxmlformats.org/officeDocument/2006/relationships/image" Target="../media/image22.gif"/><Relationship Id="rId4" Type="http://schemas.openxmlformats.org/officeDocument/2006/relationships/slideLayout" Target="../slideLayouts/slideLayout74.xml"/><Relationship Id="rId9" Type="http://schemas.openxmlformats.org/officeDocument/2006/relationships/slideLayout" Target="../slideLayouts/slideLayout79.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9" Type="http://schemas.openxmlformats.org/officeDocument/2006/relationships/slideLayout" Target="../slideLayouts/slideLayout109.xml"/><Relationship Id="rId34" Type="http://schemas.openxmlformats.org/officeDocument/2006/relationships/slideLayout" Target="../slideLayouts/slideLayout104.xml"/><Relationship Id="rId50" Type="http://schemas.openxmlformats.org/officeDocument/2006/relationships/slideLayout" Target="../slideLayouts/slideLayout120.xml"/><Relationship Id="rId55" Type="http://schemas.openxmlformats.org/officeDocument/2006/relationships/slideLayout" Target="../slideLayouts/slideLayout125.xml"/><Relationship Id="rId76" Type="http://schemas.openxmlformats.org/officeDocument/2006/relationships/slideLayout" Target="../slideLayouts/slideLayout146.xml"/><Relationship Id="rId7" Type="http://schemas.openxmlformats.org/officeDocument/2006/relationships/slideLayout" Target="../slideLayouts/slideLayout77.xml"/><Relationship Id="rId71" Type="http://schemas.openxmlformats.org/officeDocument/2006/relationships/slideLayout" Target="../slideLayouts/slideLayout141.xml"/><Relationship Id="rId2" Type="http://schemas.openxmlformats.org/officeDocument/2006/relationships/slideLayout" Target="../slideLayouts/slideLayout72.xml"/><Relationship Id="rId29" Type="http://schemas.openxmlformats.org/officeDocument/2006/relationships/slideLayout" Target="../slideLayouts/slideLayout99.xml"/><Relationship Id="rId24" Type="http://schemas.openxmlformats.org/officeDocument/2006/relationships/slideLayout" Target="../slideLayouts/slideLayout94.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66"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650" r:id="rId2"/>
    <p:sldLayoutId id="2147483762" r:id="rId3"/>
    <p:sldLayoutId id="2147483759"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38" r:id="rId13"/>
    <p:sldLayoutId id="2147483745" r:id="rId14"/>
    <p:sldLayoutId id="2147483747" r:id="rId15"/>
    <p:sldLayoutId id="2147483739" r:id="rId16"/>
    <p:sldLayoutId id="2147483763" r:id="rId17"/>
    <p:sldLayoutId id="2147483757" r:id="rId18"/>
    <p:sldLayoutId id="2147483740" r:id="rId19"/>
    <p:sldLayoutId id="2147483751" r:id="rId20"/>
    <p:sldLayoutId id="2147483741" r:id="rId21"/>
    <p:sldLayoutId id="2147483743" r:id="rId22"/>
    <p:sldLayoutId id="2147483750" r:id="rId23"/>
    <p:sldLayoutId id="2147483752" r:id="rId24"/>
    <p:sldLayoutId id="2147483756" r:id="rId25"/>
    <p:sldLayoutId id="2147483754" r:id="rId26"/>
    <p:sldLayoutId id="2147483744" r:id="rId27"/>
    <p:sldLayoutId id="2147483758" r:id="rId28"/>
    <p:sldLayoutId id="2147483746" r:id="rId29"/>
    <p:sldLayoutId id="2147483748" r:id="rId30"/>
    <p:sldLayoutId id="2147483761" r:id="rId31"/>
    <p:sldLayoutId id="2147483760" r:id="rId32"/>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pos="302">
          <p15:clr>
            <a:srgbClr val="F26B43"/>
          </p15:clr>
        </p15:guide>
        <p15:guide id="3" pos="7401">
          <p15:clr>
            <a:srgbClr val="F26B43"/>
          </p15:clr>
        </p15:guide>
        <p15:guide id="4" orient="horz" pos="4042">
          <p15:clr>
            <a:srgbClr val="F26B43"/>
          </p15:clr>
        </p15:guide>
        <p15:guide id="5" pos="8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marL="0" algn="ctr" defTabSz="1219170" rtl="0" eaLnBrk="1" latinLnBrk="0" hangingPunct="1"/>
            <a:fld id="{6C5AF65D-6854-49AF-ABC5-48B5BA0EA842}" type="slidenum">
              <a:rPr lang="en-US" sz="1333" b="0" i="0" kern="1200" smtClean="0">
                <a:solidFill>
                  <a:schemeClr val="tx1">
                    <a:lumMod val="50000"/>
                    <a:lumOff val="50000"/>
                  </a:schemeClr>
                </a:solidFill>
                <a:latin typeface="HP Simplified"/>
                <a:ea typeface="+mn-ea"/>
                <a:cs typeface="HP Simplified"/>
              </a:rPr>
              <a:pPr marL="0" algn="ctr" defTabSz="1219170" rtl="0" eaLnBrk="1" latinLnBrk="0" hangingPunct="1"/>
              <a:t>‹#›</a:t>
            </a:fld>
            <a:endParaRPr lang="en-US" sz="1333" b="0" i="0" kern="1200" dirty="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1277601" y="5975673"/>
            <a:ext cx="830409" cy="790915"/>
          </a:xfrm>
          <a:prstGeom prst="rect">
            <a:avLst/>
          </a:prstGeom>
        </p:spPr>
      </p:pic>
      <p:pic>
        <p:nvPicPr>
          <p:cNvPr id="6" name="Paveikslėlis 5"/>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9855200" y="6172200"/>
            <a:ext cx="1316741" cy="509248"/>
          </a:xfrm>
          <a:prstGeom prst="rect">
            <a:avLst/>
          </a:prstGeom>
        </p:spPr>
      </p:pic>
    </p:spTree>
    <p:extLst>
      <p:ext uri="{BB962C8B-B14F-4D97-AF65-F5344CB8AC3E}">
        <p14:creationId xmlns:p14="http://schemas.microsoft.com/office/powerpoint/2010/main" val="4084930392"/>
      </p:ext>
    </p:extLst>
  </p:cSld>
  <p:clrMap bg1="lt1" tx1="dk1" bg2="lt2" tx2="dk2" accent1="accent1" accent2="accent2" accent3="accent3" accent4="accent4" accent5="accent5" accent6="accent6" hlink="hlink" folHlink="folHlink"/>
  <p:sldLayoutIdLst>
    <p:sldLayoutId id="2147483773"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1" r:id="rId34"/>
    <p:sldLayoutId id="2147483812" r:id="rId35"/>
    <p:sldLayoutId id="2147483813" r:id="rId36"/>
    <p:sldLayoutId id="2147483814" r:id="rId37"/>
    <p:sldLayoutId id="2147483815" r:id="rId38"/>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algn="ctr"/>
            <a:fld id="{6C5AF65D-6854-49AF-ABC5-48B5BA0EA842}" type="slidenum">
              <a:rPr lang="en-US" sz="1333">
                <a:solidFill>
                  <a:srgbClr val="262626">
                    <a:lumMod val="50000"/>
                    <a:lumOff val="50000"/>
                  </a:srgbClr>
                </a:solidFill>
                <a:latin typeface="HP Simplified"/>
                <a:cs typeface="HP Simplified"/>
              </a:rPr>
              <a:pPr algn="ctr"/>
              <a:t>‹#›</a:t>
            </a:fld>
            <a:endParaRPr lang="en-US" sz="1333" dirty="0">
              <a:solidFill>
                <a:srgbClr val="262626">
                  <a:lumMod val="50000"/>
                  <a:lumOff val="50000"/>
                </a:srgbClr>
              </a:solidFill>
              <a:latin typeface="HP Simplified"/>
              <a:cs typeface="HP Simplified"/>
            </a:endParaRPr>
          </a:p>
        </p:txBody>
      </p:sp>
      <p:pic>
        <p:nvPicPr>
          <p:cNvPr id="4" name="Picture 3"/>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277601" y="5975673"/>
            <a:ext cx="830409" cy="790915"/>
          </a:xfrm>
          <a:prstGeom prst="rect">
            <a:avLst/>
          </a:prstGeom>
        </p:spPr>
      </p:pic>
    </p:spTree>
    <p:extLst>
      <p:ext uri="{BB962C8B-B14F-4D97-AF65-F5344CB8AC3E}">
        <p14:creationId xmlns:p14="http://schemas.microsoft.com/office/powerpoint/2010/main" val="63144130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 id="2147483859" r:id="rId43"/>
    <p:sldLayoutId id="2147483860" r:id="rId44"/>
    <p:sldLayoutId id="2147483861" r:id="rId45"/>
    <p:sldLayoutId id="2147483862" r:id="rId46"/>
    <p:sldLayoutId id="2147483863" r:id="rId47"/>
    <p:sldLayoutId id="2147483864" r:id="rId48"/>
    <p:sldLayoutId id="2147483865" r:id="rId49"/>
    <p:sldLayoutId id="2147483866" r:id="rId50"/>
    <p:sldLayoutId id="2147483867" r:id="rId51"/>
    <p:sldLayoutId id="2147483868" r:id="rId52"/>
    <p:sldLayoutId id="2147483869" r:id="rId53"/>
    <p:sldLayoutId id="2147483870" r:id="rId54"/>
    <p:sldLayoutId id="2147483871" r:id="rId55"/>
    <p:sldLayoutId id="2147483872" r:id="rId56"/>
    <p:sldLayoutId id="2147483873" r:id="rId57"/>
    <p:sldLayoutId id="2147483874" r:id="rId58"/>
    <p:sldLayoutId id="2147483875" r:id="rId59"/>
    <p:sldLayoutId id="2147483876" r:id="rId60"/>
    <p:sldLayoutId id="2147483877" r:id="rId61"/>
    <p:sldLayoutId id="2147483878" r:id="rId62"/>
    <p:sldLayoutId id="2147483879" r:id="rId63"/>
    <p:sldLayoutId id="2147483880" r:id="rId64"/>
    <p:sldLayoutId id="2147483881" r:id="rId65"/>
    <p:sldLayoutId id="2147483882" r:id="rId66"/>
    <p:sldLayoutId id="2147483883" r:id="rId67"/>
    <p:sldLayoutId id="2147483884" r:id="rId68"/>
    <p:sldLayoutId id="2147483885" r:id="rId69"/>
    <p:sldLayoutId id="2147483886" r:id="rId70"/>
    <p:sldLayoutId id="2147483887" r:id="rId71"/>
    <p:sldLayoutId id="2147483888" r:id="rId72"/>
    <p:sldLayoutId id="2147483889" r:id="rId73"/>
    <p:sldLayoutId id="2147483890" r:id="rId74"/>
    <p:sldLayoutId id="2147483891" r:id="rId75"/>
    <p:sldLayoutId id="2147483892" r:id="rId76"/>
    <p:sldLayoutId id="2147483893" r:id="rId77"/>
    <p:sldLayoutId id="2147483894" r:id="rId78"/>
    <p:sldLayoutId id="2147483895" r:id="rId7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9.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hyperlink" Target="https://eur-lex.europa.eu/legal-content/LT/ALL/?uri=CELEX:32023R283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e-seimas.lrs.lt/portal/legalAct/lt/TAD/b267b5d0492a11efb121d2fe3a0eff27?jfwid=187mew74p4" TargetMode="Externa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e-seimas.lrs.lt/portal/legalAct/lt/TAD/b267b5d0492a11efb121d2fe3a0eff27?jfwid=187mew74p4" TargetMode="Externa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e-seimas.lrs.lt/portal/legalAct/lt/TAD/b267b5d0492a11efb121d2fe3a0eff27?jfwid=187mew74p4" TargetMode="Externa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e-seimas.lrs.lt/portal/legalAct/lt/TAD/b267b5d0492a11efb121d2fe3a0eff27?jfwid=187mew74p4" TargetMode="Externa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s://eimin.lrv.lt/uploads/eimin/documents/files/SVV/SVV%20statuso%20deklaracija%20po%2005.xlsx"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hyperlink" Target="https://eimin.lrv.lt/media/viesa/saugykla/2024/3/j-k9U2Og-XA.doc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sinvesticijos.lt/igyvendinimas-1/dms" TargetMode="External"/><Relationship Id="rId2" Type="http://schemas.openxmlformats.org/officeDocument/2006/relationships/hyperlink" Target="https://dms.investis.lt/"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e-seimas.lrs.lt/portal/legalAct/lt/TAD/c194adb3611511f1aa9cfebedf36d56d?jfwid=-jex8svyp2"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hyperlink" Target="https://www.esinvesticijos.lt/dokumentai/rekomendacijos-del-projektu-islaidu-atitikties-europos-sajungos-fondu-reikalavimams" TargetMode="External"/><Relationship Id="rId4" Type="http://schemas.openxmlformats.org/officeDocument/2006/relationships/hyperlink" Target="https://www.e-tar.lt/portal/lt/legalAct/14e33320f1ed11ec8fa7d02a65c371ad/asr"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hyperlink" Target="https://esinvesticijos.lt/kvietimai/finansines-paskatos-startuoliams-ir-atzalinems-imonems-kurti-di-bloku-grandines-technologiju-robotikos-procesu-automatizavimo-produktus-ir-sprendimus-1" TargetMode="External"/><Relationship Id="rId2" Type="http://schemas.openxmlformats.org/officeDocument/2006/relationships/hyperlink" Target="mailto:l.sukyte-balkeviciene@cpva.lt"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hyperlink" Target="https://www.migracija.lt/service/juridiniams-asmenims?lang=lt#uzsienieciu-kuriems-draudziama-atvykti-i-lietuva-sarasa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2A288-6F76-1FC8-C677-CC26E17344AD}"/>
              </a:ext>
            </a:extLst>
          </p:cNvPr>
          <p:cNvSpPr>
            <a:spLocks noGrp="1"/>
          </p:cNvSpPr>
          <p:nvPr>
            <p:ph type="title"/>
          </p:nvPr>
        </p:nvSpPr>
        <p:spPr>
          <a:xfrm>
            <a:off x="742950" y="1875034"/>
            <a:ext cx="5886450" cy="2818886"/>
          </a:xfrm>
        </p:spPr>
        <p:txBody>
          <a:bodyPr/>
          <a:lstStyle/>
          <a:p>
            <a:r>
              <a:rPr lang="lt-LT" sz="2800" b="1" dirty="0"/>
              <a:t>FINANSINĖS PASKATOS STARTUOLIAMS IR ATŽALINĖMS ĮMONĖMS KURTI DI, BLOKŲ GRANDINĖS TECHNOLOGIJŲ, ROBOTIKOS PROCESŲ AUTOMATIZAVIMO PRODUKTUS IR SPRENDIMUS</a:t>
            </a:r>
            <a:br>
              <a:rPr lang="lt-LT" sz="2800" b="1" i="0" dirty="0">
                <a:solidFill>
                  <a:srgbClr val="2E2D51"/>
                </a:solidFill>
                <a:effectLst/>
                <a:latin typeface="Poppins" panose="00000500000000000000" pitchFamily="2" charset="-70"/>
              </a:rPr>
            </a:br>
            <a:br>
              <a:rPr lang="lt-LT" sz="4800" b="1" i="0" dirty="0">
                <a:solidFill>
                  <a:srgbClr val="2E2D51"/>
                </a:solidFill>
                <a:effectLst/>
                <a:latin typeface="Poppins" panose="00000500000000000000" pitchFamily="2" charset="-70"/>
              </a:rPr>
            </a:br>
            <a:br>
              <a:rPr lang="lt-LT" sz="4800" dirty="0"/>
            </a:br>
            <a:endParaRPr lang="lt-LT" sz="4800" dirty="0"/>
          </a:p>
        </p:txBody>
      </p:sp>
      <p:sp>
        <p:nvSpPr>
          <p:cNvPr id="7" name="Text Placeholder 6">
            <a:extLst>
              <a:ext uri="{FF2B5EF4-FFF2-40B4-BE49-F238E27FC236}">
                <a16:creationId xmlns:a16="http://schemas.microsoft.com/office/drawing/2014/main" id="{27EDF5EB-00CD-77DB-D102-C6F1D71727A4}"/>
              </a:ext>
            </a:extLst>
          </p:cNvPr>
          <p:cNvSpPr>
            <a:spLocks noGrp="1"/>
          </p:cNvSpPr>
          <p:nvPr>
            <p:ph type="body" sz="quarter" idx="10"/>
          </p:nvPr>
        </p:nvSpPr>
        <p:spPr>
          <a:xfrm>
            <a:off x="742950" y="4541520"/>
            <a:ext cx="4808501" cy="1391806"/>
          </a:xfrm>
        </p:spPr>
        <p:txBody>
          <a:bodyPr/>
          <a:lstStyle/>
          <a:p>
            <a:pPr algn="ctr"/>
            <a:endParaRPr lang="lt-LT" sz="1400" dirty="0"/>
          </a:p>
          <a:p>
            <a:pPr algn="ctr"/>
            <a:r>
              <a:rPr lang="lt-LT" sz="1400" dirty="0"/>
              <a:t>Ateities sprendimų plėtros departamento  </a:t>
            </a:r>
          </a:p>
          <a:p>
            <a:pPr algn="ctr"/>
            <a:r>
              <a:rPr lang="lt-LT" sz="1400" dirty="0"/>
              <a:t>Verslo projektų skyriaus vyresnioji projektų vadovė</a:t>
            </a:r>
          </a:p>
          <a:p>
            <a:pPr algn="ctr"/>
            <a:r>
              <a:rPr lang="lt-LT" sz="1400" dirty="0"/>
              <a:t>Jūratė Gamulienė</a:t>
            </a:r>
          </a:p>
        </p:txBody>
      </p:sp>
    </p:spTree>
    <p:extLst>
      <p:ext uri="{BB962C8B-B14F-4D97-AF65-F5344CB8AC3E}">
        <p14:creationId xmlns:p14="http://schemas.microsoft.com/office/powerpoint/2010/main" val="3069568149"/>
      </p:ext>
    </p:extLst>
  </p:cSld>
  <p:clrMapOvr>
    <a:masterClrMapping/>
  </p:clrMapOvr>
  <mc:AlternateContent xmlns:mc="http://schemas.openxmlformats.org/markup-compatibility/2006" xmlns:p14="http://schemas.microsoft.com/office/powerpoint/2010/main">
    <mc:Choice Requires="p14">
      <p:transition spd="slow" p14:dur="2000" advTm="12139"/>
    </mc:Choice>
    <mc:Fallback xmlns="">
      <p:transition spd="slow" advTm="12139"/>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AFBFC7DC-473E-EE2D-8E9B-BBE5091B1421}"/>
            </a:ext>
          </a:extLst>
        </p:cNvPr>
        <p:cNvGrpSpPr/>
        <p:nvPr/>
      </p:nvGrpSpPr>
      <p:grpSpPr>
        <a:xfrm>
          <a:off x="0" y="0"/>
          <a:ext cx="0" cy="0"/>
          <a:chOff x="0" y="0"/>
          <a:chExt cx="0" cy="0"/>
        </a:xfrm>
      </p:grpSpPr>
      <p:sp>
        <p:nvSpPr>
          <p:cNvPr id="22" name="Text Placeholder 2">
            <a:extLst>
              <a:ext uri="{FF2B5EF4-FFF2-40B4-BE49-F238E27FC236}">
                <a16:creationId xmlns:a16="http://schemas.microsoft.com/office/drawing/2014/main" id="{9B15447D-DC8F-D062-1BE2-78B8ECE4D269}"/>
              </a:ext>
            </a:extLst>
          </p:cNvPr>
          <p:cNvSpPr txBox="1">
            <a:spLocks/>
          </p:cNvSpPr>
          <p:nvPr/>
        </p:nvSpPr>
        <p:spPr>
          <a:xfrm>
            <a:off x="1416049" y="476251"/>
            <a:ext cx="9085411"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200" b="0" i="0" u="none" strike="noStrike" kern="1200" cap="none" spc="40" normalizeH="0" baseline="0" noProof="0" dirty="0">
                <a:ln>
                  <a:noFill/>
                </a:ln>
                <a:solidFill>
                  <a:srgbClr val="092E68"/>
                </a:solidFill>
                <a:effectLst/>
                <a:uLnTx/>
                <a:uFillTx/>
                <a:latin typeface="DM Serif Display" pitchFamily="2" charset="0"/>
              </a:rPr>
              <a:t>Finansavimas (2)</a:t>
            </a:r>
          </a:p>
        </p:txBody>
      </p:sp>
      <p:pic>
        <p:nvPicPr>
          <p:cNvPr id="27" name="Picture 2" descr="Centrinė projektų valdymo agentūra">
            <a:extLst>
              <a:ext uri="{FF2B5EF4-FFF2-40B4-BE49-F238E27FC236}">
                <a16:creationId xmlns:a16="http://schemas.microsoft.com/office/drawing/2014/main" id="{7E31BEFB-1D01-8300-7ABE-8FDA755895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1">
            <a:extLst>
              <a:ext uri="{FF2B5EF4-FFF2-40B4-BE49-F238E27FC236}">
                <a16:creationId xmlns:a16="http://schemas.microsoft.com/office/drawing/2014/main" id="{F5F8573E-C10F-B07D-5930-C8F2BDCB8B10}"/>
              </a:ext>
            </a:extLst>
          </p:cNvPr>
          <p:cNvSpPr txBox="1">
            <a:spLocks/>
          </p:cNvSpPr>
          <p:nvPr/>
        </p:nvSpPr>
        <p:spPr>
          <a:xfrm>
            <a:off x="363149" y="1661160"/>
            <a:ext cx="11191210" cy="4221480"/>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buClr>
                <a:srgbClr val="142D64"/>
              </a:buClr>
              <a:buFont typeface="Wingdings" panose="05000000000000000000" pitchFamily="2" charset="2"/>
              <a:buChar char="v"/>
            </a:pPr>
            <a:endParaRPr lang="lt-LT" sz="2000" dirty="0">
              <a:latin typeface="Poppins" panose="00000500000000000000" pitchFamily="2" charset="-70"/>
              <a:cs typeface="Poppins" panose="00000500000000000000" pitchFamily="2" charset="-70"/>
            </a:endParaRPr>
          </a:p>
          <a:p>
            <a:pPr algn="just">
              <a:buClr>
                <a:srgbClr val="142D64"/>
              </a:buClr>
              <a:buFont typeface="Wingdings" panose="05000000000000000000" pitchFamily="2" charset="2"/>
              <a:buChar char="v"/>
            </a:pPr>
            <a:endParaRPr lang="lt-LT" sz="1400" dirty="0"/>
          </a:p>
        </p:txBody>
      </p:sp>
      <p:sp>
        <p:nvSpPr>
          <p:cNvPr id="32" name="Slide Number Placeholder 3">
            <a:extLst>
              <a:ext uri="{FF2B5EF4-FFF2-40B4-BE49-F238E27FC236}">
                <a16:creationId xmlns:a16="http://schemas.microsoft.com/office/drawing/2014/main" id="{AB58C8F8-1217-1396-6173-828567EDDE1C}"/>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4" name="Text Placeholder 1">
            <a:extLst>
              <a:ext uri="{FF2B5EF4-FFF2-40B4-BE49-F238E27FC236}">
                <a16:creationId xmlns:a16="http://schemas.microsoft.com/office/drawing/2014/main" id="{1B0605D9-6EBD-F79E-DD34-EAA0DBF88660}"/>
              </a:ext>
            </a:extLst>
          </p:cNvPr>
          <p:cNvSpPr txBox="1">
            <a:spLocks/>
          </p:cNvSpPr>
          <p:nvPr/>
        </p:nvSpPr>
        <p:spPr>
          <a:xfrm>
            <a:off x="716279" y="1813560"/>
            <a:ext cx="11353801" cy="4419600"/>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buClr>
                <a:srgbClr val="142D64"/>
              </a:buClr>
              <a:buFont typeface="Wingdings" panose="05000000000000000000" pitchFamily="2" charset="2"/>
              <a:buChar char="v"/>
            </a:pPr>
            <a:endParaRPr lang="lt-LT" sz="1000" dirty="0">
              <a:solidFill>
                <a:srgbClr val="002060"/>
              </a:solidFill>
              <a:latin typeface="DM Sans" pitchFamily="2" charset="-70"/>
              <a:cs typeface="Poppins" panose="00000500000000000000" pitchFamily="2" charset="-70"/>
            </a:endParaRPr>
          </a:p>
          <a:p>
            <a:pPr algn="just">
              <a:buClr>
                <a:srgbClr val="142D64"/>
              </a:buClr>
              <a:buFont typeface="Wingdings" panose="05000000000000000000" pitchFamily="2" charset="2"/>
              <a:buChar char="v"/>
            </a:pPr>
            <a:endParaRPr lang="lt-LT" sz="2000" dirty="0">
              <a:latin typeface="Poppins" panose="00000500000000000000" pitchFamily="2" charset="-70"/>
              <a:cs typeface="Poppins" panose="00000500000000000000" pitchFamily="2" charset="-70"/>
            </a:endParaRPr>
          </a:p>
          <a:p>
            <a:pPr algn="just">
              <a:buClr>
                <a:srgbClr val="142D64"/>
              </a:buClr>
              <a:buFont typeface="Wingdings" panose="05000000000000000000" pitchFamily="2" charset="2"/>
              <a:buChar char="v"/>
            </a:pPr>
            <a:endParaRPr lang="lt-LT" sz="1400" dirty="0"/>
          </a:p>
        </p:txBody>
      </p:sp>
      <p:sp>
        <p:nvSpPr>
          <p:cNvPr id="7" name="Text Placeholder 1">
            <a:extLst>
              <a:ext uri="{FF2B5EF4-FFF2-40B4-BE49-F238E27FC236}">
                <a16:creationId xmlns:a16="http://schemas.microsoft.com/office/drawing/2014/main" id="{08C07027-D4CA-6426-51F7-142EAA8714C3}"/>
              </a:ext>
            </a:extLst>
          </p:cNvPr>
          <p:cNvSpPr txBox="1">
            <a:spLocks/>
          </p:cNvSpPr>
          <p:nvPr/>
        </p:nvSpPr>
        <p:spPr>
          <a:xfrm>
            <a:off x="868679" y="1965960"/>
            <a:ext cx="11353801" cy="4419600"/>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buClr>
                <a:srgbClr val="142D64"/>
              </a:buClr>
              <a:buFont typeface="Wingdings" panose="05000000000000000000" pitchFamily="2" charset="2"/>
              <a:buChar char="v"/>
            </a:pPr>
            <a:endParaRPr lang="lt-LT" sz="10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800" dirty="0">
              <a:latin typeface="DM Sans" pitchFamily="2" charset="-70"/>
              <a:cs typeface="Poppins" panose="00000500000000000000" pitchFamily="2" charset="-70"/>
            </a:endParaRPr>
          </a:p>
          <a:p>
            <a:pPr algn="just">
              <a:buClr>
                <a:srgbClr val="142D64"/>
              </a:buClr>
              <a:buFont typeface="Wingdings" panose="05000000000000000000" pitchFamily="2" charset="2"/>
              <a:buChar char="v"/>
            </a:pPr>
            <a:endParaRPr lang="lt-LT" sz="2000" dirty="0">
              <a:latin typeface="Poppins" panose="00000500000000000000" pitchFamily="2" charset="-70"/>
              <a:cs typeface="Poppins" panose="00000500000000000000" pitchFamily="2" charset="-70"/>
            </a:endParaRPr>
          </a:p>
          <a:p>
            <a:pPr algn="just">
              <a:buClr>
                <a:srgbClr val="142D64"/>
              </a:buClr>
              <a:buFont typeface="Wingdings" panose="05000000000000000000" pitchFamily="2" charset="2"/>
              <a:buChar char="v"/>
            </a:pPr>
            <a:endParaRPr lang="lt-LT" sz="1400" dirty="0"/>
          </a:p>
        </p:txBody>
      </p:sp>
      <p:sp>
        <p:nvSpPr>
          <p:cNvPr id="8" name="Text Placeholder 1">
            <a:extLst>
              <a:ext uri="{FF2B5EF4-FFF2-40B4-BE49-F238E27FC236}">
                <a16:creationId xmlns:a16="http://schemas.microsoft.com/office/drawing/2014/main" id="{343A3DFF-0391-162D-92BB-0D13164715CB}"/>
              </a:ext>
            </a:extLst>
          </p:cNvPr>
          <p:cNvSpPr txBox="1">
            <a:spLocks/>
          </p:cNvSpPr>
          <p:nvPr/>
        </p:nvSpPr>
        <p:spPr>
          <a:xfrm>
            <a:off x="1021079" y="1671191"/>
            <a:ext cx="10757959" cy="4866769"/>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buClr>
                <a:srgbClr val="142D64"/>
              </a:buClr>
              <a:buFont typeface="Wingdings" panose="05000000000000000000" pitchFamily="2" charset="2"/>
              <a:buChar char="v"/>
            </a:pPr>
            <a:endParaRPr lang="lt-LT" sz="10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000" dirty="0"/>
          </a:p>
        </p:txBody>
      </p:sp>
      <p:sp>
        <p:nvSpPr>
          <p:cNvPr id="6" name="TextBox 5">
            <a:extLst>
              <a:ext uri="{FF2B5EF4-FFF2-40B4-BE49-F238E27FC236}">
                <a16:creationId xmlns:a16="http://schemas.microsoft.com/office/drawing/2014/main" id="{7E62890C-30A2-24FC-6FED-1CAB5A25D116}"/>
              </a:ext>
            </a:extLst>
          </p:cNvPr>
          <p:cNvSpPr txBox="1"/>
          <p:nvPr/>
        </p:nvSpPr>
        <p:spPr>
          <a:xfrm>
            <a:off x="853316" y="1622378"/>
            <a:ext cx="10757959" cy="1477328"/>
          </a:xfrm>
          <a:prstGeom prst="rect">
            <a:avLst/>
          </a:prstGeom>
          <a:noFill/>
        </p:spPr>
        <p:txBody>
          <a:bodyPr wrap="square">
            <a:spAutoFit/>
          </a:bodyPr>
          <a:lstStyle/>
          <a:p>
            <a:pPr lvl="0" algn="just">
              <a:spcAft>
                <a:spcPts val="1200"/>
              </a:spcAft>
              <a:buSzPct val="100000"/>
              <a:defRPr/>
            </a:pPr>
            <a:r>
              <a:rPr lang="lt-LT" sz="2000" kern="100" dirty="0">
                <a:solidFill>
                  <a:srgbClr val="002060"/>
                </a:solidFill>
                <a:latin typeface="DM Sans" pitchFamily="2" charset="0"/>
                <a:ea typeface="Aptos" panose="020B0004020202020204" pitchFamily="34" charset="0"/>
                <a:cs typeface="Times New Roman" panose="02020603050405020304" pitchFamily="18" charset="0"/>
              </a:rPr>
              <a:t>Pagal Aprašą projekto veiklų finansavimas yra </a:t>
            </a:r>
            <a:r>
              <a:rPr lang="lt-LT" sz="2000" kern="100" dirty="0">
                <a:solidFill>
                  <a:srgbClr val="002060"/>
                </a:solidFill>
                <a:latin typeface="DM Sans" pitchFamily="2" charset="0"/>
                <a:cs typeface="Times New Roman" panose="02020603050405020304" pitchFamily="18" charset="0"/>
              </a:rPr>
              <a:t>de </a:t>
            </a:r>
            <a:r>
              <a:rPr lang="lt-LT" sz="2000" kern="100" dirty="0" err="1">
                <a:solidFill>
                  <a:srgbClr val="002060"/>
                </a:solidFill>
                <a:latin typeface="DM Sans" pitchFamily="2" charset="0"/>
                <a:cs typeface="Times New Roman" panose="02020603050405020304" pitchFamily="18" charset="0"/>
              </a:rPr>
              <a:t>minimis</a:t>
            </a:r>
            <a:r>
              <a:rPr lang="lt-LT" sz="2000" kern="100" dirty="0">
                <a:solidFill>
                  <a:srgbClr val="002060"/>
                </a:solidFill>
                <a:latin typeface="DM Sans" pitchFamily="2" charset="0"/>
                <a:cs typeface="Times New Roman" panose="02020603050405020304" pitchFamily="18" charset="0"/>
              </a:rPr>
              <a:t> pagalba, vadovaujantis Reglamentu (ES) 2023/2831</a:t>
            </a:r>
          </a:p>
          <a:p>
            <a:pPr lvl="0" algn="just">
              <a:spcAft>
                <a:spcPts val="1200"/>
              </a:spcAft>
              <a:buSzPct val="100000"/>
              <a:defRPr/>
            </a:pPr>
            <a:r>
              <a:rPr lang="lt-LT" sz="2000" kern="100" dirty="0">
                <a:solidFill>
                  <a:srgbClr val="002060"/>
                </a:solidFill>
                <a:latin typeface="DM Sans" pitchFamily="2" charset="-70"/>
                <a:ea typeface="Aptos" panose="020B0004020202020204" pitchFamily="34" charset="0"/>
                <a:cs typeface="Times New Roman" panose="02020603050405020304" pitchFamily="18" charset="0"/>
              </a:rPr>
              <a:t>Teikiama de </a:t>
            </a:r>
            <a:r>
              <a:rPr lang="lt-LT" sz="2000" kern="100" dirty="0" err="1">
                <a:solidFill>
                  <a:srgbClr val="002060"/>
                </a:solidFill>
                <a:latin typeface="DM Sans" pitchFamily="2" charset="-70"/>
                <a:ea typeface="Aptos" panose="020B0004020202020204" pitchFamily="34" charset="0"/>
                <a:cs typeface="Times New Roman" panose="02020603050405020304" pitchFamily="18" charset="0"/>
              </a:rPr>
              <a:t>minimis</a:t>
            </a:r>
            <a:r>
              <a:rPr lang="lt-LT" sz="2000" kern="100" dirty="0">
                <a:solidFill>
                  <a:srgbClr val="002060"/>
                </a:solidFill>
                <a:latin typeface="DM Sans" pitchFamily="2" charset="-70"/>
                <a:ea typeface="Aptos" panose="020B0004020202020204" pitchFamily="34" charset="0"/>
                <a:cs typeface="Times New Roman" panose="02020603050405020304" pitchFamily="18" charset="0"/>
              </a:rPr>
              <a:t> pagalba turi atitikti visas sąlygas, nustatytas Bendrojo bendrosios išimties </a:t>
            </a:r>
            <a:r>
              <a:rPr lang="lt-LT" sz="2000" kern="100" dirty="0">
                <a:solidFill>
                  <a:srgbClr val="002060"/>
                </a:solidFill>
                <a:latin typeface="DM Sans" pitchFamily="2" charset="-70"/>
                <a:cs typeface="Times New Roman" panose="02020603050405020304" pitchFamily="18" charset="0"/>
              </a:rPr>
              <a:t>reglamento </a:t>
            </a:r>
            <a:r>
              <a:rPr lang="lt-LT" sz="2000" kern="100" dirty="0">
                <a:solidFill>
                  <a:srgbClr val="002060"/>
                </a:solidFill>
                <a:latin typeface="DM Sans" pitchFamily="2" charset="-70"/>
                <a:cs typeface="Times New Roman" panose="02020603050405020304" pitchFamily="18" charset="0"/>
                <a:hlinkClick r:id="rId4">
                  <a:extLst>
                    <a:ext uri="{A12FA001-AC4F-418D-AE19-62706E023703}">
                      <ahyp:hlinkClr xmlns:ahyp="http://schemas.microsoft.com/office/drawing/2018/hyperlinkcolor" val="tx"/>
                    </a:ext>
                  </a:extLst>
                </a:hlinkClick>
              </a:rPr>
              <a:t>(ES) Nr. 2023/2831</a:t>
            </a:r>
            <a:r>
              <a:rPr lang="lt-LT" sz="2000" kern="100" dirty="0">
                <a:solidFill>
                  <a:srgbClr val="002060"/>
                </a:solidFill>
                <a:latin typeface="DM Sans" pitchFamily="2" charset="-70"/>
                <a:cs typeface="Times New Roman" panose="02020603050405020304" pitchFamily="18" charset="0"/>
              </a:rPr>
              <a:t> nuostatas, kad būtų suderinama su vidaus rinka</a:t>
            </a:r>
            <a:r>
              <a:rPr lang="lt-LT" sz="2000" kern="100" dirty="0">
                <a:solidFill>
                  <a:srgbClr val="002060"/>
                </a:solidFill>
                <a:latin typeface="DM Sans" pitchFamily="2" charset="-7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975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68677F-C9CE-8AD9-1D89-B0B124BCB5C0}"/>
              </a:ext>
            </a:extLst>
          </p:cNvPr>
          <p:cNvSpPr>
            <a:spLocks noGrp="1"/>
          </p:cNvSpPr>
          <p:nvPr>
            <p:ph type="body" sz="quarter" idx="13"/>
          </p:nvPr>
        </p:nvSpPr>
        <p:spPr>
          <a:xfrm>
            <a:off x="1416049" y="476251"/>
            <a:ext cx="9085411" cy="666749"/>
          </a:xfrm>
        </p:spPr>
        <p:txBody>
          <a:bodyPr/>
          <a:lstStyle/>
          <a:p>
            <a:r>
              <a:rPr kumimoji="0" lang="lt-LT" sz="4000" b="0" i="0" u="none" strike="noStrike" kern="1200" cap="none" spc="40" normalizeH="0" baseline="0" noProof="0" dirty="0">
                <a:ln>
                  <a:noFill/>
                </a:ln>
                <a:solidFill>
                  <a:srgbClr val="092E68"/>
                </a:solidFill>
                <a:effectLst/>
                <a:uLnTx/>
                <a:uFillTx/>
                <a:latin typeface="DM Serif Display" pitchFamily="2" charset="0"/>
              </a:rPr>
              <a:t>Išlaidų tinkamumo reikalavimai (1)</a:t>
            </a:r>
          </a:p>
          <a:p>
            <a:endParaRPr lang="lt-LT" dirty="0"/>
          </a:p>
        </p:txBody>
      </p:sp>
      <p:sp>
        <p:nvSpPr>
          <p:cNvPr id="4" name="Slide Number Placeholder 3">
            <a:extLst>
              <a:ext uri="{FF2B5EF4-FFF2-40B4-BE49-F238E27FC236}">
                <a16:creationId xmlns:a16="http://schemas.microsoft.com/office/drawing/2014/main" id="{0BD0DB95-BA9C-696A-7DA6-8B789170D88E}"/>
              </a:ext>
            </a:extLst>
          </p:cNvPr>
          <p:cNvSpPr>
            <a:spLocks noGrp="1"/>
          </p:cNvSpPr>
          <p:nvPr>
            <p:ph type="sldNum" sz="quarter" idx="4"/>
          </p:nvPr>
        </p:nvSpPr>
        <p:spPr/>
        <p:txBody>
          <a:bodyPr/>
          <a:lstStyle/>
          <a:p>
            <a:fld id="{2C9A1DEF-F8CC-264F-9A7B-89BAB9CBC5C2}" type="slidenum">
              <a:rPr lang="en-US" smtClean="0"/>
              <a:pPr/>
              <a:t>10</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2E8A2557-EBC6-6CD3-F2D6-00594739719F}"/>
              </a:ext>
            </a:extLst>
          </p:cNvPr>
          <p:cNvSpPr>
            <a:spLocks noGrp="1"/>
          </p:cNvSpPr>
          <p:nvPr>
            <p:ph type="body" sz="quarter" idx="10"/>
          </p:nvPr>
        </p:nvSpPr>
        <p:spPr>
          <a:xfrm>
            <a:off x="534882" y="1143000"/>
            <a:ext cx="10951102" cy="5040086"/>
          </a:xfrm>
        </p:spPr>
        <p:txBody>
          <a:bodyPr/>
          <a:lstStyle/>
          <a:p>
            <a:pPr algn="just"/>
            <a:r>
              <a:rPr lang="lt-LT" sz="2400" b="1" dirty="0">
                <a:solidFill>
                  <a:srgbClr val="0070C0"/>
                </a:solidFill>
                <a:latin typeface="DM Sans" pitchFamily="2" charset="0"/>
              </a:rPr>
              <a:t>Tinkamos finansuoti išlaidos:</a:t>
            </a:r>
          </a:p>
          <a:p>
            <a:pPr marL="342900" indent="-342900">
              <a:buFont typeface="Wingdings" panose="05000000000000000000" pitchFamily="2" charset="2"/>
              <a:buChar char="v"/>
            </a:pPr>
            <a:r>
              <a:rPr lang="lt-LT" sz="1800" dirty="0">
                <a:solidFill>
                  <a:srgbClr val="002060"/>
                </a:solidFill>
                <a:latin typeface="DM Sans" pitchFamily="2" charset="-70"/>
                <a:ea typeface="+mn-ea"/>
                <a:cs typeface="+mn-cs"/>
              </a:rPr>
              <a:t>projektą vykdančio personalo darbo užmokestis ir išlaidos su darbo santykiais susijusiems darbdavio įsipareigojimams, apskaičiuotiems teisės aktų, reguliuojančių darbo užmokestį ir darbo santykius, nustatyta tvarka.</a:t>
            </a:r>
          </a:p>
          <a:p>
            <a:pPr marL="342900" indent="-342900">
              <a:buFont typeface="Wingdings" panose="05000000000000000000" pitchFamily="2" charset="2"/>
              <a:buChar char="v"/>
            </a:pPr>
            <a:r>
              <a:rPr lang="lt-LT" sz="1800" dirty="0">
                <a:solidFill>
                  <a:srgbClr val="002060"/>
                </a:solidFill>
                <a:latin typeface="DM Sans" pitchFamily="2" charset="-70"/>
                <a:ea typeface="+mn-ea"/>
                <a:cs typeface="+mn-cs"/>
              </a:rPr>
              <a:t>projektą vykdančio personalo darbo užmokesčio išlaidos už kasmetines atostogas ir (ar) kompensacijas už nepanaudotas kasmetines atostogas bei vykdančio personalo išmokos už papildomas poilsio dienas.</a:t>
            </a:r>
          </a:p>
          <a:p>
            <a:pPr marL="342900" indent="-342900">
              <a:buFont typeface="Wingdings" panose="05000000000000000000" pitchFamily="2" charset="2"/>
              <a:buChar char="v"/>
            </a:pPr>
            <a:r>
              <a:rPr lang="lt-LT" sz="1800" dirty="0">
                <a:solidFill>
                  <a:srgbClr val="002060"/>
                </a:solidFill>
                <a:latin typeface="DM Sans" pitchFamily="2" charset="-70"/>
                <a:ea typeface="+mn-ea"/>
                <a:cs typeface="+mn-cs"/>
              </a:rPr>
              <a:t>įrangos, programinės įrangos ir licencijų nuomos išlaidos (šios išlaidos turi būti apskaičiuotos proporcingumo (pro </a:t>
            </a:r>
            <a:r>
              <a:rPr lang="lt-LT" sz="1800" dirty="0" err="1">
                <a:solidFill>
                  <a:srgbClr val="002060"/>
                </a:solidFill>
                <a:latin typeface="DM Sans" pitchFamily="2" charset="-70"/>
                <a:ea typeface="+mn-ea"/>
                <a:cs typeface="+mn-cs"/>
              </a:rPr>
              <a:t>rata</a:t>
            </a:r>
            <a:r>
              <a:rPr lang="lt-LT" sz="1800" dirty="0">
                <a:solidFill>
                  <a:srgbClr val="002060"/>
                </a:solidFill>
                <a:latin typeface="DM Sans" pitchFamily="2" charset="-70"/>
                <a:ea typeface="+mn-ea"/>
                <a:cs typeface="+mn-cs"/>
              </a:rPr>
              <a:t>) principu pagal PĮP numatytą projekto veiklų įgyvendinimo laikotarpį).</a:t>
            </a:r>
          </a:p>
          <a:p>
            <a:pPr marL="342900" indent="-342900">
              <a:buFont typeface="Wingdings" panose="05000000000000000000" pitchFamily="2" charset="2"/>
              <a:buChar char="v"/>
            </a:pPr>
            <a:r>
              <a:rPr lang="lt-LT" sz="1800" dirty="0">
                <a:solidFill>
                  <a:srgbClr val="002060"/>
                </a:solidFill>
                <a:latin typeface="DM Sans" pitchFamily="2" charset="-70"/>
                <a:ea typeface="+mn-ea"/>
                <a:cs typeface="+mn-cs"/>
              </a:rPr>
              <a:t>su projekto remiamomis veiklomis susijusių paslaugų, darbų, kurių pats projekto vykdytojas negali atlikti, pirkimo išlaidos. Šios išlaidos </a:t>
            </a:r>
            <a:r>
              <a:rPr lang="lt-LT" sz="1800" b="1" dirty="0">
                <a:solidFill>
                  <a:srgbClr val="002060"/>
                </a:solidFill>
                <a:latin typeface="DM Sans" pitchFamily="2" charset="-70"/>
                <a:ea typeface="+mn-ea"/>
                <a:cs typeface="+mn-cs"/>
              </a:rPr>
              <a:t>negali sudaryti daugiau kaip 15 procentų </a:t>
            </a:r>
            <a:r>
              <a:rPr lang="lt-LT" sz="1800" dirty="0">
                <a:solidFill>
                  <a:srgbClr val="002060"/>
                </a:solidFill>
                <a:latin typeface="DM Sans" pitchFamily="2" charset="-70"/>
                <a:ea typeface="+mn-ea"/>
                <a:cs typeface="+mn-cs"/>
              </a:rPr>
              <a:t>visų projekto tinkamų finansuoti išlaidų ir yra tinkamos finansuoti tik projekto įgyvendinimo laikotarpiu</a:t>
            </a:r>
            <a:r>
              <a:rPr lang="lt-LT" dirty="0"/>
              <a:t>.</a:t>
            </a:r>
          </a:p>
          <a:p>
            <a:endParaRPr lang="lt-LT" sz="1800" dirty="0">
              <a:solidFill>
                <a:srgbClr val="002060"/>
              </a:solidFill>
              <a:latin typeface="DM Sans" pitchFamily="2" charset="-70"/>
              <a:ea typeface="+mn-ea"/>
              <a:cs typeface="+mn-cs"/>
            </a:endParaRPr>
          </a:p>
        </p:txBody>
      </p:sp>
    </p:spTree>
    <p:extLst>
      <p:ext uri="{BB962C8B-B14F-4D97-AF65-F5344CB8AC3E}">
        <p14:creationId xmlns:p14="http://schemas.microsoft.com/office/powerpoint/2010/main" val="17448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97E2-E6AF-782B-E811-1B8556DF59F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8E9DBDF-DF9D-CB87-8833-43B5E36D807E}"/>
              </a:ext>
            </a:extLst>
          </p:cNvPr>
          <p:cNvSpPr>
            <a:spLocks noGrp="1"/>
          </p:cNvSpPr>
          <p:nvPr>
            <p:ph type="body" sz="quarter" idx="13"/>
          </p:nvPr>
        </p:nvSpPr>
        <p:spPr>
          <a:xfrm>
            <a:off x="1416049" y="476251"/>
            <a:ext cx="9085411" cy="666749"/>
          </a:xfrm>
        </p:spPr>
        <p:txBody>
          <a:bodyPr/>
          <a:lstStyle/>
          <a:p>
            <a:r>
              <a:rPr kumimoji="0" lang="lt-LT" sz="4000" b="0" i="0" u="none" strike="noStrike" kern="1200" cap="none" spc="40" normalizeH="0" baseline="0" noProof="0" dirty="0">
                <a:ln>
                  <a:noFill/>
                </a:ln>
                <a:solidFill>
                  <a:srgbClr val="092E68"/>
                </a:solidFill>
                <a:effectLst/>
                <a:uLnTx/>
                <a:uFillTx/>
                <a:latin typeface="DM Serif Display" pitchFamily="2" charset="0"/>
              </a:rPr>
              <a:t>Išlaidų tinkamumo reikalavimai (2)</a:t>
            </a:r>
          </a:p>
          <a:p>
            <a:endParaRPr lang="lt-LT" dirty="0"/>
          </a:p>
        </p:txBody>
      </p:sp>
      <p:sp>
        <p:nvSpPr>
          <p:cNvPr id="4" name="Slide Number Placeholder 3">
            <a:extLst>
              <a:ext uri="{FF2B5EF4-FFF2-40B4-BE49-F238E27FC236}">
                <a16:creationId xmlns:a16="http://schemas.microsoft.com/office/drawing/2014/main" id="{29419AFA-1399-7663-8A92-E3DC326ACA2E}"/>
              </a:ext>
            </a:extLst>
          </p:cNvPr>
          <p:cNvSpPr>
            <a:spLocks noGrp="1"/>
          </p:cNvSpPr>
          <p:nvPr>
            <p:ph type="sldNum" sz="quarter" idx="4"/>
          </p:nvPr>
        </p:nvSpPr>
        <p:spPr/>
        <p:txBody>
          <a:bodyPr/>
          <a:lstStyle/>
          <a:p>
            <a:fld id="{2C9A1DEF-F8CC-264F-9A7B-89BAB9CBC5C2}" type="slidenum">
              <a:rPr lang="en-US" smtClean="0"/>
              <a:pPr/>
              <a:t>11</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4868D05E-1D94-F7FA-DF00-CF2EC262E5B4}"/>
              </a:ext>
            </a:extLst>
          </p:cNvPr>
          <p:cNvSpPr>
            <a:spLocks noGrp="1"/>
          </p:cNvSpPr>
          <p:nvPr>
            <p:ph type="body" sz="quarter" idx="10"/>
          </p:nvPr>
        </p:nvSpPr>
        <p:spPr>
          <a:xfrm>
            <a:off x="1172307" y="1143000"/>
            <a:ext cx="10515600" cy="4671527"/>
          </a:xfrm>
        </p:spPr>
        <p:txBody>
          <a:bodyPr/>
          <a:lstStyle/>
          <a:p>
            <a:pPr algn="just"/>
            <a:r>
              <a:rPr lang="lt-LT" sz="2000" b="1" dirty="0">
                <a:solidFill>
                  <a:srgbClr val="FF0000"/>
                </a:solidFill>
                <a:latin typeface="DM Sans" pitchFamily="2" charset="0"/>
              </a:rPr>
              <a:t>Netinkamos finansuoti išlaidos:</a:t>
            </a:r>
          </a:p>
          <a:p>
            <a:pPr marL="342900" indent="-342900">
              <a:buFont typeface="Wingdings" panose="05000000000000000000" pitchFamily="2" charset="2"/>
              <a:buChar char="v"/>
            </a:pPr>
            <a:r>
              <a:rPr lang="lt-LT" sz="2000" dirty="0">
                <a:solidFill>
                  <a:srgbClr val="002060"/>
                </a:solidFill>
                <a:latin typeface="DM Sans" pitchFamily="2" charset="-70"/>
                <a:ea typeface="+mn-ea"/>
                <a:cs typeface="+mn-cs"/>
              </a:rPr>
              <a:t>išlaidos, nurodytos Projektų administravimo ir finansavimo taisyklių VII skyriaus trečiajame skirsnyje.</a:t>
            </a:r>
          </a:p>
          <a:p>
            <a:pPr marL="342900" indent="-342900">
              <a:buFont typeface="Wingdings" panose="05000000000000000000" pitchFamily="2" charset="2"/>
              <a:buChar char="v"/>
            </a:pPr>
            <a:r>
              <a:rPr lang="lt-LT" sz="2000" dirty="0">
                <a:solidFill>
                  <a:srgbClr val="002060"/>
                </a:solidFill>
                <a:latin typeface="DM Sans" pitchFamily="2" charset="-70"/>
                <a:ea typeface="+mn-ea"/>
                <a:cs typeface="+mn-cs"/>
              </a:rPr>
              <a:t>išlaidos, nenurodytos Aprašo </a:t>
            </a:r>
            <a:r>
              <a:rPr lang="en-US" sz="2000" dirty="0">
                <a:solidFill>
                  <a:srgbClr val="002060"/>
                </a:solidFill>
                <a:latin typeface="DM Sans" pitchFamily="2" charset="-70"/>
                <a:ea typeface="+mn-ea"/>
                <a:cs typeface="+mn-cs"/>
              </a:rPr>
              <a:t>16.6 </a:t>
            </a:r>
            <a:r>
              <a:rPr lang="lt-LT" sz="2000" dirty="0">
                <a:solidFill>
                  <a:srgbClr val="002060"/>
                </a:solidFill>
                <a:latin typeface="DM Sans" pitchFamily="2" charset="-70"/>
                <a:ea typeface="+mn-ea"/>
                <a:cs typeface="+mn-cs"/>
              </a:rPr>
              <a:t>papunktyje kaip tinkamos finansuoti projekto išlaidos.</a:t>
            </a:r>
          </a:p>
          <a:p>
            <a:pPr marL="342900" indent="-342900">
              <a:buFont typeface="Wingdings" panose="05000000000000000000" pitchFamily="2" charset="2"/>
              <a:buChar char="v"/>
            </a:pPr>
            <a:r>
              <a:rPr lang="lt-LT" sz="2000" dirty="0">
                <a:solidFill>
                  <a:srgbClr val="002060"/>
                </a:solidFill>
                <a:latin typeface="DM Sans" pitchFamily="2" charset="-70"/>
                <a:ea typeface="+mn-ea"/>
                <a:cs typeface="+mn-cs"/>
              </a:rPr>
              <a:t>PVM nėra tinkamas finansuoti projekto lėšomis</a:t>
            </a:r>
          </a:p>
          <a:p>
            <a:endParaRPr lang="lt-LT" sz="1800" dirty="0">
              <a:solidFill>
                <a:srgbClr val="002060"/>
              </a:solidFill>
              <a:latin typeface="DM Sans" pitchFamily="2" charset="-70"/>
              <a:ea typeface="+mn-ea"/>
              <a:cs typeface="+mn-cs"/>
            </a:endParaRPr>
          </a:p>
        </p:txBody>
      </p:sp>
    </p:spTree>
    <p:extLst>
      <p:ext uri="{BB962C8B-B14F-4D97-AF65-F5344CB8AC3E}">
        <p14:creationId xmlns:p14="http://schemas.microsoft.com/office/powerpoint/2010/main" val="395098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0A7F4-7BB7-76E1-A72A-77DEDA44522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A529D7-A3A6-76B5-35B6-0F638864C86B}"/>
              </a:ext>
            </a:extLst>
          </p:cNvPr>
          <p:cNvSpPr>
            <a:spLocks noGrp="1"/>
          </p:cNvSpPr>
          <p:nvPr>
            <p:ph type="body" sz="quarter" idx="13"/>
          </p:nvPr>
        </p:nvSpPr>
        <p:spPr>
          <a:xfrm>
            <a:off x="1416049" y="476251"/>
            <a:ext cx="9085411" cy="666749"/>
          </a:xfrm>
        </p:spPr>
        <p:txBody>
          <a:bodyPr/>
          <a:lstStyle/>
          <a:p>
            <a:r>
              <a:rPr kumimoji="0" lang="lt-LT" sz="4000" b="0" i="0" u="none" strike="noStrike" kern="1200" cap="none" spc="40" normalizeH="0" baseline="0" noProof="0" dirty="0">
                <a:ln>
                  <a:noFill/>
                </a:ln>
                <a:solidFill>
                  <a:srgbClr val="092E68"/>
                </a:solidFill>
                <a:effectLst/>
                <a:uLnTx/>
                <a:uFillTx/>
                <a:latin typeface="DM Serif Display" pitchFamily="2" charset="0"/>
              </a:rPr>
              <a:t>Išlaidų tinkamumo reikalavimai (3)</a:t>
            </a:r>
          </a:p>
          <a:p>
            <a:endParaRPr lang="lt-LT" dirty="0"/>
          </a:p>
        </p:txBody>
      </p:sp>
      <p:sp>
        <p:nvSpPr>
          <p:cNvPr id="4" name="Slide Number Placeholder 3">
            <a:extLst>
              <a:ext uri="{FF2B5EF4-FFF2-40B4-BE49-F238E27FC236}">
                <a16:creationId xmlns:a16="http://schemas.microsoft.com/office/drawing/2014/main" id="{F4AD8753-3D30-CD4F-0FC2-0A283B659398}"/>
              </a:ext>
            </a:extLst>
          </p:cNvPr>
          <p:cNvSpPr>
            <a:spLocks noGrp="1"/>
          </p:cNvSpPr>
          <p:nvPr>
            <p:ph type="sldNum" sz="quarter" idx="4"/>
          </p:nvPr>
        </p:nvSpPr>
        <p:spPr/>
        <p:txBody>
          <a:bodyPr/>
          <a:lstStyle/>
          <a:p>
            <a:fld id="{2C9A1DEF-F8CC-264F-9A7B-89BAB9CBC5C2}" type="slidenum">
              <a:rPr lang="en-US" smtClean="0"/>
              <a:pPr/>
              <a:t>12</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73F9BF90-0E45-2E7C-F348-94F2344EAC8A}"/>
              </a:ext>
            </a:extLst>
          </p:cNvPr>
          <p:cNvSpPr>
            <a:spLocks noGrp="1"/>
          </p:cNvSpPr>
          <p:nvPr>
            <p:ph type="body" sz="quarter" idx="10"/>
          </p:nvPr>
        </p:nvSpPr>
        <p:spPr>
          <a:xfrm>
            <a:off x="587829" y="1511558"/>
            <a:ext cx="10515600" cy="4671527"/>
          </a:xfrm>
        </p:spPr>
        <p:txBody>
          <a:bodyPr/>
          <a:lstStyle/>
          <a:p>
            <a:pPr algn="just"/>
            <a:r>
              <a:rPr lang="lt-LT" sz="2000" b="1" u="sng" dirty="0"/>
              <a:t>Projekto išlaidų apmokėjimas</a:t>
            </a:r>
          </a:p>
          <a:p>
            <a:r>
              <a:rPr lang="lt-LT" sz="2000" dirty="0"/>
              <a:t>Išlaidos gali būti:</a:t>
            </a:r>
          </a:p>
          <a:p>
            <a:pPr marL="285750" indent="-285750" algn="just">
              <a:buFont typeface="Wingdings" panose="05000000000000000000" pitchFamily="2" charset="2"/>
              <a:buChar char="v"/>
            </a:pPr>
            <a:r>
              <a:rPr lang="lt-LT" sz="2000" dirty="0"/>
              <a:t>apmokamos su tarpine veiklos ataskaita tik atlikus ekspertinį vertinimą. Tokiu atveju projekto vykdytojas privalo sudaryti reikiamas sąlygas ir pateikti informaciją bei dokumentus tarpinių rezultatų ekspertinei patikrai atlikti;</a:t>
            </a:r>
          </a:p>
          <a:p>
            <a:pPr marL="285750" indent="-285750" algn="just">
              <a:buFont typeface="Wingdings" panose="05000000000000000000" pitchFamily="2" charset="2"/>
              <a:buChar char="v"/>
            </a:pPr>
            <a:r>
              <a:rPr lang="lt-LT" sz="2000" dirty="0"/>
              <a:t>neapmokamos su tarpine veiklos ataskaita, mokėjimą atidedant iki galutinės veiklos ataskaitos patvirtinimo, iki kurio turi būti atliktas ekspertinis vertinimas.</a:t>
            </a:r>
          </a:p>
          <a:p>
            <a:endParaRPr lang="lt-LT" sz="1800" dirty="0">
              <a:solidFill>
                <a:srgbClr val="002060"/>
              </a:solidFill>
              <a:latin typeface="DM Sans" pitchFamily="2" charset="-70"/>
              <a:ea typeface="+mn-ea"/>
              <a:cs typeface="+mn-cs"/>
            </a:endParaRPr>
          </a:p>
        </p:txBody>
      </p:sp>
    </p:spTree>
    <p:extLst>
      <p:ext uri="{BB962C8B-B14F-4D97-AF65-F5344CB8AC3E}">
        <p14:creationId xmlns:p14="http://schemas.microsoft.com/office/powerpoint/2010/main" val="24307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A3BF85F7-F516-2F4A-0D3F-F9A030E7B927}"/>
              </a:ext>
            </a:extLst>
          </p:cNvPr>
          <p:cNvSpPr>
            <a:spLocks noGrp="1"/>
          </p:cNvSpPr>
          <p:nvPr>
            <p:ph type="body" sz="quarter" idx="13"/>
          </p:nvPr>
        </p:nvSpPr>
        <p:spPr>
          <a:xfrm>
            <a:off x="1416049" y="476251"/>
            <a:ext cx="10166351" cy="722269"/>
          </a:xfrm>
        </p:spPr>
        <p:txBody>
          <a:bodyPr/>
          <a:lstStyle/>
          <a:p>
            <a:r>
              <a:rPr lang="lt-LT" sz="4200" dirty="0"/>
              <a:t>Projektui taikomi </a:t>
            </a:r>
            <a:r>
              <a:rPr lang="lt-LT" sz="4200" dirty="0">
                <a:solidFill>
                  <a:schemeClr val="accent2"/>
                </a:solidFill>
              </a:rPr>
              <a:t>stebėsenos</a:t>
            </a:r>
            <a:r>
              <a:rPr lang="lt-LT" sz="4200" dirty="0"/>
              <a:t> rodikliai(1)</a:t>
            </a:r>
          </a:p>
          <a:p>
            <a:endParaRPr lang="lt-LT" dirty="0"/>
          </a:p>
        </p:txBody>
      </p:sp>
      <p:sp>
        <p:nvSpPr>
          <p:cNvPr id="4" name="Skaidrės numerio vietos rezervavimo ženklas 3">
            <a:extLst>
              <a:ext uri="{FF2B5EF4-FFF2-40B4-BE49-F238E27FC236}">
                <a16:creationId xmlns:a16="http://schemas.microsoft.com/office/drawing/2014/main" id="{F7EADEB0-557A-8E18-6EC7-F849C85EAF29}"/>
              </a:ext>
            </a:extLst>
          </p:cNvPr>
          <p:cNvSpPr>
            <a:spLocks noGrp="1"/>
          </p:cNvSpPr>
          <p:nvPr>
            <p:ph type="sldNum" sz="quarter" idx="4"/>
          </p:nvPr>
        </p:nvSpPr>
        <p:spPr/>
        <p:txBody>
          <a:bodyPr/>
          <a:lstStyle/>
          <a:p>
            <a:fld id="{2C9A1DEF-F8CC-264F-9A7B-89BAB9CBC5C2}" type="slidenum">
              <a:rPr lang="en-US" smtClean="0"/>
              <a:pPr/>
              <a:t>13</a:t>
            </a:fld>
            <a:r>
              <a:rPr lang="en-US"/>
              <a:t>   |   Centrinė projektų valdymo agentūra</a:t>
            </a:r>
            <a:endParaRPr lang="x-none" dirty="0"/>
          </a:p>
        </p:txBody>
      </p:sp>
      <p:graphicFrame>
        <p:nvGraphicFramePr>
          <p:cNvPr id="6" name="Diagrama 5">
            <a:extLst>
              <a:ext uri="{FF2B5EF4-FFF2-40B4-BE49-F238E27FC236}">
                <a16:creationId xmlns:a16="http://schemas.microsoft.com/office/drawing/2014/main" id="{3AB6FB03-AE59-F2D9-AD2C-BE3A896820E6}"/>
              </a:ext>
            </a:extLst>
          </p:cNvPr>
          <p:cNvGraphicFramePr/>
          <p:nvPr>
            <p:extLst>
              <p:ext uri="{D42A27DB-BD31-4B8C-83A1-F6EECF244321}">
                <p14:modId xmlns:p14="http://schemas.microsoft.com/office/powerpoint/2010/main" val="3968872161"/>
              </p:ext>
            </p:extLst>
          </p:nvPr>
        </p:nvGraphicFramePr>
        <p:xfrm>
          <a:off x="1568449" y="1461631"/>
          <a:ext cx="8645919" cy="366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 name="Tiesioji rodyklės jungtis 1">
            <a:extLst>
              <a:ext uri="{FF2B5EF4-FFF2-40B4-BE49-F238E27FC236}">
                <a16:creationId xmlns:a16="http://schemas.microsoft.com/office/drawing/2014/main" id="{2D1F92C6-5423-632D-F577-38D866CB25A8}"/>
              </a:ext>
            </a:extLst>
          </p:cNvPr>
          <p:cNvCxnSpPr>
            <a:cxnSpLocks/>
          </p:cNvCxnSpPr>
          <p:nvPr/>
        </p:nvCxnSpPr>
        <p:spPr>
          <a:xfrm>
            <a:off x="5686859" y="3777421"/>
            <a:ext cx="477566" cy="0"/>
          </a:xfrm>
          <a:prstGeom prst="straightConnector1">
            <a:avLst/>
          </a:prstGeom>
          <a:ln w="635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7" name="Tiesioji rodyklės jungtis 6">
            <a:extLst>
              <a:ext uri="{FF2B5EF4-FFF2-40B4-BE49-F238E27FC236}">
                <a16:creationId xmlns:a16="http://schemas.microsoft.com/office/drawing/2014/main" id="{D4EDA954-FD53-B440-9E49-B8221ABF41B0}"/>
              </a:ext>
            </a:extLst>
          </p:cNvPr>
          <p:cNvCxnSpPr>
            <a:cxnSpLocks/>
          </p:cNvCxnSpPr>
          <p:nvPr/>
        </p:nvCxnSpPr>
        <p:spPr>
          <a:xfrm>
            <a:off x="5686859" y="5124139"/>
            <a:ext cx="477566" cy="0"/>
          </a:xfrm>
          <a:prstGeom prst="straightConnector1">
            <a:avLst/>
          </a:prstGeom>
          <a:ln w="635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42B1085C-3D89-1B27-F5C1-5759E3454DF0}"/>
              </a:ext>
            </a:extLst>
          </p:cNvPr>
          <p:cNvSpPr txBox="1"/>
          <p:nvPr/>
        </p:nvSpPr>
        <p:spPr>
          <a:xfrm>
            <a:off x="1735718" y="5604625"/>
            <a:ext cx="9230239" cy="984885"/>
          </a:xfrm>
          <a:prstGeom prst="rect">
            <a:avLst/>
          </a:prstGeom>
          <a:noFill/>
        </p:spPr>
        <p:txBody>
          <a:bodyPr wrap="square">
            <a:spAutoFit/>
          </a:bodyPr>
          <a:lstStyle/>
          <a:p>
            <a:r>
              <a:rPr lang="lt-LT" sz="2000" dirty="0">
                <a:solidFill>
                  <a:srgbClr val="002060"/>
                </a:solidFill>
                <a:latin typeface="DM Sans" pitchFamily="2" charset="-70"/>
              </a:rPr>
              <a:t>Detalus šių rodiklių aprašymas yra pateiktas </a:t>
            </a:r>
            <a:r>
              <a:rPr lang="lt-LT" sz="2000" dirty="0">
                <a:latin typeface="DM Sans" pitchFamily="2" charset="-70"/>
                <a:hlinkClick r:id="rId7">
                  <a:extLst>
                    <a:ext uri="{A12FA001-AC4F-418D-AE19-62706E023703}">
                      <ahyp:hlinkClr xmlns:ahyp="http://schemas.microsoft.com/office/drawing/2018/hyperlinkcolor" val="tx"/>
                    </a:ext>
                  </a:extLst>
                </a:hlinkClick>
              </a:rPr>
              <a:t>rodiklių aprašymo kortelėse</a:t>
            </a:r>
            <a:endParaRPr lang="en-US" sz="2000" dirty="0">
              <a:latin typeface="DM Sans" pitchFamily="2" charset="-70"/>
            </a:endParaRPr>
          </a:p>
          <a:p>
            <a:endParaRPr lang="en-US" sz="2000" dirty="0">
              <a:latin typeface="DM Sans" pitchFamily="2" charset="-70"/>
            </a:endParaRPr>
          </a:p>
          <a:p>
            <a:endParaRPr lang="lt-LT" sz="1800" dirty="0"/>
          </a:p>
        </p:txBody>
      </p:sp>
    </p:spTree>
    <p:extLst>
      <p:ext uri="{BB962C8B-B14F-4D97-AF65-F5344CB8AC3E}">
        <p14:creationId xmlns:p14="http://schemas.microsoft.com/office/powerpoint/2010/main" val="105790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0B6CA-2822-C660-8FB2-325C29116232}"/>
            </a:ext>
          </a:extLst>
        </p:cNvPr>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8772AFEB-C992-821A-B0D7-B9365D69CA6A}"/>
              </a:ext>
            </a:extLst>
          </p:cNvPr>
          <p:cNvSpPr>
            <a:spLocks noGrp="1"/>
          </p:cNvSpPr>
          <p:nvPr>
            <p:ph type="body" sz="quarter" idx="13"/>
          </p:nvPr>
        </p:nvSpPr>
        <p:spPr>
          <a:xfrm>
            <a:off x="1416049" y="476251"/>
            <a:ext cx="10166351" cy="722269"/>
          </a:xfrm>
        </p:spPr>
        <p:txBody>
          <a:bodyPr/>
          <a:lstStyle/>
          <a:p>
            <a:r>
              <a:rPr lang="lt-LT" sz="4200" dirty="0"/>
              <a:t>Projektui taikomi </a:t>
            </a:r>
            <a:r>
              <a:rPr lang="lt-LT" sz="4200" dirty="0">
                <a:solidFill>
                  <a:schemeClr val="accent2"/>
                </a:solidFill>
              </a:rPr>
              <a:t>stebėsenos</a:t>
            </a:r>
            <a:r>
              <a:rPr lang="lt-LT" sz="4200" dirty="0"/>
              <a:t> rodikliai(2)</a:t>
            </a:r>
          </a:p>
          <a:p>
            <a:endParaRPr lang="lt-LT" dirty="0"/>
          </a:p>
        </p:txBody>
      </p:sp>
      <p:sp>
        <p:nvSpPr>
          <p:cNvPr id="4" name="Skaidrės numerio vietos rezervavimo ženklas 3">
            <a:extLst>
              <a:ext uri="{FF2B5EF4-FFF2-40B4-BE49-F238E27FC236}">
                <a16:creationId xmlns:a16="http://schemas.microsoft.com/office/drawing/2014/main" id="{24B5E9C9-7549-CD72-4793-84803FFE9872}"/>
              </a:ext>
            </a:extLst>
          </p:cNvPr>
          <p:cNvSpPr>
            <a:spLocks noGrp="1"/>
          </p:cNvSpPr>
          <p:nvPr>
            <p:ph type="sldNum" sz="quarter" idx="4"/>
          </p:nvPr>
        </p:nvSpPr>
        <p:spPr/>
        <p:txBody>
          <a:bodyPr/>
          <a:lstStyle/>
          <a:p>
            <a:fld id="{2C9A1DEF-F8CC-264F-9A7B-89BAB9CBC5C2}" type="slidenum">
              <a:rPr lang="en-US" smtClean="0"/>
              <a:pPr/>
              <a:t>14</a:t>
            </a:fld>
            <a:r>
              <a:rPr lang="en-US"/>
              <a:t>   |   Centrinė projektų valdymo agentūra</a:t>
            </a:r>
            <a:endParaRPr lang="x-none" dirty="0"/>
          </a:p>
        </p:txBody>
      </p:sp>
      <p:graphicFrame>
        <p:nvGraphicFramePr>
          <p:cNvPr id="6" name="Diagrama 5">
            <a:extLst>
              <a:ext uri="{FF2B5EF4-FFF2-40B4-BE49-F238E27FC236}">
                <a16:creationId xmlns:a16="http://schemas.microsoft.com/office/drawing/2014/main" id="{CB08E3F8-ECD1-1970-C8A4-B3820FBAB9B6}"/>
              </a:ext>
            </a:extLst>
          </p:cNvPr>
          <p:cNvGraphicFramePr/>
          <p:nvPr>
            <p:extLst>
              <p:ext uri="{D42A27DB-BD31-4B8C-83A1-F6EECF244321}">
                <p14:modId xmlns:p14="http://schemas.microsoft.com/office/powerpoint/2010/main" val="1265868837"/>
              </p:ext>
            </p:extLst>
          </p:nvPr>
        </p:nvGraphicFramePr>
        <p:xfrm>
          <a:off x="1568449" y="1461631"/>
          <a:ext cx="8645919" cy="366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 name="Tiesioji rodyklės jungtis 1">
            <a:extLst>
              <a:ext uri="{FF2B5EF4-FFF2-40B4-BE49-F238E27FC236}">
                <a16:creationId xmlns:a16="http://schemas.microsoft.com/office/drawing/2014/main" id="{533B273E-3F79-148B-70A0-86966AA49C6C}"/>
              </a:ext>
            </a:extLst>
          </p:cNvPr>
          <p:cNvCxnSpPr>
            <a:cxnSpLocks/>
          </p:cNvCxnSpPr>
          <p:nvPr/>
        </p:nvCxnSpPr>
        <p:spPr>
          <a:xfrm>
            <a:off x="5686859" y="3777421"/>
            <a:ext cx="477566" cy="0"/>
          </a:xfrm>
          <a:prstGeom prst="straightConnector1">
            <a:avLst/>
          </a:prstGeom>
          <a:ln w="635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7" name="Tiesioji rodyklės jungtis 6">
            <a:extLst>
              <a:ext uri="{FF2B5EF4-FFF2-40B4-BE49-F238E27FC236}">
                <a16:creationId xmlns:a16="http://schemas.microsoft.com/office/drawing/2014/main" id="{D63C8841-63A1-3540-0843-30239C2BB8A0}"/>
              </a:ext>
            </a:extLst>
          </p:cNvPr>
          <p:cNvCxnSpPr>
            <a:cxnSpLocks/>
          </p:cNvCxnSpPr>
          <p:nvPr/>
        </p:nvCxnSpPr>
        <p:spPr>
          <a:xfrm>
            <a:off x="5686859" y="5124139"/>
            <a:ext cx="477566" cy="0"/>
          </a:xfrm>
          <a:prstGeom prst="straightConnector1">
            <a:avLst/>
          </a:prstGeom>
          <a:ln w="635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A1E56DE6-7A23-CE1C-6A83-8EEDE5D88B49}"/>
              </a:ext>
            </a:extLst>
          </p:cNvPr>
          <p:cNvSpPr txBox="1"/>
          <p:nvPr/>
        </p:nvSpPr>
        <p:spPr>
          <a:xfrm>
            <a:off x="1735718" y="5604625"/>
            <a:ext cx="9230239" cy="984885"/>
          </a:xfrm>
          <a:prstGeom prst="rect">
            <a:avLst/>
          </a:prstGeom>
          <a:noFill/>
        </p:spPr>
        <p:txBody>
          <a:bodyPr wrap="square">
            <a:spAutoFit/>
          </a:bodyPr>
          <a:lstStyle/>
          <a:p>
            <a:r>
              <a:rPr lang="lt-LT" sz="2000" dirty="0">
                <a:solidFill>
                  <a:srgbClr val="002060"/>
                </a:solidFill>
                <a:latin typeface="DM Sans" pitchFamily="2" charset="-70"/>
              </a:rPr>
              <a:t>Detalus šių rodiklių aprašymas yra pateiktas </a:t>
            </a:r>
            <a:r>
              <a:rPr lang="lt-LT" sz="2000" dirty="0">
                <a:latin typeface="DM Sans" pitchFamily="2" charset="-70"/>
                <a:hlinkClick r:id="rId7">
                  <a:extLst>
                    <a:ext uri="{A12FA001-AC4F-418D-AE19-62706E023703}">
                      <ahyp:hlinkClr xmlns:ahyp="http://schemas.microsoft.com/office/drawing/2018/hyperlinkcolor" val="tx"/>
                    </a:ext>
                  </a:extLst>
                </a:hlinkClick>
              </a:rPr>
              <a:t>rodiklių aprašymo kortelėse</a:t>
            </a:r>
            <a:endParaRPr lang="en-US" sz="2000" dirty="0">
              <a:latin typeface="DM Sans" pitchFamily="2" charset="-70"/>
            </a:endParaRPr>
          </a:p>
          <a:p>
            <a:endParaRPr lang="en-US" sz="2000" dirty="0">
              <a:latin typeface="DM Sans" pitchFamily="2" charset="-70"/>
            </a:endParaRPr>
          </a:p>
          <a:p>
            <a:endParaRPr lang="lt-LT" sz="1800" dirty="0"/>
          </a:p>
        </p:txBody>
      </p:sp>
    </p:spTree>
    <p:extLst>
      <p:ext uri="{BB962C8B-B14F-4D97-AF65-F5344CB8AC3E}">
        <p14:creationId xmlns:p14="http://schemas.microsoft.com/office/powerpoint/2010/main" val="164957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190EE-503C-FAD9-B326-2D0750C31233}"/>
            </a:ext>
          </a:extLst>
        </p:cNvPr>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5F53DBD0-EEB3-A8B6-9F36-D051265190B0}"/>
              </a:ext>
            </a:extLst>
          </p:cNvPr>
          <p:cNvSpPr>
            <a:spLocks noGrp="1"/>
          </p:cNvSpPr>
          <p:nvPr>
            <p:ph type="body" sz="quarter" idx="13"/>
          </p:nvPr>
        </p:nvSpPr>
        <p:spPr>
          <a:xfrm>
            <a:off x="1416049" y="476251"/>
            <a:ext cx="10166351" cy="722269"/>
          </a:xfrm>
        </p:spPr>
        <p:txBody>
          <a:bodyPr/>
          <a:lstStyle/>
          <a:p>
            <a:r>
              <a:rPr lang="lt-LT" sz="4200" dirty="0"/>
              <a:t>Projektui taikomi </a:t>
            </a:r>
            <a:r>
              <a:rPr lang="lt-LT" sz="4200" dirty="0">
                <a:solidFill>
                  <a:schemeClr val="accent2"/>
                </a:solidFill>
              </a:rPr>
              <a:t>stebėsenos</a:t>
            </a:r>
            <a:r>
              <a:rPr lang="lt-LT" sz="4200" dirty="0"/>
              <a:t> rodikliai(3)</a:t>
            </a:r>
          </a:p>
          <a:p>
            <a:endParaRPr lang="lt-LT" dirty="0"/>
          </a:p>
        </p:txBody>
      </p:sp>
      <p:sp>
        <p:nvSpPr>
          <p:cNvPr id="4" name="Skaidrės numerio vietos rezervavimo ženklas 3">
            <a:extLst>
              <a:ext uri="{FF2B5EF4-FFF2-40B4-BE49-F238E27FC236}">
                <a16:creationId xmlns:a16="http://schemas.microsoft.com/office/drawing/2014/main" id="{43EF5514-B716-5C5A-E841-0EABBA9675AF}"/>
              </a:ext>
            </a:extLst>
          </p:cNvPr>
          <p:cNvSpPr>
            <a:spLocks noGrp="1"/>
          </p:cNvSpPr>
          <p:nvPr>
            <p:ph type="sldNum" sz="quarter" idx="4"/>
          </p:nvPr>
        </p:nvSpPr>
        <p:spPr/>
        <p:txBody>
          <a:bodyPr/>
          <a:lstStyle/>
          <a:p>
            <a:fld id="{2C9A1DEF-F8CC-264F-9A7B-89BAB9CBC5C2}" type="slidenum">
              <a:rPr lang="en-US" smtClean="0"/>
              <a:pPr/>
              <a:t>15</a:t>
            </a:fld>
            <a:r>
              <a:rPr lang="en-US"/>
              <a:t>   |   Centrinė projektų valdymo agentūra</a:t>
            </a:r>
            <a:endParaRPr lang="x-none" dirty="0"/>
          </a:p>
        </p:txBody>
      </p:sp>
      <p:graphicFrame>
        <p:nvGraphicFramePr>
          <p:cNvPr id="6" name="Diagrama 5">
            <a:extLst>
              <a:ext uri="{FF2B5EF4-FFF2-40B4-BE49-F238E27FC236}">
                <a16:creationId xmlns:a16="http://schemas.microsoft.com/office/drawing/2014/main" id="{2449B6DB-DD7D-7BB8-1651-567963F8C4EA}"/>
              </a:ext>
            </a:extLst>
          </p:cNvPr>
          <p:cNvGraphicFramePr/>
          <p:nvPr>
            <p:extLst>
              <p:ext uri="{D42A27DB-BD31-4B8C-83A1-F6EECF244321}">
                <p14:modId xmlns:p14="http://schemas.microsoft.com/office/powerpoint/2010/main" val="352717593"/>
              </p:ext>
            </p:extLst>
          </p:nvPr>
        </p:nvGraphicFramePr>
        <p:xfrm>
          <a:off x="1568449" y="1461631"/>
          <a:ext cx="8645919" cy="366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 name="Tiesioji rodyklės jungtis 1">
            <a:extLst>
              <a:ext uri="{FF2B5EF4-FFF2-40B4-BE49-F238E27FC236}">
                <a16:creationId xmlns:a16="http://schemas.microsoft.com/office/drawing/2014/main" id="{138D6BD3-8C34-73DB-0D34-13EF46FFC7DB}"/>
              </a:ext>
            </a:extLst>
          </p:cNvPr>
          <p:cNvCxnSpPr>
            <a:cxnSpLocks/>
          </p:cNvCxnSpPr>
          <p:nvPr/>
        </p:nvCxnSpPr>
        <p:spPr>
          <a:xfrm>
            <a:off x="5686859" y="3777421"/>
            <a:ext cx="477566" cy="0"/>
          </a:xfrm>
          <a:prstGeom prst="straightConnector1">
            <a:avLst/>
          </a:prstGeom>
          <a:ln w="635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7" name="Tiesioji rodyklės jungtis 6">
            <a:extLst>
              <a:ext uri="{FF2B5EF4-FFF2-40B4-BE49-F238E27FC236}">
                <a16:creationId xmlns:a16="http://schemas.microsoft.com/office/drawing/2014/main" id="{33016655-B841-2A1D-7893-081C26539A76}"/>
              </a:ext>
            </a:extLst>
          </p:cNvPr>
          <p:cNvCxnSpPr>
            <a:cxnSpLocks/>
          </p:cNvCxnSpPr>
          <p:nvPr/>
        </p:nvCxnSpPr>
        <p:spPr>
          <a:xfrm>
            <a:off x="5686859" y="5124139"/>
            <a:ext cx="477566" cy="0"/>
          </a:xfrm>
          <a:prstGeom prst="straightConnector1">
            <a:avLst/>
          </a:prstGeom>
          <a:ln w="635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EB5AFBCB-2A99-8CFC-1D14-F2AB43109AFD}"/>
              </a:ext>
            </a:extLst>
          </p:cNvPr>
          <p:cNvSpPr txBox="1"/>
          <p:nvPr/>
        </p:nvSpPr>
        <p:spPr>
          <a:xfrm>
            <a:off x="1735718" y="5604625"/>
            <a:ext cx="9230239" cy="984885"/>
          </a:xfrm>
          <a:prstGeom prst="rect">
            <a:avLst/>
          </a:prstGeom>
          <a:noFill/>
        </p:spPr>
        <p:txBody>
          <a:bodyPr wrap="square">
            <a:spAutoFit/>
          </a:bodyPr>
          <a:lstStyle/>
          <a:p>
            <a:r>
              <a:rPr lang="lt-LT" sz="2000" dirty="0">
                <a:solidFill>
                  <a:srgbClr val="002060"/>
                </a:solidFill>
                <a:latin typeface="DM Sans" pitchFamily="2" charset="-70"/>
              </a:rPr>
              <a:t>Detalus šių rodiklių aprašymas yra pateiktas </a:t>
            </a:r>
            <a:r>
              <a:rPr lang="lt-LT" sz="2000" dirty="0">
                <a:latin typeface="DM Sans" pitchFamily="2" charset="-70"/>
                <a:hlinkClick r:id="rId7">
                  <a:extLst>
                    <a:ext uri="{A12FA001-AC4F-418D-AE19-62706E023703}">
                      <ahyp:hlinkClr xmlns:ahyp="http://schemas.microsoft.com/office/drawing/2018/hyperlinkcolor" val="tx"/>
                    </a:ext>
                  </a:extLst>
                </a:hlinkClick>
              </a:rPr>
              <a:t>rodiklių aprašymo kortelėse</a:t>
            </a:r>
            <a:endParaRPr lang="en-US" sz="2000" dirty="0">
              <a:latin typeface="DM Sans" pitchFamily="2" charset="-70"/>
            </a:endParaRPr>
          </a:p>
          <a:p>
            <a:endParaRPr lang="en-US" sz="2000" dirty="0">
              <a:latin typeface="DM Sans" pitchFamily="2" charset="-70"/>
            </a:endParaRPr>
          </a:p>
          <a:p>
            <a:endParaRPr lang="lt-LT" sz="1800" dirty="0"/>
          </a:p>
        </p:txBody>
      </p:sp>
    </p:spTree>
    <p:extLst>
      <p:ext uri="{BB962C8B-B14F-4D97-AF65-F5344CB8AC3E}">
        <p14:creationId xmlns:p14="http://schemas.microsoft.com/office/powerpoint/2010/main" val="222763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5751D-BC52-EAF0-BDB4-F5618BA52EA7}"/>
            </a:ext>
          </a:extLst>
        </p:cNvPr>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5418C9C9-2D5B-950D-6841-AC33993ADD8B}"/>
              </a:ext>
            </a:extLst>
          </p:cNvPr>
          <p:cNvSpPr>
            <a:spLocks noGrp="1"/>
          </p:cNvSpPr>
          <p:nvPr>
            <p:ph type="body" sz="quarter" idx="13"/>
          </p:nvPr>
        </p:nvSpPr>
        <p:spPr>
          <a:xfrm>
            <a:off x="1416049" y="476251"/>
            <a:ext cx="10166351" cy="722269"/>
          </a:xfrm>
        </p:spPr>
        <p:txBody>
          <a:bodyPr/>
          <a:lstStyle/>
          <a:p>
            <a:r>
              <a:rPr lang="lt-LT" sz="4200" dirty="0"/>
              <a:t>Projektui taikomi </a:t>
            </a:r>
            <a:r>
              <a:rPr lang="lt-LT" sz="4200" dirty="0">
                <a:solidFill>
                  <a:schemeClr val="accent2"/>
                </a:solidFill>
              </a:rPr>
              <a:t>stebėsenos</a:t>
            </a:r>
            <a:r>
              <a:rPr lang="lt-LT" sz="4200" dirty="0"/>
              <a:t> rodikliai(4)</a:t>
            </a:r>
          </a:p>
          <a:p>
            <a:endParaRPr lang="lt-LT" dirty="0"/>
          </a:p>
        </p:txBody>
      </p:sp>
      <p:sp>
        <p:nvSpPr>
          <p:cNvPr id="4" name="Skaidrės numerio vietos rezervavimo ženklas 3">
            <a:extLst>
              <a:ext uri="{FF2B5EF4-FFF2-40B4-BE49-F238E27FC236}">
                <a16:creationId xmlns:a16="http://schemas.microsoft.com/office/drawing/2014/main" id="{07686B2F-A66B-5F3C-8673-7E71E82BF895}"/>
              </a:ext>
            </a:extLst>
          </p:cNvPr>
          <p:cNvSpPr>
            <a:spLocks noGrp="1"/>
          </p:cNvSpPr>
          <p:nvPr>
            <p:ph type="sldNum" sz="quarter" idx="4"/>
          </p:nvPr>
        </p:nvSpPr>
        <p:spPr/>
        <p:txBody>
          <a:bodyPr/>
          <a:lstStyle/>
          <a:p>
            <a:fld id="{2C9A1DEF-F8CC-264F-9A7B-89BAB9CBC5C2}" type="slidenum">
              <a:rPr lang="en-US" smtClean="0"/>
              <a:pPr/>
              <a:t>16</a:t>
            </a:fld>
            <a:r>
              <a:rPr lang="en-US"/>
              <a:t>   |   Centrinė projektų valdymo agentūra</a:t>
            </a:r>
            <a:endParaRPr lang="x-none" dirty="0"/>
          </a:p>
        </p:txBody>
      </p:sp>
      <p:graphicFrame>
        <p:nvGraphicFramePr>
          <p:cNvPr id="6" name="Diagrama 5">
            <a:extLst>
              <a:ext uri="{FF2B5EF4-FFF2-40B4-BE49-F238E27FC236}">
                <a16:creationId xmlns:a16="http://schemas.microsoft.com/office/drawing/2014/main" id="{41549C82-61F2-BA54-278F-CCE739CFD6CB}"/>
              </a:ext>
            </a:extLst>
          </p:cNvPr>
          <p:cNvGraphicFramePr/>
          <p:nvPr>
            <p:extLst>
              <p:ext uri="{D42A27DB-BD31-4B8C-83A1-F6EECF244321}">
                <p14:modId xmlns:p14="http://schemas.microsoft.com/office/powerpoint/2010/main" val="2030294706"/>
              </p:ext>
            </p:extLst>
          </p:nvPr>
        </p:nvGraphicFramePr>
        <p:xfrm>
          <a:off x="1568449" y="1461631"/>
          <a:ext cx="8645919" cy="366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 name="Tiesioji rodyklės jungtis 1">
            <a:extLst>
              <a:ext uri="{FF2B5EF4-FFF2-40B4-BE49-F238E27FC236}">
                <a16:creationId xmlns:a16="http://schemas.microsoft.com/office/drawing/2014/main" id="{51BFD370-EB59-E385-9FBE-628EE7EAC71C}"/>
              </a:ext>
            </a:extLst>
          </p:cNvPr>
          <p:cNvCxnSpPr>
            <a:cxnSpLocks/>
          </p:cNvCxnSpPr>
          <p:nvPr/>
        </p:nvCxnSpPr>
        <p:spPr>
          <a:xfrm>
            <a:off x="5686859" y="3777421"/>
            <a:ext cx="477566" cy="0"/>
          </a:xfrm>
          <a:prstGeom prst="straightConnector1">
            <a:avLst/>
          </a:prstGeom>
          <a:ln w="635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7" name="Tiesioji rodyklės jungtis 6">
            <a:extLst>
              <a:ext uri="{FF2B5EF4-FFF2-40B4-BE49-F238E27FC236}">
                <a16:creationId xmlns:a16="http://schemas.microsoft.com/office/drawing/2014/main" id="{DD17B892-4EAA-C08D-DBD9-362D957B0117}"/>
              </a:ext>
            </a:extLst>
          </p:cNvPr>
          <p:cNvCxnSpPr>
            <a:cxnSpLocks/>
          </p:cNvCxnSpPr>
          <p:nvPr/>
        </p:nvCxnSpPr>
        <p:spPr>
          <a:xfrm>
            <a:off x="5686859" y="5124139"/>
            <a:ext cx="477566" cy="0"/>
          </a:xfrm>
          <a:prstGeom prst="straightConnector1">
            <a:avLst/>
          </a:prstGeom>
          <a:ln w="635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AB587A0-5279-C8C7-F5F0-BCF51F469317}"/>
              </a:ext>
            </a:extLst>
          </p:cNvPr>
          <p:cNvSpPr txBox="1"/>
          <p:nvPr/>
        </p:nvSpPr>
        <p:spPr>
          <a:xfrm>
            <a:off x="1735718" y="5604625"/>
            <a:ext cx="9230239" cy="677108"/>
          </a:xfrm>
          <a:prstGeom prst="rect">
            <a:avLst/>
          </a:prstGeom>
          <a:noFill/>
        </p:spPr>
        <p:txBody>
          <a:bodyPr wrap="square">
            <a:spAutoFit/>
          </a:bodyPr>
          <a:lstStyle/>
          <a:p>
            <a:r>
              <a:rPr lang="lt-LT" sz="2000" dirty="0">
                <a:solidFill>
                  <a:srgbClr val="002060"/>
                </a:solidFill>
                <a:latin typeface="DM Sans" pitchFamily="2" charset="-70"/>
              </a:rPr>
              <a:t>Detalus šių rodiklių aprašymas yra pateiktas </a:t>
            </a:r>
            <a:r>
              <a:rPr lang="lt-LT" sz="2000" dirty="0">
                <a:latin typeface="DM Sans" pitchFamily="2" charset="-70"/>
                <a:hlinkClick r:id="rId7">
                  <a:extLst>
                    <a:ext uri="{A12FA001-AC4F-418D-AE19-62706E023703}">
                      <ahyp:hlinkClr xmlns:ahyp="http://schemas.microsoft.com/office/drawing/2018/hyperlinkcolor" val="tx"/>
                    </a:ext>
                  </a:extLst>
                </a:hlinkClick>
              </a:rPr>
              <a:t>rodiklių aprašymo kortelėse</a:t>
            </a:r>
            <a:endParaRPr lang="en-US" sz="2000" dirty="0">
              <a:latin typeface="DM Sans" pitchFamily="2" charset="-70"/>
            </a:endParaRPr>
          </a:p>
          <a:p>
            <a:endParaRPr lang="lt-LT" sz="1800" dirty="0"/>
          </a:p>
        </p:txBody>
      </p:sp>
    </p:spTree>
    <p:extLst>
      <p:ext uri="{BB962C8B-B14F-4D97-AF65-F5344CB8AC3E}">
        <p14:creationId xmlns:p14="http://schemas.microsoft.com/office/powerpoint/2010/main" val="254674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F26F1-10E4-9102-1B7D-66B54E145222}"/>
              </a:ext>
            </a:extLst>
          </p:cNvPr>
          <p:cNvSpPr>
            <a:spLocks noGrp="1"/>
          </p:cNvSpPr>
          <p:nvPr>
            <p:ph type="body" sz="quarter" idx="13"/>
          </p:nvPr>
        </p:nvSpPr>
        <p:spPr>
          <a:xfrm>
            <a:off x="1416049" y="476251"/>
            <a:ext cx="9085411" cy="854963"/>
          </a:xfrm>
        </p:spPr>
        <p:txBody>
          <a:bodyPr/>
          <a:lstStyle/>
          <a:p>
            <a:r>
              <a:rPr lang="lt-LT" sz="4200" dirty="0"/>
              <a:t>Projektų atranka</a:t>
            </a:r>
          </a:p>
        </p:txBody>
      </p:sp>
      <p:sp>
        <p:nvSpPr>
          <p:cNvPr id="4" name="Slide Number Placeholder 3">
            <a:extLst>
              <a:ext uri="{FF2B5EF4-FFF2-40B4-BE49-F238E27FC236}">
                <a16:creationId xmlns:a16="http://schemas.microsoft.com/office/drawing/2014/main" id="{88D62B13-F8E1-7B04-077D-D8DAC386AAFB}"/>
              </a:ext>
            </a:extLst>
          </p:cNvPr>
          <p:cNvSpPr>
            <a:spLocks noGrp="1"/>
          </p:cNvSpPr>
          <p:nvPr>
            <p:ph type="sldNum" sz="quarter" idx="4"/>
          </p:nvPr>
        </p:nvSpPr>
        <p:spPr/>
        <p:txBody>
          <a:bodyPr/>
          <a:lstStyle/>
          <a:p>
            <a:fld id="{2C9A1DEF-F8CC-264F-9A7B-89BAB9CBC5C2}" type="slidenum">
              <a:rPr lang="en-US" smtClean="0"/>
              <a:pPr/>
              <a:t>17</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538C75A4-CDF9-AE63-1DF2-A417D4485F16}"/>
              </a:ext>
            </a:extLst>
          </p:cNvPr>
          <p:cNvSpPr>
            <a:spLocks noGrp="1"/>
          </p:cNvSpPr>
          <p:nvPr>
            <p:ph type="body" sz="quarter" idx="10"/>
          </p:nvPr>
        </p:nvSpPr>
        <p:spPr>
          <a:xfrm>
            <a:off x="543422" y="1989205"/>
            <a:ext cx="6018665" cy="3851138"/>
          </a:xfrm>
        </p:spPr>
        <p:txBody>
          <a:bodyPr/>
          <a:lstStyle/>
          <a:p>
            <a:pPr marL="342900" indent="-342900" algn="just">
              <a:buClr>
                <a:srgbClr val="F57F00"/>
              </a:buClr>
              <a:buFont typeface="Wingdings" panose="05000000000000000000" pitchFamily="2" charset="2"/>
              <a:buChar char="v"/>
              <a:tabLst>
                <a:tab pos="197485" algn="l"/>
                <a:tab pos="548640" algn="l"/>
                <a:tab pos="636270" algn="l"/>
              </a:tabLst>
            </a:pPr>
            <a:r>
              <a:rPr lang="lt-LT" sz="2000" dirty="0">
                <a:solidFill>
                  <a:srgbClr val="092D68"/>
                </a:solidFill>
                <a:latin typeface="DM Sans" pitchFamily="2" charset="-70"/>
                <a:ea typeface="Times New Roman" panose="02020603050405020304" pitchFamily="18" charset="0"/>
                <a:cs typeface="Poppins" panose="00000500000000000000" pitchFamily="2" charset="-70"/>
              </a:rPr>
              <a:t>Projektai atrenkami </a:t>
            </a:r>
            <a:r>
              <a:rPr lang="lt-LT" sz="2000" b="1" dirty="0">
                <a:solidFill>
                  <a:srgbClr val="092D68"/>
                </a:solidFill>
                <a:latin typeface="DM Sans" pitchFamily="2" charset="-70"/>
                <a:ea typeface="Times New Roman" panose="02020603050405020304" pitchFamily="18" charset="0"/>
                <a:cs typeface="Poppins" panose="00000500000000000000" pitchFamily="2" charset="-70"/>
              </a:rPr>
              <a:t>konkurso būdu</a:t>
            </a:r>
            <a:r>
              <a:rPr lang="lt-LT" sz="2000" dirty="0">
                <a:solidFill>
                  <a:srgbClr val="092D68"/>
                </a:solidFill>
                <a:latin typeface="DM Sans" pitchFamily="2" charset="-70"/>
                <a:ea typeface="Times New Roman" panose="02020603050405020304" pitchFamily="18" charset="0"/>
                <a:cs typeface="Poppins" panose="00000500000000000000" pitchFamily="2" charset="-70"/>
              </a:rPr>
              <a:t>, t. y. finansavimas skiriamas surinkusiems daugiausiai balų.</a:t>
            </a:r>
          </a:p>
          <a:p>
            <a:pPr marL="342900" indent="-342900" algn="just">
              <a:buClr>
                <a:srgbClr val="F57F00"/>
              </a:buClr>
              <a:buFont typeface="Wingdings" panose="05000000000000000000" pitchFamily="2" charset="2"/>
              <a:buChar char="v"/>
              <a:tabLst>
                <a:tab pos="197485" algn="l"/>
                <a:tab pos="548640" algn="l"/>
                <a:tab pos="636270" algn="l"/>
              </a:tabLst>
            </a:pPr>
            <a:r>
              <a:rPr lang="lt-LT" sz="2000" dirty="0">
                <a:solidFill>
                  <a:srgbClr val="092D68"/>
                </a:solidFill>
                <a:latin typeface="DM Sans" pitchFamily="2" charset="-70"/>
                <a:ea typeface="Times New Roman" panose="02020603050405020304" pitchFamily="18" charset="0"/>
                <a:cs typeface="Poppins" panose="00000500000000000000" pitchFamily="2" charset="-70"/>
              </a:rPr>
              <a:t>Vertinama </a:t>
            </a:r>
            <a:r>
              <a:rPr lang="lt-LT" sz="2000" b="1" dirty="0">
                <a:solidFill>
                  <a:srgbClr val="092D68"/>
                </a:solidFill>
                <a:latin typeface="DM Sans" pitchFamily="2" charset="-70"/>
                <a:ea typeface="Times New Roman" panose="02020603050405020304" pitchFamily="18" charset="0"/>
                <a:cs typeface="Poppins" panose="00000500000000000000" pitchFamily="2" charset="-70"/>
              </a:rPr>
              <a:t>balais</a:t>
            </a:r>
            <a:r>
              <a:rPr lang="lt-LT" sz="2000" dirty="0">
                <a:solidFill>
                  <a:srgbClr val="092D68"/>
                </a:solidFill>
                <a:latin typeface="DM Sans" pitchFamily="2" charset="-70"/>
                <a:ea typeface="Times New Roman" panose="02020603050405020304" pitchFamily="18" charset="0"/>
                <a:cs typeface="Poppins" panose="00000500000000000000" pitchFamily="2" charset="-70"/>
              </a:rPr>
              <a:t> pagal Aprašo 12 dalyje pateiktą metodiką</a:t>
            </a:r>
            <a:r>
              <a:rPr lang="en-US" sz="2000" dirty="0">
                <a:solidFill>
                  <a:srgbClr val="092D68"/>
                </a:solidFill>
                <a:latin typeface="DM Sans" pitchFamily="2" charset="-70"/>
                <a:ea typeface="Times New Roman" panose="02020603050405020304" pitchFamily="18" charset="0"/>
                <a:cs typeface="Poppins" panose="00000500000000000000" pitchFamily="2" charset="-70"/>
              </a:rPr>
              <a:t>.</a:t>
            </a:r>
            <a:endParaRPr lang="lt-LT" sz="2000" dirty="0">
              <a:solidFill>
                <a:srgbClr val="092D68"/>
              </a:solidFill>
              <a:latin typeface="DM Sans" pitchFamily="2" charset="-70"/>
              <a:ea typeface="Times New Roman" panose="02020603050405020304" pitchFamily="18" charset="0"/>
              <a:cs typeface="Poppins" panose="00000500000000000000" pitchFamily="2" charset="-70"/>
            </a:endParaRPr>
          </a:p>
          <a:p>
            <a:pPr marL="342900" indent="-342900" algn="just">
              <a:buClr>
                <a:srgbClr val="F57F00"/>
              </a:buClr>
              <a:buFont typeface="Wingdings" panose="05000000000000000000" pitchFamily="2" charset="2"/>
              <a:buChar char="v"/>
              <a:tabLst>
                <a:tab pos="197485" algn="l"/>
                <a:tab pos="548640" algn="l"/>
                <a:tab pos="636270" algn="l"/>
              </a:tabLst>
            </a:pPr>
            <a:r>
              <a:rPr lang="lt-LT" sz="2000" dirty="0">
                <a:solidFill>
                  <a:srgbClr val="092D68"/>
                </a:solidFill>
                <a:latin typeface="DM Sans" pitchFamily="2" charset="-70"/>
                <a:ea typeface="Times New Roman" panose="02020603050405020304" pitchFamily="18" charset="0"/>
                <a:cs typeface="Poppins" panose="00000500000000000000" pitchFamily="2" charset="-70"/>
              </a:rPr>
              <a:t>Projektas </a:t>
            </a:r>
            <a:r>
              <a:rPr lang="lt-LT" sz="2000" b="1" u="sng" dirty="0">
                <a:solidFill>
                  <a:srgbClr val="FF0000"/>
                </a:solidFill>
                <a:latin typeface="DM Sans" pitchFamily="2" charset="-70"/>
                <a:ea typeface="Times New Roman" panose="02020603050405020304" pitchFamily="18" charset="0"/>
                <a:cs typeface="Poppins" panose="00000500000000000000" pitchFamily="2" charset="-70"/>
              </a:rPr>
              <a:t>nefinansuojamas</a:t>
            </a:r>
            <a:r>
              <a:rPr lang="lt-LT" sz="2000" dirty="0">
                <a:solidFill>
                  <a:srgbClr val="FF0000"/>
                </a:solidFill>
                <a:latin typeface="DM Sans" pitchFamily="2" charset="-70"/>
                <a:ea typeface="Times New Roman" panose="02020603050405020304" pitchFamily="18" charset="0"/>
                <a:cs typeface="Poppins" panose="00000500000000000000" pitchFamily="2" charset="-70"/>
              </a:rPr>
              <a:t>,</a:t>
            </a:r>
            <a:r>
              <a:rPr lang="lt-LT" sz="2000" dirty="0">
                <a:solidFill>
                  <a:srgbClr val="092D68"/>
                </a:solidFill>
                <a:latin typeface="DM Sans" pitchFamily="2" charset="-70"/>
                <a:ea typeface="Times New Roman" panose="02020603050405020304" pitchFamily="18" charset="0"/>
                <a:cs typeface="Poppins" panose="00000500000000000000" pitchFamily="2" charset="-70"/>
              </a:rPr>
              <a:t> jeigu atrankos</a:t>
            </a:r>
            <a:r>
              <a:rPr lang="en-US" sz="2000" dirty="0">
                <a:solidFill>
                  <a:srgbClr val="092D68"/>
                </a:solidFill>
                <a:latin typeface="DM Sans" pitchFamily="2" charset="-70"/>
                <a:ea typeface="Times New Roman" panose="02020603050405020304" pitchFamily="18" charset="0"/>
                <a:cs typeface="Poppins" panose="00000500000000000000" pitchFamily="2" charset="-70"/>
              </a:rPr>
              <a:t> </a:t>
            </a:r>
            <a:r>
              <a:rPr lang="lt-LT" sz="2000" dirty="0">
                <a:solidFill>
                  <a:srgbClr val="092D68"/>
                </a:solidFill>
                <a:latin typeface="DM Sans" pitchFamily="2" charset="-70"/>
                <a:ea typeface="Times New Roman" panose="02020603050405020304" pitchFamily="18" charset="0"/>
                <a:cs typeface="Poppins" panose="00000500000000000000" pitchFamily="2" charset="-70"/>
              </a:rPr>
              <a:t>kriterijų vertinimo metu surenka </a:t>
            </a:r>
            <a:r>
              <a:rPr lang="lt-LT" sz="2000" b="1" dirty="0">
                <a:solidFill>
                  <a:srgbClr val="FF0000"/>
                </a:solidFill>
                <a:latin typeface="DM Sans" pitchFamily="2" charset="-70"/>
                <a:ea typeface="Times New Roman" panose="02020603050405020304" pitchFamily="18" charset="0"/>
                <a:cs typeface="Poppins" panose="00000500000000000000" pitchFamily="2" charset="-70"/>
              </a:rPr>
              <a:t>mažiau nei 4</a:t>
            </a:r>
            <a:r>
              <a:rPr lang="en-US" sz="2000" b="1" dirty="0">
                <a:solidFill>
                  <a:srgbClr val="FF0000"/>
                </a:solidFill>
                <a:latin typeface="DM Sans" pitchFamily="2" charset="-70"/>
                <a:ea typeface="Times New Roman" panose="02020603050405020304" pitchFamily="18" charset="0"/>
                <a:cs typeface="Poppins" panose="00000500000000000000" pitchFamily="2" charset="-70"/>
              </a:rPr>
              <a:t>0 bal</a:t>
            </a:r>
            <a:r>
              <a:rPr lang="lt-LT" sz="2000" b="1" dirty="0">
                <a:solidFill>
                  <a:srgbClr val="FF0000"/>
                </a:solidFill>
                <a:latin typeface="DM Sans" pitchFamily="2" charset="-70"/>
                <a:ea typeface="Times New Roman" panose="02020603050405020304" pitchFamily="18" charset="0"/>
                <a:cs typeface="Poppins" panose="00000500000000000000" pitchFamily="2" charset="-70"/>
              </a:rPr>
              <a:t>ų</a:t>
            </a:r>
            <a:r>
              <a:rPr lang="lt-LT" sz="2000" dirty="0">
                <a:solidFill>
                  <a:srgbClr val="FF0000"/>
                </a:solidFill>
                <a:latin typeface="DM Sans" pitchFamily="2" charset="-70"/>
                <a:ea typeface="Times New Roman" panose="02020603050405020304" pitchFamily="18" charset="0"/>
                <a:cs typeface="Poppins" panose="00000500000000000000" pitchFamily="2" charset="-70"/>
              </a:rPr>
              <a:t>.</a:t>
            </a:r>
          </a:p>
          <a:p>
            <a:pPr algn="just">
              <a:buClr>
                <a:srgbClr val="092D68"/>
              </a:buClr>
              <a:tabLst>
                <a:tab pos="197485" algn="l"/>
                <a:tab pos="548640" algn="l"/>
                <a:tab pos="636270" algn="l"/>
              </a:tabLst>
            </a:pPr>
            <a:endParaRPr lang="lt-LT"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endParaRPr>
          </a:p>
        </p:txBody>
      </p:sp>
      <p:grpSp>
        <p:nvGrpSpPr>
          <p:cNvPr id="15" name="Group 14">
            <a:extLst>
              <a:ext uri="{FF2B5EF4-FFF2-40B4-BE49-F238E27FC236}">
                <a16:creationId xmlns:a16="http://schemas.microsoft.com/office/drawing/2014/main" id="{5E0E16F6-5A42-AD10-14A1-520B7BE269CB}"/>
              </a:ext>
            </a:extLst>
          </p:cNvPr>
          <p:cNvGrpSpPr/>
          <p:nvPr/>
        </p:nvGrpSpPr>
        <p:grpSpPr>
          <a:xfrm>
            <a:off x="6997959" y="1480009"/>
            <a:ext cx="4432041" cy="3350856"/>
            <a:chOff x="5359400" y="1489075"/>
            <a:chExt cx="3454401" cy="2681288"/>
          </a:xfrm>
        </p:grpSpPr>
        <p:grpSp>
          <p:nvGrpSpPr>
            <p:cNvPr id="16" name="Group 15">
              <a:extLst>
                <a:ext uri="{FF2B5EF4-FFF2-40B4-BE49-F238E27FC236}">
                  <a16:creationId xmlns:a16="http://schemas.microsoft.com/office/drawing/2014/main" id="{7570EE46-1121-BBC0-C0A1-9735F0840892}"/>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21" name="Freeform 5">
                <a:extLst>
                  <a:ext uri="{FF2B5EF4-FFF2-40B4-BE49-F238E27FC236}">
                    <a16:creationId xmlns:a16="http://schemas.microsoft.com/office/drawing/2014/main" id="{D974EDED-8581-AD46-9445-BFBD3399AE24}"/>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2" name="Freeform 6">
                <a:extLst>
                  <a:ext uri="{FF2B5EF4-FFF2-40B4-BE49-F238E27FC236}">
                    <a16:creationId xmlns:a16="http://schemas.microsoft.com/office/drawing/2014/main" id="{C5D71573-7616-B9B7-315A-401D46A9AE63}"/>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3" name="Freeform 7">
                <a:extLst>
                  <a:ext uri="{FF2B5EF4-FFF2-40B4-BE49-F238E27FC236}">
                    <a16:creationId xmlns:a16="http://schemas.microsoft.com/office/drawing/2014/main" id="{6DDAEBF6-86B9-07CC-633C-118E89147F22}"/>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nvGrpSpPr>
            <p:cNvPr id="17" name="Group 16">
              <a:extLst>
                <a:ext uri="{FF2B5EF4-FFF2-40B4-BE49-F238E27FC236}">
                  <a16:creationId xmlns:a16="http://schemas.microsoft.com/office/drawing/2014/main" id="{EC0D6A97-AF73-495E-D0B4-E358D8F6060B}"/>
                </a:ext>
              </a:extLst>
            </p:cNvPr>
            <p:cNvGrpSpPr/>
            <p:nvPr/>
          </p:nvGrpSpPr>
          <p:grpSpPr>
            <a:xfrm>
              <a:off x="6527800" y="1997075"/>
              <a:ext cx="755650" cy="1128713"/>
              <a:chOff x="6527800" y="1997075"/>
              <a:chExt cx="755650" cy="1128713"/>
            </a:xfrm>
          </p:grpSpPr>
          <p:sp>
            <p:nvSpPr>
              <p:cNvPr id="18" name="Freeform 8">
                <a:extLst>
                  <a:ext uri="{FF2B5EF4-FFF2-40B4-BE49-F238E27FC236}">
                    <a16:creationId xmlns:a16="http://schemas.microsoft.com/office/drawing/2014/main" id="{1BBD3408-32E5-C0A5-F7C8-64A977EEAAB2}"/>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rgbClr val="17649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9" name="Freeform 9">
                <a:extLst>
                  <a:ext uri="{FF2B5EF4-FFF2-40B4-BE49-F238E27FC236}">
                    <a16:creationId xmlns:a16="http://schemas.microsoft.com/office/drawing/2014/main" id="{56428B7D-8B5B-5445-1E02-DF02BAE32863}"/>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rgbClr val="17649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0" name="Freeform 10">
                <a:extLst>
                  <a:ext uri="{FF2B5EF4-FFF2-40B4-BE49-F238E27FC236}">
                    <a16:creationId xmlns:a16="http://schemas.microsoft.com/office/drawing/2014/main" id="{A79B7CE0-8B3C-6DBF-CB91-9A05B9E792B9}"/>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rgbClr val="17649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spTree>
    <p:extLst>
      <p:ext uri="{BB962C8B-B14F-4D97-AF65-F5344CB8AC3E}">
        <p14:creationId xmlns:p14="http://schemas.microsoft.com/office/powerpoint/2010/main" val="38339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95461CC-8DB8-E181-1467-1276069C4631}"/>
              </a:ext>
            </a:extLst>
          </p:cNvPr>
          <p:cNvGrpSpPr/>
          <p:nvPr/>
        </p:nvGrpSpPr>
        <p:grpSpPr>
          <a:xfrm>
            <a:off x="694566" y="1458116"/>
            <a:ext cx="11105682" cy="4519989"/>
            <a:chOff x="612353" y="2137831"/>
            <a:chExt cx="11105682" cy="3834008"/>
          </a:xfrm>
        </p:grpSpPr>
        <p:grpSp>
          <p:nvGrpSpPr>
            <p:cNvPr id="20" name="Group 19"/>
            <p:cNvGrpSpPr/>
            <p:nvPr/>
          </p:nvGrpSpPr>
          <p:grpSpPr>
            <a:xfrm>
              <a:off x="1807184" y="2137834"/>
              <a:ext cx="9910851" cy="1515705"/>
              <a:chOff x="1355387" y="1603374"/>
              <a:chExt cx="7433138" cy="1136778"/>
            </a:xfrm>
          </p:grpSpPr>
          <p:sp>
            <p:nvSpPr>
              <p:cNvPr id="5" name="Rectangle 4"/>
              <p:cNvSpPr/>
              <p:nvPr/>
            </p:nvSpPr>
            <p:spPr>
              <a:xfrm>
                <a:off x="1355387" y="1906827"/>
                <a:ext cx="7384914" cy="833325"/>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Calibri"/>
                </a:endParaRPr>
              </a:p>
            </p:txBody>
          </p:sp>
          <p:sp>
            <p:nvSpPr>
              <p:cNvPr id="6" name="Rectangle 5"/>
              <p:cNvSpPr/>
              <p:nvPr/>
            </p:nvSpPr>
            <p:spPr>
              <a:xfrm>
                <a:off x="1448357" y="1603374"/>
                <a:ext cx="7340168" cy="616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dirty="0">
                    <a:latin typeface="DM Sans" pitchFamily="2" charset="-70"/>
                  </a:rPr>
                  <a:t>1. Pareiškėjas iki PĮP pateikimo yra </a:t>
                </a:r>
                <a:r>
                  <a:rPr lang="lt-LT" b="1" dirty="0">
                    <a:latin typeface="DM Sans" pitchFamily="2" charset="-70"/>
                  </a:rPr>
                  <a:t>ne trumpiau kaip dvejus metus veikiantis </a:t>
                </a:r>
                <a:r>
                  <a:rPr lang="lt-LT" dirty="0">
                    <a:latin typeface="DM Sans" pitchFamily="2" charset="-70"/>
                  </a:rPr>
                  <a:t>startuolis ar atžalinė įmonė ir jos metinės </a:t>
                </a:r>
                <a:r>
                  <a:rPr lang="lt-LT" b="1" dirty="0">
                    <a:latin typeface="DM Sans" pitchFamily="2" charset="-70"/>
                  </a:rPr>
                  <a:t>pardavimo pajamos </a:t>
                </a:r>
                <a:r>
                  <a:rPr lang="lt-LT" dirty="0">
                    <a:latin typeface="DM Sans" pitchFamily="2" charset="-70"/>
                  </a:rPr>
                  <a:t>per paskutinius finansinius metus iki PĮP pateikimo yra </a:t>
                </a:r>
                <a:r>
                  <a:rPr lang="lt-LT" b="1" dirty="0">
                    <a:latin typeface="DM Sans" pitchFamily="2" charset="-70"/>
                  </a:rPr>
                  <a:t>ne mažesnės kaip </a:t>
                </a:r>
                <a:r>
                  <a:rPr lang="en-US" b="1" dirty="0">
                    <a:latin typeface="DM Sans" pitchFamily="2" charset="-70"/>
                  </a:rPr>
                  <a:t>20 </a:t>
                </a:r>
                <a:r>
                  <a:rPr lang="lt-LT" b="1" dirty="0">
                    <a:latin typeface="DM Sans" pitchFamily="2" charset="-70"/>
                  </a:rPr>
                  <a:t>000 (dvidešimt tūkstančių) eurų.</a:t>
                </a:r>
                <a:endParaRPr lang="lt-LT" b="1" dirty="0">
                  <a:solidFill>
                    <a:srgbClr val="FFFFFF"/>
                  </a:solidFill>
                  <a:latin typeface="DM Sans" pitchFamily="2" charset="-70"/>
                  <a:cs typeface="Poppins" panose="00000500000000000000" pitchFamily="2" charset="-70"/>
                </a:endParaRPr>
              </a:p>
            </p:txBody>
          </p:sp>
        </p:grpSp>
        <p:sp>
          <p:nvSpPr>
            <p:cNvPr id="14" name="Rectangle 13"/>
            <p:cNvSpPr/>
            <p:nvPr/>
          </p:nvSpPr>
          <p:spPr>
            <a:xfrm rot="10800000">
              <a:off x="612353" y="2137831"/>
              <a:ext cx="1097348" cy="383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DM Sans" pitchFamily="2" charset="-70"/>
                </a:rPr>
                <a:t>Specialusis</a:t>
              </a:r>
            </a:p>
          </p:txBody>
        </p:sp>
        <p:sp>
          <p:nvSpPr>
            <p:cNvPr id="16" name="Footer Text"/>
            <p:cNvSpPr txBox="1"/>
            <p:nvPr/>
          </p:nvSpPr>
          <p:spPr>
            <a:xfrm>
              <a:off x="1395296" y="2786689"/>
              <a:ext cx="9496358" cy="215444"/>
            </a:xfrm>
            <a:prstGeom prst="rect">
              <a:avLst/>
            </a:prstGeom>
            <a:noFill/>
          </p:spPr>
          <p:txBody>
            <a:bodyPr wrap="square" lIns="0" tIns="0" rIns="0" bIns="0" rtlCol="0">
              <a:spAutoFit/>
            </a:bodyPr>
            <a:lstStyle/>
            <a:p>
              <a:pPr algn="just" defTabSz="1219170">
                <a:spcAft>
                  <a:spcPts val="333"/>
                </a:spcAft>
              </a:pPr>
              <a:endParaRPr lang="en-US" sz="1400" dirty="0"/>
            </a:p>
          </p:txBody>
        </p:sp>
      </p:grpSp>
      <p:sp>
        <p:nvSpPr>
          <p:cNvPr id="28" name="Text Placeholder 2">
            <a:extLst>
              <a:ext uri="{FF2B5EF4-FFF2-40B4-BE49-F238E27FC236}">
                <a16:creationId xmlns:a16="http://schemas.microsoft.com/office/drawing/2014/main" id="{FB448570-C687-6159-6CD6-21D619ADD28F}"/>
              </a:ext>
            </a:extLst>
          </p:cNvPr>
          <p:cNvSpPr txBox="1">
            <a:spLocks/>
          </p:cNvSpPr>
          <p:nvPr/>
        </p:nvSpPr>
        <p:spPr>
          <a:xfrm>
            <a:off x="1416049" y="476251"/>
            <a:ext cx="9620759" cy="775820"/>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200" b="0" i="0" u="none" strike="noStrike" kern="1200" cap="none" spc="40" normalizeH="0" baseline="0" noProof="0" dirty="0">
                <a:ln>
                  <a:noFill/>
                </a:ln>
                <a:solidFill>
                  <a:srgbClr val="092E68"/>
                </a:solidFill>
                <a:effectLst/>
                <a:uLnTx/>
                <a:uFillTx/>
                <a:latin typeface="DM Serif Display" pitchFamily="2" charset="0"/>
              </a:rPr>
              <a:t>Projektų atrankos kriterijai (1)</a:t>
            </a: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pl-PL" sz="1800" dirty="0">
              <a:solidFill>
                <a:srgbClr val="FFFFFF"/>
              </a:solidFill>
              <a:latin typeface="DM Sans" pitchFamily="2" charset="-70"/>
              <a:cs typeface="Poppins" panose="00000500000000000000" pitchFamily="2" charset="-70"/>
            </a:endParaRPr>
          </a:p>
        </p:txBody>
      </p:sp>
      <p:pic>
        <p:nvPicPr>
          <p:cNvPr id="29" name="Picture 2" descr="Centrinė projektų valdymo agentūra">
            <a:extLst>
              <a:ext uri="{FF2B5EF4-FFF2-40B4-BE49-F238E27FC236}">
                <a16:creationId xmlns:a16="http://schemas.microsoft.com/office/drawing/2014/main" id="{6091859B-1E26-A2F0-2A98-394F700FAB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C1BA6D99-193E-E409-C733-779E4B36DA02}"/>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7" name="TextBox 6">
            <a:extLst>
              <a:ext uri="{FF2B5EF4-FFF2-40B4-BE49-F238E27FC236}">
                <a16:creationId xmlns:a16="http://schemas.microsoft.com/office/drawing/2014/main" id="{A7612199-0F77-90DB-2D5D-02454F1D5CF5}"/>
              </a:ext>
            </a:extLst>
          </p:cNvPr>
          <p:cNvSpPr txBox="1"/>
          <p:nvPr/>
        </p:nvSpPr>
        <p:spPr>
          <a:xfrm>
            <a:off x="1953696" y="2435547"/>
            <a:ext cx="9846552" cy="3693319"/>
          </a:xfrm>
          <a:prstGeom prst="rect">
            <a:avLst/>
          </a:prstGeom>
          <a:noFill/>
        </p:spPr>
        <p:txBody>
          <a:bodyPr wrap="square">
            <a:spAutoFit/>
          </a:bodyPr>
          <a:lstStyle/>
          <a:p>
            <a:pPr algn="just"/>
            <a:r>
              <a:rPr lang="lt-LT" dirty="0">
                <a:solidFill>
                  <a:srgbClr val="002060"/>
                </a:solidFill>
                <a:latin typeface="DM Sans" pitchFamily="2" charset="-70"/>
              </a:rPr>
              <a:t>Vertinama, ar pareiškėjas turi pakankamai veiklos vykdymo patirties, t. y. Juridinių asmenų registre įregistruota ir </a:t>
            </a:r>
            <a:r>
              <a:rPr lang="lt-LT" b="1" dirty="0">
                <a:solidFill>
                  <a:srgbClr val="002060"/>
                </a:solidFill>
                <a:latin typeface="DM Sans" pitchFamily="2" charset="-70"/>
              </a:rPr>
              <a:t>veikianti ne trumpiau kaip dvejus metus iki PĮP pateikimo</a:t>
            </a:r>
            <a:r>
              <a:rPr lang="lt-LT" dirty="0">
                <a:solidFill>
                  <a:srgbClr val="002060"/>
                </a:solidFill>
                <a:latin typeface="DM Sans" pitchFamily="2" charset="-70"/>
              </a:rPr>
              <a:t>, ir yra finansiškai pajėgi, t. y. kurios paskutinių  finansinių metų iki PĮP pateikimo metinės pardavimo pajamos </a:t>
            </a:r>
            <a:r>
              <a:rPr lang="lt-LT" b="1" dirty="0">
                <a:solidFill>
                  <a:srgbClr val="002060"/>
                </a:solidFill>
                <a:latin typeface="DM Sans" pitchFamily="2" charset="-70"/>
              </a:rPr>
              <a:t>yra ne mažesnės kaip </a:t>
            </a:r>
            <a:r>
              <a:rPr lang="en-US" b="1" dirty="0">
                <a:solidFill>
                  <a:srgbClr val="002060"/>
                </a:solidFill>
                <a:latin typeface="DM Sans" pitchFamily="2" charset="-70"/>
              </a:rPr>
              <a:t>20</a:t>
            </a:r>
            <a:r>
              <a:rPr lang="lt-LT" b="1" dirty="0">
                <a:solidFill>
                  <a:srgbClr val="002060"/>
                </a:solidFill>
                <a:latin typeface="DM Sans" pitchFamily="2" charset="-70"/>
              </a:rPr>
              <a:t> 000 (dvidešimt tūkstančių) eurų</a:t>
            </a:r>
            <a:r>
              <a:rPr lang="lt-LT" dirty="0">
                <a:solidFill>
                  <a:srgbClr val="002060"/>
                </a:solidFill>
                <a:latin typeface="DM Sans" pitchFamily="2" charset="-70"/>
              </a:rPr>
              <a:t>, įgyvendinti projekte numatytas veiklas.</a:t>
            </a:r>
          </a:p>
          <a:p>
            <a:pPr algn="just"/>
            <a:endParaRPr lang="lt-LT" dirty="0">
              <a:solidFill>
                <a:srgbClr val="002060"/>
              </a:solidFill>
              <a:latin typeface="DM Sans" pitchFamily="2" charset="-70"/>
            </a:endParaRPr>
          </a:p>
          <a:p>
            <a:pPr algn="just"/>
            <a:r>
              <a:rPr lang="lt-LT" dirty="0">
                <a:solidFill>
                  <a:srgbClr val="002060"/>
                </a:solidFill>
                <a:latin typeface="DM Sans" pitchFamily="2" charset="-70"/>
              </a:rPr>
              <a:t>Įmonės pardavimo pajamos vertinamos pagal patvirtinto metinio finansinių ataskaitų rinkinio duomenis už </a:t>
            </a:r>
            <a:r>
              <a:rPr lang="en-US" dirty="0">
                <a:solidFill>
                  <a:srgbClr val="002060"/>
                </a:solidFill>
                <a:latin typeface="DM Sans" pitchFamily="2" charset="-70"/>
              </a:rPr>
              <a:t>2025 m. </a:t>
            </a:r>
            <a:r>
              <a:rPr lang="lt-LT" dirty="0">
                <a:solidFill>
                  <a:srgbClr val="002060"/>
                </a:solidFill>
                <a:latin typeface="DM Sans" pitchFamily="2" charset="-70"/>
              </a:rPr>
              <a:t>ir (arba) kitus įmonės ekonominę veiklą pagrindžiančius buhalterinės apskaitos dokumentus. </a:t>
            </a:r>
          </a:p>
          <a:p>
            <a:r>
              <a:rPr lang="lt-LT" dirty="0">
                <a:solidFill>
                  <a:srgbClr val="002060"/>
                </a:solidFill>
                <a:latin typeface="DM Sans" pitchFamily="2" charset="-70"/>
              </a:rPr>
              <a:t>Atitiktis kriterijui tikrinama pagal PĮP pateiktą informaciją, Valstybės duomenų agentūros, Juridinių asmenų registro duomenis.</a:t>
            </a:r>
            <a:br>
              <a:rPr lang="lt-LT" dirty="0">
                <a:solidFill>
                  <a:srgbClr val="002060"/>
                </a:solidFill>
                <a:latin typeface="DM Sans" pitchFamily="2" charset="-70"/>
              </a:rPr>
            </a:br>
            <a:endParaRPr lang="lt-LT" dirty="0">
              <a:solidFill>
                <a:srgbClr val="002060"/>
              </a:solidFill>
              <a:latin typeface="DM Sans" pitchFamily="2" charset="-70"/>
            </a:endParaRPr>
          </a:p>
          <a:p>
            <a:pPr algn="just"/>
            <a:r>
              <a:rPr lang="lt-LT" dirty="0">
                <a:solidFill>
                  <a:srgbClr val="002060"/>
                </a:solidFill>
                <a:latin typeface="DM Sans" pitchFamily="2" charset="-70"/>
              </a:rPr>
              <a:t>Šis projektų atrankos kriterijus taikomas </a:t>
            </a:r>
            <a:r>
              <a:rPr lang="lt-LT" b="1" dirty="0">
                <a:solidFill>
                  <a:srgbClr val="002060"/>
                </a:solidFill>
                <a:latin typeface="DM Sans" pitchFamily="2" charset="-70"/>
              </a:rPr>
              <a:t>tik PĮP vertinimo </a:t>
            </a:r>
            <a:r>
              <a:rPr lang="lt-LT" dirty="0">
                <a:solidFill>
                  <a:srgbClr val="002060"/>
                </a:solidFill>
                <a:latin typeface="DM Sans" pitchFamily="2" charset="-70"/>
              </a:rPr>
              <a:t>metu.</a:t>
            </a:r>
          </a:p>
        </p:txBody>
      </p:sp>
    </p:spTree>
    <p:extLst>
      <p:ext uri="{BB962C8B-B14F-4D97-AF65-F5344CB8AC3E}">
        <p14:creationId xmlns:p14="http://schemas.microsoft.com/office/powerpoint/2010/main" val="40896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grpSp>
        <p:nvGrpSpPr>
          <p:cNvPr id="37" name="Group 36"/>
          <p:cNvGrpSpPr/>
          <p:nvPr/>
        </p:nvGrpSpPr>
        <p:grpSpPr>
          <a:xfrm>
            <a:off x="115909" y="4984466"/>
            <a:ext cx="4134357" cy="984535"/>
            <a:chOff x="720691" y="2955923"/>
            <a:chExt cx="2594009" cy="598492"/>
          </a:xfrm>
        </p:grpSpPr>
        <p:grpSp>
          <p:nvGrpSpPr>
            <p:cNvPr id="18" name="Group 17"/>
            <p:cNvGrpSpPr/>
            <p:nvPr/>
          </p:nvGrpSpPr>
          <p:grpSpPr>
            <a:xfrm>
              <a:off x="1707972" y="2955923"/>
              <a:ext cx="1606728" cy="596902"/>
              <a:chOff x="1650206" y="2652713"/>
              <a:chExt cx="2495550" cy="927100"/>
            </a:xfrm>
          </p:grpSpPr>
          <p:sp>
            <p:nvSpPr>
              <p:cNvPr id="7173" name="Freeform 5"/>
              <p:cNvSpPr>
                <a:spLocks/>
              </p:cNvSpPr>
              <p:nvPr/>
            </p:nvSpPr>
            <p:spPr bwMode="auto">
              <a:xfrm>
                <a:off x="3613943" y="2738438"/>
                <a:ext cx="531813" cy="342900"/>
              </a:xfrm>
              <a:custGeom>
                <a:avLst/>
                <a:gdLst/>
                <a:ahLst/>
                <a:cxnLst>
                  <a:cxn ang="0">
                    <a:pos x="366" y="38"/>
                  </a:cxn>
                  <a:cxn ang="0">
                    <a:pos x="315" y="85"/>
                  </a:cxn>
                  <a:cxn ang="0">
                    <a:pos x="252" y="139"/>
                  </a:cxn>
                  <a:cxn ang="0">
                    <a:pos x="133" y="236"/>
                  </a:cxn>
                  <a:cxn ang="0">
                    <a:pos x="91" y="188"/>
                  </a:cxn>
                  <a:cxn ang="0">
                    <a:pos x="0" y="156"/>
                  </a:cxn>
                  <a:cxn ang="0">
                    <a:pos x="82" y="107"/>
                  </a:cxn>
                  <a:cxn ang="0">
                    <a:pos x="172" y="47"/>
                  </a:cxn>
                  <a:cxn ang="0">
                    <a:pos x="267" y="2"/>
                  </a:cxn>
                  <a:cxn ang="0">
                    <a:pos x="366" y="38"/>
                  </a:cxn>
                </a:cxnLst>
                <a:rect l="0" t="0" r="r" b="b"/>
                <a:pathLst>
                  <a:path w="366" h="236">
                    <a:moveTo>
                      <a:pt x="366" y="38"/>
                    </a:moveTo>
                    <a:cubicBezTo>
                      <a:pt x="351" y="55"/>
                      <a:pt x="332" y="69"/>
                      <a:pt x="315" y="85"/>
                    </a:cubicBezTo>
                    <a:cubicBezTo>
                      <a:pt x="295" y="103"/>
                      <a:pt x="274" y="121"/>
                      <a:pt x="252" y="139"/>
                    </a:cubicBezTo>
                    <a:cubicBezTo>
                      <a:pt x="213" y="172"/>
                      <a:pt x="173" y="204"/>
                      <a:pt x="133" y="236"/>
                    </a:cubicBezTo>
                    <a:cubicBezTo>
                      <a:pt x="125" y="216"/>
                      <a:pt x="109" y="199"/>
                      <a:pt x="91" y="188"/>
                    </a:cubicBezTo>
                    <a:cubicBezTo>
                      <a:pt x="65" y="170"/>
                      <a:pt x="33" y="161"/>
                      <a:pt x="0" y="156"/>
                    </a:cubicBezTo>
                    <a:cubicBezTo>
                      <a:pt x="20" y="131"/>
                      <a:pt x="54" y="120"/>
                      <a:pt x="82" y="107"/>
                    </a:cubicBezTo>
                    <a:cubicBezTo>
                      <a:pt x="116" y="92"/>
                      <a:pt x="143" y="69"/>
                      <a:pt x="172" y="47"/>
                    </a:cubicBezTo>
                    <a:cubicBezTo>
                      <a:pt x="200" y="25"/>
                      <a:pt x="231" y="5"/>
                      <a:pt x="267" y="2"/>
                    </a:cubicBezTo>
                    <a:cubicBezTo>
                      <a:pt x="302" y="0"/>
                      <a:pt x="344" y="10"/>
                      <a:pt x="366" y="38"/>
                    </a:cubicBezTo>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4" name="Freeform 6"/>
              <p:cNvSpPr>
                <a:spLocks/>
              </p:cNvSpPr>
              <p:nvPr/>
            </p:nvSpPr>
            <p:spPr bwMode="auto">
              <a:xfrm>
                <a:off x="3529806" y="2652713"/>
                <a:ext cx="554038" cy="309563"/>
              </a:xfrm>
              <a:custGeom>
                <a:avLst/>
                <a:gdLst/>
                <a:ahLst/>
                <a:cxnLst>
                  <a:cxn ang="0">
                    <a:pos x="381" y="26"/>
                  </a:cxn>
                  <a:cxn ang="0">
                    <a:pos x="368" y="49"/>
                  </a:cxn>
                  <a:cxn ang="0">
                    <a:pos x="339" y="46"/>
                  </a:cxn>
                  <a:cxn ang="0">
                    <a:pos x="230" y="86"/>
                  </a:cxn>
                  <a:cxn ang="0">
                    <a:pos x="134" y="152"/>
                  </a:cxn>
                  <a:cxn ang="0">
                    <a:pos x="42" y="212"/>
                  </a:cxn>
                  <a:cxn ang="0">
                    <a:pos x="42" y="212"/>
                  </a:cxn>
                  <a:cxn ang="0">
                    <a:pos x="11" y="210"/>
                  </a:cxn>
                  <a:cxn ang="0">
                    <a:pos x="0" y="210"/>
                  </a:cxn>
                  <a:cxn ang="0">
                    <a:pos x="84" y="146"/>
                  </a:cxn>
                  <a:cxn ang="0">
                    <a:pos x="179" y="80"/>
                  </a:cxn>
                  <a:cxn ang="0">
                    <a:pos x="278" y="16"/>
                  </a:cxn>
                  <a:cxn ang="0">
                    <a:pos x="381" y="26"/>
                  </a:cxn>
                </a:cxnLst>
                <a:rect l="0" t="0" r="r" b="b"/>
                <a:pathLst>
                  <a:path w="381" h="212">
                    <a:moveTo>
                      <a:pt x="381" y="26"/>
                    </a:moveTo>
                    <a:cubicBezTo>
                      <a:pt x="379" y="34"/>
                      <a:pt x="373" y="42"/>
                      <a:pt x="368" y="49"/>
                    </a:cubicBezTo>
                    <a:cubicBezTo>
                      <a:pt x="358" y="47"/>
                      <a:pt x="348" y="46"/>
                      <a:pt x="339" y="46"/>
                    </a:cubicBezTo>
                    <a:cubicBezTo>
                      <a:pt x="298" y="43"/>
                      <a:pt x="262" y="63"/>
                      <a:pt x="230" y="86"/>
                    </a:cubicBezTo>
                    <a:cubicBezTo>
                      <a:pt x="199" y="110"/>
                      <a:pt x="170" y="136"/>
                      <a:pt x="134" y="152"/>
                    </a:cubicBezTo>
                    <a:cubicBezTo>
                      <a:pt x="100" y="167"/>
                      <a:pt x="64" y="180"/>
                      <a:pt x="42" y="212"/>
                    </a:cubicBezTo>
                    <a:cubicBezTo>
                      <a:pt x="42" y="212"/>
                      <a:pt x="42" y="212"/>
                      <a:pt x="42" y="212"/>
                    </a:cubicBezTo>
                    <a:cubicBezTo>
                      <a:pt x="32" y="211"/>
                      <a:pt x="21" y="211"/>
                      <a:pt x="11" y="210"/>
                    </a:cubicBezTo>
                    <a:cubicBezTo>
                      <a:pt x="7" y="210"/>
                      <a:pt x="4" y="210"/>
                      <a:pt x="0" y="210"/>
                    </a:cubicBezTo>
                    <a:cubicBezTo>
                      <a:pt x="24" y="184"/>
                      <a:pt x="54" y="164"/>
                      <a:pt x="84" y="146"/>
                    </a:cubicBezTo>
                    <a:cubicBezTo>
                      <a:pt x="117" y="125"/>
                      <a:pt x="149" y="104"/>
                      <a:pt x="179" y="80"/>
                    </a:cubicBezTo>
                    <a:cubicBezTo>
                      <a:pt x="210" y="55"/>
                      <a:pt x="241" y="29"/>
                      <a:pt x="278" y="16"/>
                    </a:cubicBezTo>
                    <a:cubicBezTo>
                      <a:pt x="311" y="4"/>
                      <a:pt x="355" y="0"/>
                      <a:pt x="381" y="26"/>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5" name="Freeform 7"/>
              <p:cNvSpPr>
                <a:spLocks/>
              </p:cNvSpPr>
              <p:nvPr/>
            </p:nvSpPr>
            <p:spPr bwMode="auto">
              <a:xfrm>
                <a:off x="3386931" y="2652713"/>
                <a:ext cx="520700" cy="312738"/>
              </a:xfrm>
              <a:custGeom>
                <a:avLst/>
                <a:gdLst/>
                <a:ahLst/>
                <a:cxnLst>
                  <a:cxn ang="0">
                    <a:pos x="358" y="7"/>
                  </a:cxn>
                  <a:cxn ang="0">
                    <a:pos x="281" y="58"/>
                  </a:cxn>
                  <a:cxn ang="0">
                    <a:pos x="233" y="96"/>
                  </a:cxn>
                  <a:cxn ang="0">
                    <a:pos x="179" y="131"/>
                  </a:cxn>
                  <a:cxn ang="0">
                    <a:pos x="79" y="210"/>
                  </a:cxn>
                  <a:cxn ang="0">
                    <a:pos x="0" y="214"/>
                  </a:cxn>
                  <a:cxn ang="0">
                    <a:pos x="78" y="151"/>
                  </a:cxn>
                  <a:cxn ang="0">
                    <a:pos x="164" y="78"/>
                  </a:cxn>
                  <a:cxn ang="0">
                    <a:pos x="255" y="15"/>
                  </a:cxn>
                  <a:cxn ang="0">
                    <a:pos x="358" y="7"/>
                  </a:cxn>
                </a:cxnLst>
                <a:rect l="0" t="0" r="r" b="b"/>
                <a:pathLst>
                  <a:path w="358" h="214">
                    <a:moveTo>
                      <a:pt x="358" y="7"/>
                    </a:moveTo>
                    <a:cubicBezTo>
                      <a:pt x="330" y="20"/>
                      <a:pt x="304" y="39"/>
                      <a:pt x="281" y="58"/>
                    </a:cubicBezTo>
                    <a:cubicBezTo>
                      <a:pt x="265" y="71"/>
                      <a:pt x="249" y="84"/>
                      <a:pt x="233" y="96"/>
                    </a:cubicBezTo>
                    <a:cubicBezTo>
                      <a:pt x="216" y="108"/>
                      <a:pt x="197" y="119"/>
                      <a:pt x="179" y="131"/>
                    </a:cubicBezTo>
                    <a:cubicBezTo>
                      <a:pt x="143" y="153"/>
                      <a:pt x="106" y="176"/>
                      <a:pt x="79" y="210"/>
                    </a:cubicBezTo>
                    <a:cubicBezTo>
                      <a:pt x="53" y="210"/>
                      <a:pt x="26" y="212"/>
                      <a:pt x="0" y="214"/>
                    </a:cubicBezTo>
                    <a:cubicBezTo>
                      <a:pt x="23" y="190"/>
                      <a:pt x="51" y="171"/>
                      <a:pt x="78" y="151"/>
                    </a:cubicBezTo>
                    <a:cubicBezTo>
                      <a:pt x="109" y="129"/>
                      <a:pt x="136" y="104"/>
                      <a:pt x="164" y="78"/>
                    </a:cubicBezTo>
                    <a:cubicBezTo>
                      <a:pt x="191" y="53"/>
                      <a:pt x="220" y="28"/>
                      <a:pt x="255" y="15"/>
                    </a:cubicBezTo>
                    <a:cubicBezTo>
                      <a:pt x="287" y="2"/>
                      <a:pt x="324" y="0"/>
                      <a:pt x="358" y="7"/>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6" name="Freeform 8"/>
              <p:cNvSpPr>
                <a:spLocks/>
              </p:cNvSpPr>
              <p:nvPr/>
            </p:nvSpPr>
            <p:spPr bwMode="auto">
              <a:xfrm>
                <a:off x="1650206" y="2728913"/>
                <a:ext cx="2157413" cy="850900"/>
              </a:xfrm>
              <a:custGeom>
                <a:avLst/>
                <a:gdLst/>
                <a:ahLst/>
                <a:cxnLst>
                  <a:cxn ang="0">
                    <a:pos x="1109" y="323"/>
                  </a:cxn>
                  <a:cxn ang="0">
                    <a:pos x="1105" y="322"/>
                  </a:cxn>
                  <a:cxn ang="0">
                    <a:pos x="1076" y="320"/>
                  </a:cxn>
                  <a:cxn ang="0">
                    <a:pos x="1052" y="319"/>
                  </a:cxn>
                  <a:cxn ang="0">
                    <a:pos x="1049" y="319"/>
                  </a:cxn>
                  <a:cxn ang="0">
                    <a:pos x="1010" y="319"/>
                  </a:cxn>
                  <a:cxn ang="0">
                    <a:pos x="996" y="320"/>
                  </a:cxn>
                  <a:cxn ang="0">
                    <a:pos x="961" y="323"/>
                  </a:cxn>
                  <a:cxn ang="0">
                    <a:pos x="808" y="371"/>
                  </a:cxn>
                  <a:cxn ang="0">
                    <a:pos x="801" y="358"/>
                  </a:cxn>
                  <a:cxn ang="0">
                    <a:pos x="971" y="307"/>
                  </a:cxn>
                  <a:cxn ang="0">
                    <a:pos x="1108" y="308"/>
                  </a:cxn>
                  <a:cxn ang="0">
                    <a:pos x="1110" y="308"/>
                  </a:cxn>
                  <a:cxn ang="0">
                    <a:pos x="1131" y="310"/>
                  </a:cxn>
                  <a:cxn ang="0">
                    <a:pos x="1264" y="328"/>
                  </a:cxn>
                  <a:cxn ang="0">
                    <a:pos x="1400" y="318"/>
                  </a:cxn>
                  <a:cxn ang="0">
                    <a:pos x="1473" y="247"/>
                  </a:cxn>
                  <a:cxn ang="0">
                    <a:pos x="1378" y="185"/>
                  </a:cxn>
                  <a:cxn ang="0">
                    <a:pos x="1223" y="172"/>
                  </a:cxn>
                  <a:cxn ang="0">
                    <a:pos x="1068" y="162"/>
                  </a:cxn>
                  <a:cxn ang="0">
                    <a:pos x="928" y="117"/>
                  </a:cxn>
                  <a:cxn ang="0">
                    <a:pos x="926" y="116"/>
                  </a:cxn>
                  <a:cxn ang="0">
                    <a:pos x="925" y="116"/>
                  </a:cxn>
                  <a:cxn ang="0">
                    <a:pos x="925" y="116"/>
                  </a:cxn>
                  <a:cxn ang="0">
                    <a:pos x="925" y="116"/>
                  </a:cxn>
                  <a:cxn ang="0">
                    <a:pos x="689" y="2"/>
                  </a:cxn>
                  <a:cxn ang="0">
                    <a:pos x="551" y="22"/>
                  </a:cxn>
                  <a:cxn ang="0">
                    <a:pos x="483" y="32"/>
                  </a:cxn>
                  <a:cxn ang="0">
                    <a:pos x="414" y="32"/>
                  </a:cxn>
                  <a:cxn ang="0">
                    <a:pos x="258" y="54"/>
                  </a:cxn>
                  <a:cxn ang="0">
                    <a:pos x="122" y="125"/>
                  </a:cxn>
                  <a:cxn ang="0">
                    <a:pos x="7" y="198"/>
                  </a:cxn>
                  <a:cxn ang="0">
                    <a:pos x="0" y="205"/>
                  </a:cxn>
                  <a:cxn ang="0">
                    <a:pos x="59" y="523"/>
                  </a:cxn>
                  <a:cxn ang="0">
                    <a:pos x="95" y="500"/>
                  </a:cxn>
                  <a:cxn ang="0">
                    <a:pos x="377" y="464"/>
                  </a:cxn>
                  <a:cxn ang="0">
                    <a:pos x="534" y="486"/>
                  </a:cxn>
                  <a:cxn ang="0">
                    <a:pos x="705" y="530"/>
                  </a:cxn>
                  <a:cxn ang="0">
                    <a:pos x="876" y="569"/>
                  </a:cxn>
                  <a:cxn ang="0">
                    <a:pos x="1047" y="571"/>
                  </a:cxn>
                  <a:cxn ang="0">
                    <a:pos x="1049" y="571"/>
                  </a:cxn>
                  <a:cxn ang="0">
                    <a:pos x="1189" y="453"/>
                  </a:cxn>
                  <a:cxn ang="0">
                    <a:pos x="1255" y="389"/>
                  </a:cxn>
                  <a:cxn ang="0">
                    <a:pos x="1311" y="345"/>
                  </a:cxn>
                  <a:cxn ang="0">
                    <a:pos x="1144" y="326"/>
                  </a:cxn>
                  <a:cxn ang="0">
                    <a:pos x="1109" y="323"/>
                  </a:cxn>
                </a:cxnLst>
                <a:rect l="0" t="0" r="r" b="b"/>
                <a:pathLst>
                  <a:path w="1484" h="584">
                    <a:moveTo>
                      <a:pt x="1109" y="323"/>
                    </a:moveTo>
                    <a:cubicBezTo>
                      <a:pt x="1107" y="322"/>
                      <a:pt x="1105" y="322"/>
                      <a:pt x="1105" y="322"/>
                    </a:cubicBezTo>
                    <a:cubicBezTo>
                      <a:pt x="1095" y="321"/>
                      <a:pt x="1086" y="320"/>
                      <a:pt x="1076" y="320"/>
                    </a:cubicBezTo>
                    <a:cubicBezTo>
                      <a:pt x="1052" y="319"/>
                      <a:pt x="1052" y="319"/>
                      <a:pt x="1052" y="319"/>
                    </a:cubicBezTo>
                    <a:cubicBezTo>
                      <a:pt x="1052" y="318"/>
                      <a:pt x="1049" y="319"/>
                      <a:pt x="1049" y="319"/>
                    </a:cubicBezTo>
                    <a:cubicBezTo>
                      <a:pt x="1036" y="318"/>
                      <a:pt x="1023" y="318"/>
                      <a:pt x="1010" y="319"/>
                    </a:cubicBezTo>
                    <a:cubicBezTo>
                      <a:pt x="996" y="320"/>
                      <a:pt x="996" y="320"/>
                      <a:pt x="996" y="320"/>
                    </a:cubicBezTo>
                    <a:cubicBezTo>
                      <a:pt x="984" y="320"/>
                      <a:pt x="973" y="322"/>
                      <a:pt x="961" y="323"/>
                    </a:cubicBezTo>
                    <a:cubicBezTo>
                      <a:pt x="907" y="331"/>
                      <a:pt x="857" y="347"/>
                      <a:pt x="808" y="371"/>
                    </a:cubicBezTo>
                    <a:cubicBezTo>
                      <a:pt x="800" y="375"/>
                      <a:pt x="793" y="363"/>
                      <a:pt x="801" y="358"/>
                    </a:cubicBezTo>
                    <a:cubicBezTo>
                      <a:pt x="855" y="332"/>
                      <a:pt x="912" y="314"/>
                      <a:pt x="971" y="307"/>
                    </a:cubicBezTo>
                    <a:cubicBezTo>
                      <a:pt x="1017" y="302"/>
                      <a:pt x="1062" y="303"/>
                      <a:pt x="1108" y="308"/>
                    </a:cubicBezTo>
                    <a:cubicBezTo>
                      <a:pt x="1109" y="308"/>
                      <a:pt x="1110" y="308"/>
                      <a:pt x="1110" y="308"/>
                    </a:cubicBezTo>
                    <a:cubicBezTo>
                      <a:pt x="1117" y="309"/>
                      <a:pt x="1124" y="309"/>
                      <a:pt x="1131" y="310"/>
                    </a:cubicBezTo>
                    <a:cubicBezTo>
                      <a:pt x="1175" y="315"/>
                      <a:pt x="1219" y="324"/>
                      <a:pt x="1264" y="328"/>
                    </a:cubicBezTo>
                    <a:cubicBezTo>
                      <a:pt x="1309" y="332"/>
                      <a:pt x="1357" y="333"/>
                      <a:pt x="1400" y="318"/>
                    </a:cubicBezTo>
                    <a:cubicBezTo>
                      <a:pt x="1434" y="306"/>
                      <a:pt x="1484" y="290"/>
                      <a:pt x="1473" y="247"/>
                    </a:cubicBezTo>
                    <a:cubicBezTo>
                      <a:pt x="1462" y="205"/>
                      <a:pt x="1416" y="196"/>
                      <a:pt x="1378" y="185"/>
                    </a:cubicBezTo>
                    <a:cubicBezTo>
                      <a:pt x="1328" y="171"/>
                      <a:pt x="1275" y="170"/>
                      <a:pt x="1223" y="172"/>
                    </a:cubicBezTo>
                    <a:cubicBezTo>
                      <a:pt x="1172" y="173"/>
                      <a:pt x="1120" y="164"/>
                      <a:pt x="1068" y="162"/>
                    </a:cubicBezTo>
                    <a:cubicBezTo>
                      <a:pt x="1020" y="161"/>
                      <a:pt x="970" y="142"/>
                      <a:pt x="928" y="117"/>
                    </a:cubicBezTo>
                    <a:cubicBezTo>
                      <a:pt x="927" y="117"/>
                      <a:pt x="927" y="117"/>
                      <a:pt x="926" y="116"/>
                    </a:cubicBezTo>
                    <a:cubicBezTo>
                      <a:pt x="926" y="116"/>
                      <a:pt x="926" y="116"/>
                      <a:pt x="925" y="116"/>
                    </a:cubicBezTo>
                    <a:cubicBezTo>
                      <a:pt x="925" y="116"/>
                      <a:pt x="925" y="116"/>
                      <a:pt x="925" y="116"/>
                    </a:cubicBezTo>
                    <a:cubicBezTo>
                      <a:pt x="925" y="116"/>
                      <a:pt x="925" y="116"/>
                      <a:pt x="925" y="116"/>
                    </a:cubicBezTo>
                    <a:cubicBezTo>
                      <a:pt x="854" y="67"/>
                      <a:pt x="779" y="4"/>
                      <a:pt x="689" y="2"/>
                    </a:cubicBezTo>
                    <a:cubicBezTo>
                      <a:pt x="642" y="0"/>
                      <a:pt x="597" y="13"/>
                      <a:pt x="551" y="22"/>
                    </a:cubicBezTo>
                    <a:cubicBezTo>
                      <a:pt x="529" y="27"/>
                      <a:pt x="506" y="31"/>
                      <a:pt x="483" y="32"/>
                    </a:cubicBezTo>
                    <a:cubicBezTo>
                      <a:pt x="460" y="32"/>
                      <a:pt x="437" y="32"/>
                      <a:pt x="414" y="32"/>
                    </a:cubicBezTo>
                    <a:cubicBezTo>
                      <a:pt x="361" y="32"/>
                      <a:pt x="308" y="34"/>
                      <a:pt x="258" y="54"/>
                    </a:cubicBezTo>
                    <a:cubicBezTo>
                      <a:pt x="210" y="72"/>
                      <a:pt x="164" y="96"/>
                      <a:pt x="122" y="125"/>
                    </a:cubicBezTo>
                    <a:cubicBezTo>
                      <a:pt x="80" y="155"/>
                      <a:pt x="44" y="163"/>
                      <a:pt x="7" y="198"/>
                    </a:cubicBezTo>
                    <a:cubicBezTo>
                      <a:pt x="5" y="200"/>
                      <a:pt x="3" y="203"/>
                      <a:pt x="0" y="205"/>
                    </a:cubicBezTo>
                    <a:cubicBezTo>
                      <a:pt x="59" y="523"/>
                      <a:pt x="59" y="523"/>
                      <a:pt x="59" y="523"/>
                    </a:cubicBezTo>
                    <a:cubicBezTo>
                      <a:pt x="70" y="515"/>
                      <a:pt x="82" y="507"/>
                      <a:pt x="95" y="500"/>
                    </a:cubicBezTo>
                    <a:cubicBezTo>
                      <a:pt x="140" y="475"/>
                      <a:pt x="325" y="463"/>
                      <a:pt x="377" y="464"/>
                    </a:cubicBezTo>
                    <a:cubicBezTo>
                      <a:pt x="430" y="465"/>
                      <a:pt x="483" y="474"/>
                      <a:pt x="534" y="486"/>
                    </a:cubicBezTo>
                    <a:cubicBezTo>
                      <a:pt x="591" y="499"/>
                      <a:pt x="648" y="515"/>
                      <a:pt x="705" y="530"/>
                    </a:cubicBezTo>
                    <a:cubicBezTo>
                      <a:pt x="761" y="545"/>
                      <a:pt x="818" y="559"/>
                      <a:pt x="876" y="569"/>
                    </a:cubicBezTo>
                    <a:cubicBezTo>
                      <a:pt x="931" y="578"/>
                      <a:pt x="991" y="584"/>
                      <a:pt x="1047" y="571"/>
                    </a:cubicBezTo>
                    <a:cubicBezTo>
                      <a:pt x="1048" y="571"/>
                      <a:pt x="1048" y="571"/>
                      <a:pt x="1049" y="571"/>
                    </a:cubicBezTo>
                    <a:cubicBezTo>
                      <a:pt x="1101" y="539"/>
                      <a:pt x="1145" y="496"/>
                      <a:pt x="1189" y="453"/>
                    </a:cubicBezTo>
                    <a:cubicBezTo>
                      <a:pt x="1211" y="431"/>
                      <a:pt x="1232" y="409"/>
                      <a:pt x="1255" y="389"/>
                    </a:cubicBezTo>
                    <a:cubicBezTo>
                      <a:pt x="1273" y="374"/>
                      <a:pt x="1291" y="358"/>
                      <a:pt x="1311" y="345"/>
                    </a:cubicBezTo>
                    <a:cubicBezTo>
                      <a:pt x="1256" y="345"/>
                      <a:pt x="1200" y="334"/>
                      <a:pt x="1144" y="326"/>
                    </a:cubicBezTo>
                    <a:lnTo>
                      <a:pt x="1109" y="323"/>
                    </a:lnTo>
                    <a:close/>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36" name="Group 35"/>
            <p:cNvGrpSpPr/>
            <p:nvPr/>
          </p:nvGrpSpPr>
          <p:grpSpPr>
            <a:xfrm>
              <a:off x="720691" y="2962277"/>
              <a:ext cx="1222410" cy="592138"/>
              <a:chOff x="1292190" y="1802457"/>
              <a:chExt cx="1222410" cy="592138"/>
            </a:xfrm>
          </p:grpSpPr>
          <p:sp>
            <p:nvSpPr>
              <p:cNvPr id="34" name="Freeform 5"/>
              <p:cNvSpPr>
                <a:spLocks/>
              </p:cNvSpPr>
              <p:nvPr/>
            </p:nvSpPr>
            <p:spPr bwMode="auto">
              <a:xfrm>
                <a:off x="1292190" y="1802457"/>
                <a:ext cx="1055721" cy="592138"/>
              </a:xfrm>
              <a:custGeom>
                <a:avLst/>
                <a:gdLst/>
                <a:ahLst/>
                <a:cxnLst>
                  <a:cxn ang="0">
                    <a:pos x="1181" y="347"/>
                  </a:cxn>
                  <a:cxn ang="0">
                    <a:pos x="1176" y="0"/>
                  </a:cxn>
                  <a:cxn ang="0">
                    <a:pos x="0" y="26"/>
                  </a:cxn>
                  <a:cxn ang="0">
                    <a:pos x="5" y="373"/>
                  </a:cxn>
                  <a:cxn ang="0">
                    <a:pos x="1181" y="347"/>
                  </a:cxn>
                </a:cxnLst>
                <a:rect l="0" t="0" r="r" b="b"/>
                <a:pathLst>
                  <a:path w="1181" h="373">
                    <a:moveTo>
                      <a:pt x="1181" y="347"/>
                    </a:moveTo>
                    <a:lnTo>
                      <a:pt x="1176" y="0"/>
                    </a:lnTo>
                    <a:lnTo>
                      <a:pt x="0" y="26"/>
                    </a:lnTo>
                    <a:lnTo>
                      <a:pt x="5" y="373"/>
                    </a:lnTo>
                    <a:lnTo>
                      <a:pt x="1181" y="347"/>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35" name="Freeform 16"/>
              <p:cNvSpPr>
                <a:spLocks/>
              </p:cNvSpPr>
              <p:nvPr/>
            </p:nvSpPr>
            <p:spPr bwMode="auto">
              <a:xfrm>
                <a:off x="2349500" y="1826269"/>
                <a:ext cx="165100" cy="504825"/>
              </a:xfrm>
              <a:custGeom>
                <a:avLst/>
                <a:gdLst/>
                <a:ahLst/>
                <a:cxnLst>
                  <a:cxn ang="0">
                    <a:pos x="0" y="3"/>
                  </a:cxn>
                  <a:cxn ang="0">
                    <a:pos x="6" y="318"/>
                  </a:cxn>
                  <a:cxn ang="0">
                    <a:pos x="104" y="315"/>
                  </a:cxn>
                  <a:cxn ang="0">
                    <a:pos x="96" y="0"/>
                  </a:cxn>
                  <a:cxn ang="0">
                    <a:pos x="0" y="3"/>
                  </a:cxn>
                </a:cxnLst>
                <a:rect l="0" t="0" r="r" b="b"/>
                <a:pathLst>
                  <a:path w="104" h="318">
                    <a:moveTo>
                      <a:pt x="0" y="3"/>
                    </a:moveTo>
                    <a:lnTo>
                      <a:pt x="6" y="318"/>
                    </a:lnTo>
                    <a:lnTo>
                      <a:pt x="104" y="315"/>
                    </a:lnTo>
                    <a:lnTo>
                      <a:pt x="96" y="0"/>
                    </a:lnTo>
                    <a:lnTo>
                      <a:pt x="0" y="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grpSp>
        <p:nvGrpSpPr>
          <p:cNvPr id="72" name="Group 71"/>
          <p:cNvGrpSpPr/>
          <p:nvPr/>
        </p:nvGrpSpPr>
        <p:grpSpPr>
          <a:xfrm>
            <a:off x="3446576" y="1672377"/>
            <a:ext cx="1843427" cy="1843424"/>
            <a:chOff x="2584932" y="1254283"/>
            <a:chExt cx="1382570" cy="1382568"/>
          </a:xfrm>
        </p:grpSpPr>
        <p:grpSp>
          <p:nvGrpSpPr>
            <p:cNvPr id="45" name="Group 53"/>
            <p:cNvGrpSpPr/>
            <p:nvPr/>
          </p:nvGrpSpPr>
          <p:grpSpPr>
            <a:xfrm>
              <a:off x="2584932" y="1254283"/>
              <a:ext cx="1382570" cy="1382568"/>
              <a:chOff x="953424" y="1486519"/>
              <a:chExt cx="2228412" cy="2228408"/>
            </a:xfrm>
            <a:solidFill>
              <a:schemeClr val="accent3"/>
            </a:solidFill>
          </p:grpSpPr>
          <p:sp>
            <p:nvSpPr>
              <p:cNvPr id="46" name="Freeform 4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7" name="Oval 46"/>
              <p:cNvSpPr/>
              <p:nvPr/>
            </p:nvSpPr>
            <p:spPr>
              <a:xfrm>
                <a:off x="1376346" y="1909439"/>
                <a:ext cx="1382568" cy="1382568"/>
              </a:xfrm>
              <a:prstGeom prst="ellipse">
                <a:avLst/>
              </a:prstGeom>
              <a:solidFill>
                <a:schemeClr val="accent2"/>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1" name="Freeform 6"/>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6" name="Group 75"/>
          <p:cNvGrpSpPr/>
          <p:nvPr/>
        </p:nvGrpSpPr>
        <p:grpSpPr>
          <a:xfrm>
            <a:off x="2188362" y="2992699"/>
            <a:ext cx="2061905" cy="2061901"/>
            <a:chOff x="1641271" y="2244524"/>
            <a:chExt cx="1546429" cy="1546426"/>
          </a:xfrm>
        </p:grpSpPr>
        <p:grpSp>
          <p:nvGrpSpPr>
            <p:cNvPr id="42" name="Group 50"/>
            <p:cNvGrpSpPr/>
            <p:nvPr/>
          </p:nvGrpSpPr>
          <p:grpSpPr>
            <a:xfrm>
              <a:off x="1641271" y="2244524"/>
              <a:ext cx="1546429" cy="1546426"/>
              <a:chOff x="953424" y="1486519"/>
              <a:chExt cx="2228412" cy="2228408"/>
            </a:xfrm>
            <a:solidFill>
              <a:schemeClr val="accent2"/>
            </a:solidFill>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p:cNvSpPr/>
              <p:nvPr/>
            </p:nvSpPr>
            <p:spPr>
              <a:xfrm>
                <a:off x="1376346" y="1909440"/>
                <a:ext cx="1382568" cy="1382568"/>
              </a:xfrm>
              <a:prstGeom prst="ellipse">
                <a:avLst/>
              </a:prstGeom>
              <a:solidFill>
                <a:schemeClr val="accent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noProof="0">
                  <a:ln>
                    <a:noFill/>
                  </a:ln>
                  <a:solidFill>
                    <a:srgbClr val="FFFFFF"/>
                  </a:solidFill>
                  <a:effectLst/>
                  <a:uLnTx/>
                  <a:uFillTx/>
                  <a:latin typeface="Calibri"/>
                  <a:ea typeface="+mn-ea"/>
                  <a:cs typeface="+mn-cs"/>
                </a:endParaRPr>
              </a:p>
            </p:txBody>
          </p:sp>
        </p:grpSp>
        <p:sp>
          <p:nvSpPr>
            <p:cNvPr id="74" name="Freeform 9"/>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7" name="Group 76"/>
          <p:cNvGrpSpPr/>
          <p:nvPr/>
        </p:nvGrpSpPr>
        <p:grpSpPr>
          <a:xfrm>
            <a:off x="4829529" y="3368936"/>
            <a:ext cx="1279267" cy="1279264"/>
            <a:chOff x="3622147" y="2526702"/>
            <a:chExt cx="959450" cy="959448"/>
          </a:xfrm>
        </p:grpSpPr>
        <p:grpSp>
          <p:nvGrpSpPr>
            <p:cNvPr id="48" name="Group 56"/>
            <p:cNvGrpSpPr/>
            <p:nvPr/>
          </p:nvGrpSpPr>
          <p:grpSpPr>
            <a:xfrm>
              <a:off x="3622147" y="2526702"/>
              <a:ext cx="959450" cy="959448"/>
              <a:chOff x="953424" y="1486519"/>
              <a:chExt cx="2228412" cy="2228408"/>
            </a:xfrm>
            <a:solidFill>
              <a:schemeClr val="accent4"/>
            </a:solidFill>
          </p:grpSpPr>
          <p:sp>
            <p:nvSpPr>
              <p:cNvPr id="49" name="Freeform 4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50" name="Oval 49"/>
              <p:cNvSpPr/>
              <p:nvPr/>
            </p:nvSpPr>
            <p:spPr>
              <a:xfrm>
                <a:off x="1376346" y="1909439"/>
                <a:ext cx="1382568" cy="1382568"/>
              </a:xfrm>
              <a:prstGeom prst="ellipse">
                <a:avLst/>
              </a:prstGeom>
              <a:grp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noProof="0">
                  <a:ln>
                    <a:noFill/>
                  </a:ln>
                  <a:solidFill>
                    <a:srgbClr val="FFFFFF"/>
                  </a:solidFill>
                  <a:effectLst/>
                  <a:uLnTx/>
                  <a:uFillTx/>
                  <a:latin typeface="Calibri"/>
                  <a:ea typeface="+mn-ea"/>
                  <a:cs typeface="+mn-cs"/>
                </a:endParaRPr>
              </a:p>
            </p:txBody>
          </p:sp>
        </p:grpSp>
        <p:sp>
          <p:nvSpPr>
            <p:cNvPr id="75" name="Freeform 9"/>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9" name="Group 78"/>
          <p:cNvGrpSpPr/>
          <p:nvPr/>
        </p:nvGrpSpPr>
        <p:grpSpPr>
          <a:xfrm>
            <a:off x="5203336" y="2129939"/>
            <a:ext cx="1400664" cy="1400661"/>
            <a:chOff x="3902502" y="1597454"/>
            <a:chExt cx="1050498" cy="1050496"/>
          </a:xfrm>
        </p:grpSpPr>
        <p:grpSp>
          <p:nvGrpSpPr>
            <p:cNvPr id="39" name="Group 49"/>
            <p:cNvGrpSpPr/>
            <p:nvPr/>
          </p:nvGrpSpPr>
          <p:grpSpPr>
            <a:xfrm>
              <a:off x="3902502" y="1597454"/>
              <a:ext cx="1050498" cy="1050496"/>
              <a:chOff x="953424" y="1486519"/>
              <a:chExt cx="2228412" cy="2228408"/>
            </a:xfrm>
            <a:solidFill>
              <a:schemeClr val="accent3"/>
            </a:solidFill>
          </p:grpSpPr>
          <p:sp>
            <p:nvSpPr>
              <p:cNvPr id="40" name="Freeform 39"/>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1" name="Oval 40"/>
              <p:cNvSpPr/>
              <p:nvPr/>
            </p:nvSpPr>
            <p:spPr>
              <a:xfrm>
                <a:off x="1376346" y="1909439"/>
                <a:ext cx="1382568" cy="1382568"/>
              </a:xfrm>
              <a:prstGeom prst="ellipse">
                <a:avLst/>
              </a:prstGeom>
              <a:grp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8" name="Freeform 131"/>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pic>
        <p:nvPicPr>
          <p:cNvPr id="3" name="Picture 2" descr="Centrinė projektų valdymo agentūra">
            <a:extLst>
              <a:ext uri="{FF2B5EF4-FFF2-40B4-BE49-F238E27FC236}">
                <a16:creationId xmlns:a16="http://schemas.microsoft.com/office/drawing/2014/main" id="{F93C3983-88C3-2DB4-1355-48EA819E7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3E96F27A-0F5A-674A-CA85-13A79618B06C}"/>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16" name="Text Placeholder 2">
            <a:extLst>
              <a:ext uri="{FF2B5EF4-FFF2-40B4-BE49-F238E27FC236}">
                <a16:creationId xmlns:a16="http://schemas.microsoft.com/office/drawing/2014/main" id="{428C07C6-3FA6-3464-7AF6-5AA8992433E3}"/>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Turinys</a:t>
            </a: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sp>
        <p:nvSpPr>
          <p:cNvPr id="2" name="Stačiakampis 1">
            <a:extLst>
              <a:ext uri="{FF2B5EF4-FFF2-40B4-BE49-F238E27FC236}">
                <a16:creationId xmlns:a16="http://schemas.microsoft.com/office/drawing/2014/main" id="{D8BAE563-CD49-A41C-7860-BDB13E59F338}"/>
              </a:ext>
            </a:extLst>
          </p:cNvPr>
          <p:cNvSpPr/>
          <p:nvPr/>
        </p:nvSpPr>
        <p:spPr>
          <a:xfrm>
            <a:off x="7106798" y="1419640"/>
            <a:ext cx="4440285" cy="48620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indent="-342900">
              <a:buClr>
                <a:schemeClr val="accent2"/>
              </a:buClr>
              <a:buFont typeface="Wingdings" panose="05000000000000000000" pitchFamily="2" charset="2"/>
              <a:buChar char="q"/>
            </a:pPr>
            <a:r>
              <a:rPr lang="lt-LT" sz="2000" b="1" dirty="0">
                <a:solidFill>
                  <a:srgbClr val="002060"/>
                </a:solidFill>
                <a:latin typeface="DM Sans" pitchFamily="2" charset="-70"/>
              </a:rPr>
              <a:t>Teisės aktai</a:t>
            </a:r>
          </a:p>
          <a:p>
            <a:pPr marL="342900" indent="-342900">
              <a:buClr>
                <a:schemeClr val="accent2"/>
              </a:buClr>
              <a:buFont typeface="Wingdings" panose="05000000000000000000" pitchFamily="2" charset="2"/>
              <a:buChar char="q"/>
            </a:pPr>
            <a:r>
              <a:rPr lang="lt-LT" sz="2000" b="1" dirty="0">
                <a:solidFill>
                  <a:srgbClr val="002060"/>
                </a:solidFill>
                <a:latin typeface="DM Sans" pitchFamily="2" charset="-70"/>
              </a:rPr>
              <a:t>Finansuojamos veiklos</a:t>
            </a:r>
          </a:p>
          <a:p>
            <a:pPr marL="342900" indent="-342900">
              <a:buClr>
                <a:schemeClr val="accent2"/>
              </a:buClr>
              <a:buFont typeface="Wingdings" panose="05000000000000000000" pitchFamily="2" charset="2"/>
              <a:buChar char="q"/>
            </a:pPr>
            <a:r>
              <a:rPr lang="lt-LT" sz="2000" b="1" dirty="0">
                <a:solidFill>
                  <a:srgbClr val="002060"/>
                </a:solidFill>
                <a:latin typeface="DM Sans" pitchFamily="2" charset="-70"/>
              </a:rPr>
              <a:t>Galimi pareiškėjai ir keliami reikalavimai</a:t>
            </a:r>
          </a:p>
          <a:p>
            <a:pPr marL="342900" indent="-342900">
              <a:buClr>
                <a:schemeClr val="accent2"/>
              </a:buClr>
              <a:buFont typeface="Wingdings" panose="05000000000000000000" pitchFamily="2" charset="2"/>
              <a:buChar char="q"/>
            </a:pPr>
            <a:r>
              <a:rPr lang="lt-LT" sz="2000" b="1" dirty="0">
                <a:solidFill>
                  <a:srgbClr val="002060"/>
                </a:solidFill>
                <a:latin typeface="DM Sans" pitchFamily="2" charset="-70"/>
              </a:rPr>
              <a:t>Finansavimas </a:t>
            </a:r>
          </a:p>
          <a:p>
            <a:pPr marL="342900" indent="-342900">
              <a:buClr>
                <a:schemeClr val="accent2"/>
              </a:buClr>
              <a:buFont typeface="Wingdings" panose="05000000000000000000" pitchFamily="2" charset="2"/>
              <a:buChar char="q"/>
            </a:pPr>
            <a:r>
              <a:rPr lang="lt-LT" sz="2000" b="1" dirty="0">
                <a:solidFill>
                  <a:srgbClr val="002060"/>
                </a:solidFill>
                <a:latin typeface="DM Sans" pitchFamily="2" charset="-70"/>
              </a:rPr>
              <a:t>Išlaidų tinkamumo reikalavimai </a:t>
            </a:r>
          </a:p>
          <a:p>
            <a:pPr marL="342900" indent="-342900">
              <a:buClr>
                <a:schemeClr val="accent2"/>
              </a:buClr>
              <a:buFont typeface="Wingdings" panose="05000000000000000000" pitchFamily="2" charset="2"/>
              <a:buChar char="q"/>
            </a:pPr>
            <a:r>
              <a:rPr lang="lt-LT" sz="2000" b="1" dirty="0">
                <a:solidFill>
                  <a:srgbClr val="002060"/>
                </a:solidFill>
                <a:latin typeface="DM Sans" pitchFamily="2" charset="-70"/>
              </a:rPr>
              <a:t>Projektui taikomi stebėsenos rodikliai </a:t>
            </a:r>
          </a:p>
          <a:p>
            <a:pPr marL="342900" indent="-342900">
              <a:buClr>
                <a:schemeClr val="accent2"/>
              </a:buClr>
              <a:buFont typeface="Wingdings" panose="05000000000000000000" pitchFamily="2" charset="2"/>
              <a:buChar char="q"/>
            </a:pPr>
            <a:r>
              <a:rPr lang="lt-LT" sz="2000" b="1" dirty="0">
                <a:solidFill>
                  <a:srgbClr val="002060"/>
                </a:solidFill>
                <a:latin typeface="DM Sans" pitchFamily="2" charset="-70"/>
              </a:rPr>
              <a:t>Projektų atranka ir atrankos kriterijai </a:t>
            </a:r>
          </a:p>
          <a:p>
            <a:pPr marL="342900" indent="-342900">
              <a:buClr>
                <a:schemeClr val="accent2"/>
              </a:buClr>
              <a:buFont typeface="Wingdings" panose="05000000000000000000" pitchFamily="2" charset="2"/>
              <a:buChar char="q"/>
            </a:pPr>
            <a:r>
              <a:rPr lang="pl-PL" sz="2000" b="1" dirty="0">
                <a:solidFill>
                  <a:srgbClr val="002060"/>
                </a:solidFill>
                <a:latin typeface="DM Sans" pitchFamily="2" charset="-70"/>
              </a:rPr>
              <a:t>Kartu </a:t>
            </a:r>
            <a:r>
              <a:rPr lang="pl-PL" sz="2000" b="1" dirty="0" err="1">
                <a:solidFill>
                  <a:srgbClr val="002060"/>
                </a:solidFill>
                <a:latin typeface="DM Sans" pitchFamily="2" charset="-70"/>
              </a:rPr>
              <a:t>su</a:t>
            </a:r>
            <a:r>
              <a:rPr lang="pl-PL" sz="2000" b="1" dirty="0">
                <a:solidFill>
                  <a:srgbClr val="002060"/>
                </a:solidFill>
                <a:latin typeface="DM Sans" pitchFamily="2" charset="-70"/>
              </a:rPr>
              <a:t> PĮP </a:t>
            </a:r>
            <a:r>
              <a:rPr lang="pl-PL" sz="2000" b="1" dirty="0" err="1">
                <a:solidFill>
                  <a:srgbClr val="002060"/>
                </a:solidFill>
                <a:latin typeface="DM Sans" pitchFamily="2" charset="-70"/>
              </a:rPr>
              <a:t>teikiami</a:t>
            </a:r>
            <a:r>
              <a:rPr lang="pl-PL" sz="2000" b="1" dirty="0">
                <a:solidFill>
                  <a:srgbClr val="002060"/>
                </a:solidFill>
                <a:latin typeface="DM Sans" pitchFamily="2" charset="-70"/>
              </a:rPr>
              <a:t> </a:t>
            </a:r>
            <a:r>
              <a:rPr lang="pl-PL" sz="2000" b="1" dirty="0" err="1">
                <a:solidFill>
                  <a:srgbClr val="002060"/>
                </a:solidFill>
                <a:latin typeface="DM Sans" pitchFamily="2" charset="-70"/>
              </a:rPr>
              <a:t>dokumentai</a:t>
            </a:r>
            <a:endParaRPr lang="lt-LT" sz="2000" b="1" dirty="0">
              <a:solidFill>
                <a:srgbClr val="002060"/>
              </a:solidFill>
              <a:latin typeface="DM Sans" pitchFamily="2" charset="-70"/>
            </a:endParaRPr>
          </a:p>
          <a:p>
            <a:pPr marL="342900" indent="-342900">
              <a:buClr>
                <a:schemeClr val="accent2"/>
              </a:buClr>
              <a:buFont typeface="Wingdings" panose="05000000000000000000" pitchFamily="2" charset="2"/>
              <a:buChar char="q"/>
            </a:pPr>
            <a:r>
              <a:rPr lang="lt-LT" sz="2000" b="1" dirty="0">
                <a:solidFill>
                  <a:srgbClr val="002060"/>
                </a:solidFill>
                <a:latin typeface="DM Sans" pitchFamily="2" charset="-70"/>
              </a:rPr>
              <a:t>Kita naudinga informacija</a:t>
            </a:r>
          </a:p>
          <a:p>
            <a:pPr>
              <a:buClr>
                <a:schemeClr val="accent2"/>
              </a:buClr>
            </a:pPr>
            <a:endParaRPr lang="pl-PL" sz="2000" b="1" dirty="0">
              <a:solidFill>
                <a:srgbClr val="002060"/>
              </a:solidFill>
              <a:latin typeface="DM Sans" pitchFamily="2" charset="-70"/>
            </a:endParaRPr>
          </a:p>
          <a:p>
            <a:pPr marL="342900" indent="-342900">
              <a:buClr>
                <a:schemeClr val="accent2"/>
              </a:buClr>
              <a:buFont typeface="Wingdings" panose="05000000000000000000" pitchFamily="2" charset="2"/>
              <a:buChar char="q"/>
            </a:pPr>
            <a:endParaRPr lang="lt-LT" sz="2000" b="1" dirty="0">
              <a:solidFill>
                <a:schemeClr val="accent1"/>
              </a:solidFill>
              <a:latin typeface="DM Sans" pitchFamily="2" charset="-70"/>
            </a:endParaRPr>
          </a:p>
          <a:p>
            <a:pPr marL="342900" indent="-342900">
              <a:buClr>
                <a:schemeClr val="accent2"/>
              </a:buClr>
              <a:buFont typeface="Wingdings" panose="05000000000000000000" pitchFamily="2" charset="2"/>
              <a:buChar char="q"/>
            </a:pPr>
            <a:endParaRPr lang="lt-LT" sz="2000" b="1" dirty="0">
              <a:solidFill>
                <a:schemeClr val="accent1"/>
              </a:solidFill>
              <a:latin typeface="DM Sans" pitchFamily="2" charset="-70"/>
            </a:endParaRPr>
          </a:p>
          <a:p>
            <a:pPr marL="342900" indent="-342900">
              <a:buClr>
                <a:schemeClr val="accent2"/>
              </a:buClr>
              <a:buFont typeface="Wingdings" panose="05000000000000000000" pitchFamily="2" charset="2"/>
              <a:buChar char="q"/>
            </a:pPr>
            <a:endParaRPr lang="lt-LT" sz="2000" b="1" dirty="0">
              <a:solidFill>
                <a:schemeClr val="accent1"/>
              </a:solidFill>
              <a:latin typeface="DM Sans" pitchFamily="2" charset="-70"/>
            </a:endParaRPr>
          </a:p>
          <a:p>
            <a:pPr marL="342900" indent="-342900">
              <a:buClr>
                <a:schemeClr val="accent2"/>
              </a:buClr>
              <a:buFont typeface="Wingdings" panose="05000000000000000000" pitchFamily="2" charset="2"/>
              <a:buChar char="q"/>
            </a:pPr>
            <a:endParaRPr lang="lt-LT" sz="2000" b="1" dirty="0">
              <a:solidFill>
                <a:schemeClr val="accent1"/>
              </a:solidFill>
              <a:latin typeface="DM Sans" pitchFamily="2" charset="-70"/>
            </a:endParaRPr>
          </a:p>
          <a:p>
            <a:pPr marL="342900" indent="-342900">
              <a:buClr>
                <a:schemeClr val="accent2"/>
              </a:buClr>
              <a:buFont typeface="Wingdings" panose="05000000000000000000" pitchFamily="2" charset="2"/>
              <a:buChar char="q"/>
            </a:pPr>
            <a:endParaRPr lang="lt-LT" sz="2000" b="1" dirty="0">
              <a:solidFill>
                <a:schemeClr val="accent1"/>
              </a:solidFill>
              <a:latin typeface="DM Sans" pitchFamily="2" charset="-70"/>
            </a:endParaRPr>
          </a:p>
          <a:p>
            <a:pPr marL="342900" indent="-342900">
              <a:buClr>
                <a:schemeClr val="accent2"/>
              </a:buClr>
              <a:buFont typeface="Wingdings" panose="05000000000000000000" pitchFamily="2" charset="2"/>
              <a:buChar char="q"/>
            </a:pPr>
            <a:endParaRPr lang="lt-LT" sz="2000" b="1" dirty="0">
              <a:solidFill>
                <a:schemeClr val="accent1"/>
              </a:solidFill>
              <a:latin typeface="DM Sans" pitchFamily="2" charset="-70"/>
            </a:endParaRPr>
          </a:p>
        </p:txBody>
      </p:sp>
    </p:spTree>
    <p:extLst>
      <p:ext uri="{BB962C8B-B14F-4D97-AF65-F5344CB8AC3E}">
        <p14:creationId xmlns:p14="http://schemas.microsoft.com/office/powerpoint/2010/main" val="147732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683B7B1F-0E95-F8B3-58BD-928E8606A3A7}"/>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335C447A-4E43-0F78-C6AB-D32BEA9F9DE7}"/>
              </a:ext>
            </a:extLst>
          </p:cNvPr>
          <p:cNvGrpSpPr/>
          <p:nvPr/>
        </p:nvGrpSpPr>
        <p:grpSpPr>
          <a:xfrm>
            <a:off x="528212" y="1424964"/>
            <a:ext cx="11135576" cy="4583949"/>
            <a:chOff x="518160" y="2137832"/>
            <a:chExt cx="11135576" cy="3888260"/>
          </a:xfrm>
        </p:grpSpPr>
        <p:sp>
          <p:nvSpPr>
            <p:cNvPr id="5" name="Rectangle 4">
              <a:extLst>
                <a:ext uri="{FF2B5EF4-FFF2-40B4-BE49-F238E27FC236}">
                  <a16:creationId xmlns:a16="http://schemas.microsoft.com/office/drawing/2014/main" id="{2A49B4AA-66C6-7DEE-58D9-AD755F9071D5}"/>
                </a:ext>
              </a:extLst>
            </p:cNvPr>
            <p:cNvSpPr/>
            <p:nvPr/>
          </p:nvSpPr>
          <p:spPr>
            <a:xfrm>
              <a:off x="1807184" y="2542438"/>
              <a:ext cx="9846552" cy="111110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Calibri"/>
              </a:endParaRPr>
            </a:p>
          </p:txBody>
        </p:sp>
        <p:sp>
          <p:nvSpPr>
            <p:cNvPr id="14" name="Rectangle 13">
              <a:extLst>
                <a:ext uri="{FF2B5EF4-FFF2-40B4-BE49-F238E27FC236}">
                  <a16:creationId xmlns:a16="http://schemas.microsoft.com/office/drawing/2014/main" id="{695D0F36-6373-7BA3-6F50-0D13BB6B2DD5}"/>
                </a:ext>
              </a:extLst>
            </p:cNvPr>
            <p:cNvSpPr/>
            <p:nvPr/>
          </p:nvSpPr>
          <p:spPr>
            <a:xfrm rot="10800000">
              <a:off x="518160" y="2137832"/>
              <a:ext cx="1046480" cy="38882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DM Sans" pitchFamily="2" charset="-70"/>
                </a:rPr>
                <a:t>Specialusis</a:t>
              </a:r>
            </a:p>
          </p:txBody>
        </p:sp>
        <p:sp>
          <p:nvSpPr>
            <p:cNvPr id="16" name="Footer Text">
              <a:extLst>
                <a:ext uri="{FF2B5EF4-FFF2-40B4-BE49-F238E27FC236}">
                  <a16:creationId xmlns:a16="http://schemas.microsoft.com/office/drawing/2014/main" id="{38271208-F4B7-4EAA-8A97-988A4C1F62DB}"/>
                </a:ext>
              </a:extLst>
            </p:cNvPr>
            <p:cNvSpPr txBox="1"/>
            <p:nvPr/>
          </p:nvSpPr>
          <p:spPr>
            <a:xfrm>
              <a:off x="1395296" y="2786689"/>
              <a:ext cx="9496358" cy="215444"/>
            </a:xfrm>
            <a:prstGeom prst="rect">
              <a:avLst/>
            </a:prstGeom>
            <a:noFill/>
          </p:spPr>
          <p:txBody>
            <a:bodyPr wrap="square" lIns="0" tIns="0" rIns="0" bIns="0" rtlCol="0">
              <a:spAutoFit/>
            </a:bodyPr>
            <a:lstStyle/>
            <a:p>
              <a:pPr algn="just" defTabSz="1219170">
                <a:spcAft>
                  <a:spcPts val="333"/>
                </a:spcAft>
              </a:pPr>
              <a:endParaRPr lang="en-US" sz="1400" dirty="0"/>
            </a:p>
          </p:txBody>
        </p:sp>
      </p:grpSp>
      <p:sp>
        <p:nvSpPr>
          <p:cNvPr id="28" name="Text Placeholder 2">
            <a:extLst>
              <a:ext uri="{FF2B5EF4-FFF2-40B4-BE49-F238E27FC236}">
                <a16:creationId xmlns:a16="http://schemas.microsoft.com/office/drawing/2014/main" id="{46EBCB49-AB4F-9BF5-22BB-95CB99A95463}"/>
              </a:ext>
            </a:extLst>
          </p:cNvPr>
          <p:cNvSpPr txBox="1">
            <a:spLocks/>
          </p:cNvSpPr>
          <p:nvPr/>
        </p:nvSpPr>
        <p:spPr>
          <a:xfrm>
            <a:off x="1416049" y="476251"/>
            <a:ext cx="9620759" cy="775820"/>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200" b="0" i="0" u="none" strike="noStrike" kern="1200" cap="none" spc="40" normalizeH="0" baseline="0" noProof="0" dirty="0">
                <a:ln>
                  <a:noFill/>
                </a:ln>
                <a:solidFill>
                  <a:srgbClr val="092E68"/>
                </a:solidFill>
                <a:effectLst/>
                <a:uLnTx/>
                <a:uFillTx/>
                <a:latin typeface="DM Serif Display" pitchFamily="2" charset="0"/>
              </a:rPr>
              <a:t>Projektų atrankos kriterijai (2)</a:t>
            </a: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8B6312B4-9DC7-0632-D2EA-7686FB0713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C33D446A-C979-089C-F21F-3D3D7A30853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7" name="TextBox 6">
            <a:extLst>
              <a:ext uri="{FF2B5EF4-FFF2-40B4-BE49-F238E27FC236}">
                <a16:creationId xmlns:a16="http://schemas.microsoft.com/office/drawing/2014/main" id="{99DEE6DD-0448-DD37-5533-0AFE6E2024FF}"/>
              </a:ext>
            </a:extLst>
          </p:cNvPr>
          <p:cNvSpPr txBox="1"/>
          <p:nvPr/>
        </p:nvSpPr>
        <p:spPr>
          <a:xfrm>
            <a:off x="1953696" y="2435547"/>
            <a:ext cx="9846552" cy="3693319"/>
          </a:xfrm>
          <a:prstGeom prst="rect">
            <a:avLst/>
          </a:prstGeom>
          <a:noFill/>
        </p:spPr>
        <p:txBody>
          <a:bodyPr wrap="square">
            <a:spAutoFit/>
          </a:bodyPr>
          <a:lstStyle/>
          <a:p>
            <a:pPr algn="just"/>
            <a:r>
              <a:rPr lang="lt-LT" dirty="0">
                <a:solidFill>
                  <a:srgbClr val="002060"/>
                </a:solidFill>
                <a:latin typeface="DM Sans" pitchFamily="2" charset="-70"/>
              </a:rPr>
              <a:t>Vertinama, ar pareiškėjo pagrindinė vykdoma veikla atitinka ekonominę veiklą pagal EVRK 2.1 red. K sekciją „Telekomunikacijų, kompiuterių programavimo, konsultacinė, kompiuterijos infrastruktūros ir kita informacinių paslaugų veikla“.</a:t>
            </a:r>
          </a:p>
          <a:p>
            <a:pPr algn="just"/>
            <a:endParaRPr lang="lt-LT" dirty="0">
              <a:solidFill>
                <a:srgbClr val="002060"/>
              </a:solidFill>
              <a:latin typeface="DM Sans" pitchFamily="2" charset="-70"/>
            </a:endParaRPr>
          </a:p>
          <a:p>
            <a:pPr algn="just"/>
            <a:r>
              <a:rPr lang="lt-LT" dirty="0">
                <a:solidFill>
                  <a:srgbClr val="002060"/>
                </a:solidFill>
                <a:latin typeface="DM Sans" pitchFamily="2" charset="-70"/>
              </a:rPr>
              <a:t>IRT įmone laikoma įmonė, kurios pardavimo pajamos iš įmonės IRT veiklos (-ų) per 2025 m. sudaro </a:t>
            </a:r>
            <a:r>
              <a:rPr lang="lt-LT" b="1" dirty="0">
                <a:solidFill>
                  <a:srgbClr val="002060"/>
                </a:solidFill>
                <a:latin typeface="DM Sans" pitchFamily="2" charset="-70"/>
              </a:rPr>
              <a:t>ne mažiau kaip 51 procentą </a:t>
            </a:r>
            <a:r>
              <a:rPr lang="lt-LT" dirty="0">
                <a:solidFill>
                  <a:srgbClr val="002060"/>
                </a:solidFill>
                <a:latin typeface="DM Sans" pitchFamily="2" charset="-70"/>
              </a:rPr>
              <a:t>visų įmonės veiklų pardavimo pajamų. </a:t>
            </a:r>
          </a:p>
          <a:p>
            <a:pPr algn="just"/>
            <a:endParaRPr lang="lt-LT" dirty="0">
              <a:solidFill>
                <a:srgbClr val="002060"/>
              </a:solidFill>
              <a:latin typeface="DM Sans" pitchFamily="2" charset="-70"/>
            </a:endParaRPr>
          </a:p>
          <a:p>
            <a:pPr algn="just"/>
            <a:r>
              <a:rPr lang="lt-LT" dirty="0">
                <a:solidFill>
                  <a:srgbClr val="002060"/>
                </a:solidFill>
                <a:latin typeface="DM Sans" pitchFamily="2" charset="-70"/>
              </a:rPr>
              <a:t>Įmonės ekonominės veiklos vykdymas tikrinamas pagal paskutinį patvirtintą metinių finansinių ataskaitų rinkinį ir (ar) kitus įmonės ekonominę veiklą pagrindžiančius buhalterinės apskaitos dokumentus.</a:t>
            </a:r>
          </a:p>
          <a:p>
            <a:pPr algn="just"/>
            <a:endParaRPr lang="lt-LT" dirty="0">
              <a:solidFill>
                <a:srgbClr val="002060"/>
              </a:solidFill>
              <a:latin typeface="DM Sans" pitchFamily="2" charset="-70"/>
            </a:endParaRPr>
          </a:p>
          <a:p>
            <a:pPr algn="just"/>
            <a:r>
              <a:rPr lang="lt-LT" dirty="0">
                <a:solidFill>
                  <a:srgbClr val="002060"/>
                </a:solidFill>
                <a:latin typeface="DM Sans" pitchFamily="2" charset="-70"/>
              </a:rPr>
              <a:t>Tikrinama pagal PĮP pateiktą informaciją ir Juridinių asmenų registro duomenis.</a:t>
            </a:r>
          </a:p>
          <a:p>
            <a:pPr algn="just"/>
            <a:r>
              <a:rPr lang="lt-LT" dirty="0">
                <a:solidFill>
                  <a:srgbClr val="002060"/>
                </a:solidFill>
                <a:latin typeface="DM Sans" pitchFamily="2" charset="-70"/>
              </a:rPr>
              <a:t>Šis projektų atrankos kriterijus taikomas </a:t>
            </a:r>
            <a:r>
              <a:rPr lang="lt-LT" b="1" dirty="0">
                <a:solidFill>
                  <a:srgbClr val="002060"/>
                </a:solidFill>
                <a:latin typeface="DM Sans" pitchFamily="2" charset="-70"/>
              </a:rPr>
              <a:t>tik PĮP vertinimo </a:t>
            </a:r>
            <a:r>
              <a:rPr lang="lt-LT" dirty="0">
                <a:solidFill>
                  <a:srgbClr val="002060"/>
                </a:solidFill>
                <a:latin typeface="DM Sans" pitchFamily="2" charset="-70"/>
              </a:rPr>
              <a:t>metu.</a:t>
            </a:r>
          </a:p>
        </p:txBody>
      </p:sp>
      <p:sp>
        <p:nvSpPr>
          <p:cNvPr id="8" name="Rectangle 7">
            <a:extLst>
              <a:ext uri="{FF2B5EF4-FFF2-40B4-BE49-F238E27FC236}">
                <a16:creationId xmlns:a16="http://schemas.microsoft.com/office/drawing/2014/main" id="{38FF2FF2-4223-A388-6760-638E7AFA72D8}"/>
              </a:ext>
            </a:extLst>
          </p:cNvPr>
          <p:cNvSpPr/>
          <p:nvPr/>
        </p:nvSpPr>
        <p:spPr>
          <a:xfrm>
            <a:off x="1953696" y="1405337"/>
            <a:ext cx="9746357" cy="927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dirty="0">
                <a:solidFill>
                  <a:srgbClr val="FFFFFF"/>
                </a:solidFill>
                <a:latin typeface="DM Sans" pitchFamily="2" charset="-70"/>
                <a:cs typeface="Poppins" panose="00000500000000000000" pitchFamily="2" charset="-70"/>
              </a:rPr>
              <a:t>2.</a:t>
            </a:r>
            <a:r>
              <a:rPr lang="lt-LT" b="1" dirty="0">
                <a:solidFill>
                  <a:srgbClr val="FFFFFF"/>
                </a:solidFill>
                <a:latin typeface="DM Sans" pitchFamily="2" charset="-70"/>
                <a:cs typeface="Poppins" panose="00000500000000000000" pitchFamily="2" charset="-70"/>
              </a:rPr>
              <a:t> </a:t>
            </a:r>
            <a:r>
              <a:rPr lang="lt-LT" dirty="0">
                <a:solidFill>
                  <a:srgbClr val="FFFFFF"/>
                </a:solidFill>
                <a:latin typeface="DM Sans" pitchFamily="2" charset="-70"/>
                <a:cs typeface="Poppins" panose="00000500000000000000" pitchFamily="2" charset="-70"/>
              </a:rPr>
              <a:t>Pareiškėjo pagrindinė vykdoma veikla pagal Valstybės duomenų agentūros generalinio direktoriaus įsakymu tvirtinamą Ekonominės veiklos rūšių klasifikatorių (EVRK 2.1 red.) (toliau – EVRK 2.1 red.) yra informacinių ir ryšių technologijų (toliau – IRT)</a:t>
            </a:r>
          </a:p>
        </p:txBody>
      </p:sp>
    </p:spTree>
    <p:extLst>
      <p:ext uri="{BB962C8B-B14F-4D97-AF65-F5344CB8AC3E}">
        <p14:creationId xmlns:p14="http://schemas.microsoft.com/office/powerpoint/2010/main" val="371644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95461CC-8DB8-E181-1467-1276069C4631}"/>
              </a:ext>
            </a:extLst>
          </p:cNvPr>
          <p:cNvGrpSpPr/>
          <p:nvPr/>
        </p:nvGrpSpPr>
        <p:grpSpPr>
          <a:xfrm>
            <a:off x="412962" y="1008727"/>
            <a:ext cx="11350960" cy="5273006"/>
            <a:chOff x="518160" y="2116054"/>
            <a:chExt cx="11350960" cy="3906477"/>
          </a:xfrm>
        </p:grpSpPr>
        <p:grpSp>
          <p:nvGrpSpPr>
            <p:cNvPr id="20" name="Group 19"/>
            <p:cNvGrpSpPr/>
            <p:nvPr/>
          </p:nvGrpSpPr>
          <p:grpSpPr>
            <a:xfrm>
              <a:off x="1804109" y="2116054"/>
              <a:ext cx="10065011" cy="3704360"/>
              <a:chOff x="1353081" y="1587039"/>
              <a:chExt cx="7548758" cy="2778268"/>
            </a:xfrm>
          </p:grpSpPr>
          <p:sp>
            <p:nvSpPr>
              <p:cNvPr id="5" name="Rectangle 4"/>
              <p:cNvSpPr/>
              <p:nvPr/>
            </p:nvSpPr>
            <p:spPr>
              <a:xfrm>
                <a:off x="1353081" y="2156067"/>
                <a:ext cx="7387220" cy="22092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r>
                  <a:rPr lang="lt-LT" dirty="0">
                    <a:solidFill>
                      <a:srgbClr val="002060"/>
                    </a:solidFill>
                    <a:latin typeface="DM Sans" pitchFamily="2" charset="-70"/>
                  </a:rPr>
                  <a:t>Pagal</a:t>
                </a:r>
                <a:r>
                  <a:rPr lang="lt-LT" i="1" dirty="0">
                    <a:solidFill>
                      <a:schemeClr val="tx1"/>
                    </a:solidFill>
                  </a:rPr>
                  <a:t> </a:t>
                </a:r>
                <a:r>
                  <a:rPr lang="lt-LT" dirty="0">
                    <a:solidFill>
                      <a:srgbClr val="002060"/>
                    </a:solidFill>
                    <a:latin typeface="DM Sans" pitchFamily="2" charset="-70"/>
                  </a:rPr>
                  <a:t>Juridinių asmenų registro, Valstybės duomenų agentūros generalinio direktoriaus įsakymu tvirtinamo Ekonominės veiklos rūšių klasifikatoriaus ir kitus viešai skelbiamus duomenis, </a:t>
                </a:r>
                <a:r>
                  <a:rPr lang="lt-LT" b="1" dirty="0">
                    <a:solidFill>
                      <a:srgbClr val="002060"/>
                    </a:solidFill>
                    <a:latin typeface="DM Sans" pitchFamily="2" charset="-70"/>
                  </a:rPr>
                  <a:t>vertinama, ar pareiškėjas yra startuolis arba atžalinė įmonė, kuris PĮP pateikimo metu registruotas ne anksčiau nei prieš 5 metus.</a:t>
                </a:r>
              </a:p>
              <a:p>
                <a:pPr algn="just" defTabSz="1219170"/>
                <a:endParaRPr lang="lt-LT" b="1" dirty="0">
                  <a:solidFill>
                    <a:srgbClr val="002060"/>
                  </a:solidFill>
                  <a:latin typeface="DM Sans" pitchFamily="2" charset="-70"/>
                </a:endParaRPr>
              </a:p>
              <a:p>
                <a:pPr algn="just" defTabSz="1219170"/>
                <a:r>
                  <a:rPr lang="lt-LT" dirty="0">
                    <a:solidFill>
                      <a:srgbClr val="002060"/>
                    </a:solidFill>
                    <a:latin typeface="DM Sans" pitchFamily="2" charset="-70"/>
                  </a:rPr>
                  <a:t>Vertinimas atliekamas </a:t>
                </a:r>
                <a:r>
                  <a:rPr lang="lt-LT" b="1" dirty="0">
                    <a:solidFill>
                      <a:srgbClr val="002060"/>
                    </a:solidFill>
                    <a:latin typeface="DM Sans" pitchFamily="2" charset="-70"/>
                  </a:rPr>
                  <a:t>pagal PĮP ir Aprašo </a:t>
                </a:r>
                <a:r>
                  <a:rPr lang="en-US" b="1" dirty="0">
                    <a:solidFill>
                      <a:srgbClr val="002060"/>
                    </a:solidFill>
                    <a:latin typeface="DM Sans" pitchFamily="2" charset="-70"/>
                  </a:rPr>
                  <a:t>3</a:t>
                </a:r>
                <a:r>
                  <a:rPr lang="lt-LT" b="1" dirty="0">
                    <a:solidFill>
                      <a:srgbClr val="002060"/>
                    </a:solidFill>
                    <a:latin typeface="DM Sans" pitchFamily="2" charset="-70"/>
                  </a:rPr>
                  <a:t> priede </a:t>
                </a:r>
                <a:r>
                  <a:rPr lang="lt-LT" dirty="0">
                    <a:solidFill>
                      <a:srgbClr val="002060"/>
                    </a:solidFill>
                    <a:latin typeface="DM Sans" pitchFamily="2" charset="-70"/>
                  </a:rPr>
                  <a:t>pateiktą informaciją </a:t>
                </a:r>
              </a:p>
              <a:p>
                <a:pPr algn="just" defTabSz="1219170"/>
                <a:r>
                  <a:rPr lang="lt-LT" dirty="0">
                    <a:solidFill>
                      <a:srgbClr val="002060"/>
                    </a:solidFill>
                    <a:latin typeface="DM Sans" pitchFamily="2" charset="-70"/>
                  </a:rPr>
                  <a:t>Pagal PĮP ir Aprašo </a:t>
                </a:r>
                <a:r>
                  <a:rPr lang="en-US" dirty="0">
                    <a:solidFill>
                      <a:srgbClr val="002060"/>
                    </a:solidFill>
                    <a:latin typeface="DM Sans" pitchFamily="2" charset="-70"/>
                  </a:rPr>
                  <a:t>3</a:t>
                </a:r>
                <a:r>
                  <a:rPr lang="lt-LT" dirty="0">
                    <a:solidFill>
                      <a:srgbClr val="002060"/>
                    </a:solidFill>
                    <a:latin typeface="DM Sans" pitchFamily="2" charset="-70"/>
                  </a:rPr>
                  <a:t> priede pateiktą informaciją vertinama, ar įmonė kuria ir (ar) ketina kurti DI, blokų grandinės technologijų, robotikos procesų automatizavimo produktą ir (ar) sprendimą. </a:t>
                </a:r>
              </a:p>
              <a:p>
                <a:pPr algn="just" defTabSz="1219170"/>
                <a:endParaRPr lang="lt-LT" dirty="0">
                  <a:solidFill>
                    <a:srgbClr val="002060"/>
                  </a:solidFill>
                  <a:latin typeface="DM Sans" pitchFamily="2" charset="-70"/>
                </a:endParaRPr>
              </a:p>
              <a:p>
                <a:pPr algn="just" defTabSz="1219170"/>
                <a:r>
                  <a:rPr lang="lt-LT" dirty="0">
                    <a:solidFill>
                      <a:srgbClr val="002060"/>
                    </a:solidFill>
                    <a:latin typeface="DM Sans" pitchFamily="2" charset="-70"/>
                  </a:rPr>
                  <a:t>Pagal Juridinių asmenų registro duomenis vertinama, </a:t>
                </a:r>
                <a:r>
                  <a:rPr lang="lt-LT" b="1" dirty="0">
                    <a:solidFill>
                      <a:srgbClr val="002060"/>
                    </a:solidFill>
                    <a:latin typeface="DM Sans" pitchFamily="2" charset="-70"/>
                  </a:rPr>
                  <a:t>ar pareiškėjas PĮP pateikimo metu yra registruotas Sostinės regione ir nėra persiregistravęs iš Vidurio ir vakarų Lietuvos regiono į Sostinės regioną nuo 2026 m. gegužės 1 d.</a:t>
                </a:r>
              </a:p>
              <a:p>
                <a:pPr algn="just" defTabSz="1219170"/>
                <a:endParaRPr lang="lt-LT" dirty="0">
                  <a:solidFill>
                    <a:srgbClr val="002060"/>
                  </a:solidFill>
                  <a:latin typeface="DM Sans" pitchFamily="2" charset="-70"/>
                </a:endParaRPr>
              </a:p>
              <a:p>
                <a:pPr algn="just" defTabSz="1219170"/>
                <a:r>
                  <a:rPr lang="lt-LT" dirty="0">
                    <a:solidFill>
                      <a:srgbClr val="002060"/>
                    </a:solidFill>
                    <a:latin typeface="DM Sans" pitchFamily="2" charset="-70"/>
                  </a:rPr>
                  <a:t>Šis kriterijus taikomas </a:t>
                </a:r>
                <a:r>
                  <a:rPr lang="lt-LT" b="1" dirty="0">
                    <a:solidFill>
                      <a:srgbClr val="002060"/>
                    </a:solidFill>
                    <a:latin typeface="DM Sans" pitchFamily="2" charset="-70"/>
                  </a:rPr>
                  <a:t>tik PĮP vertinimo </a:t>
                </a:r>
                <a:r>
                  <a:rPr lang="lt-LT" dirty="0">
                    <a:solidFill>
                      <a:srgbClr val="002060"/>
                    </a:solidFill>
                    <a:latin typeface="DM Sans" pitchFamily="2" charset="-70"/>
                  </a:rPr>
                  <a:t>metu.</a:t>
                </a:r>
                <a:endParaRPr lang="en-US" dirty="0">
                  <a:solidFill>
                    <a:srgbClr val="002060"/>
                  </a:solidFill>
                  <a:latin typeface="DM Sans" pitchFamily="2" charset="-70"/>
                </a:endParaRPr>
              </a:p>
            </p:txBody>
          </p:sp>
          <p:sp>
            <p:nvSpPr>
              <p:cNvPr id="6" name="Rectangle 5"/>
              <p:cNvSpPr/>
              <p:nvPr/>
            </p:nvSpPr>
            <p:spPr>
              <a:xfrm>
                <a:off x="1353081" y="1587039"/>
                <a:ext cx="7548758" cy="522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dirty="0">
                    <a:solidFill>
                      <a:srgbClr val="FFFFFF"/>
                    </a:solidFill>
                    <a:latin typeface="DM Sans" pitchFamily="2" charset="-70"/>
                    <a:cs typeface="Poppins" panose="00000500000000000000" pitchFamily="2" charset="-70"/>
                  </a:rPr>
                  <a:t>3. </a:t>
                </a:r>
                <a:r>
                  <a:rPr lang="lt-LT" dirty="0">
                    <a:latin typeface="DM Sans" pitchFamily="2" charset="-70"/>
                  </a:rPr>
                  <a:t>Pareiškėjas yra Sostinėje registruotas startuolis arba atžalinė įmonė, kuris PĮP pateikimo metu registruotas ne anksčiau nei prieš 5 metus ir kuris kuria ir (ar) ketina kurti DI, blokų grandinės technologijų, robotikos procesų automatizavimo produktą ir (ar) sprendimą</a:t>
                </a:r>
                <a:endParaRPr lang="lt-LT" dirty="0">
                  <a:solidFill>
                    <a:srgbClr val="FFFFFF"/>
                  </a:solidFill>
                  <a:latin typeface="DM Sans" pitchFamily="2" charset="-70"/>
                  <a:cs typeface="Poppins" panose="00000500000000000000" pitchFamily="2" charset="-70"/>
                </a:endParaRPr>
              </a:p>
            </p:txBody>
          </p:sp>
        </p:grpSp>
        <p:sp>
          <p:nvSpPr>
            <p:cNvPr id="14" name="Rectangle 13"/>
            <p:cNvSpPr/>
            <p:nvPr/>
          </p:nvSpPr>
          <p:spPr>
            <a:xfrm rot="10800000">
              <a:off x="518160" y="2137834"/>
              <a:ext cx="1046480" cy="38846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DM Sans" pitchFamily="2" charset="-70"/>
                </a:rPr>
                <a:t>Specialusis</a:t>
              </a:r>
            </a:p>
          </p:txBody>
        </p:sp>
        <p:sp>
          <p:nvSpPr>
            <p:cNvPr id="16" name="Footer Text"/>
            <p:cNvSpPr txBox="1"/>
            <p:nvPr/>
          </p:nvSpPr>
          <p:spPr>
            <a:xfrm>
              <a:off x="1982279" y="2705488"/>
              <a:ext cx="9496358" cy="215444"/>
            </a:xfrm>
            <a:prstGeom prst="rect">
              <a:avLst/>
            </a:prstGeom>
            <a:noFill/>
          </p:spPr>
          <p:txBody>
            <a:bodyPr wrap="square" lIns="0" tIns="0" rIns="0" bIns="0" rtlCol="0">
              <a:spAutoFit/>
            </a:bodyPr>
            <a:lstStyle/>
            <a:p>
              <a:pPr algn="just" defTabSz="1219170">
                <a:spcAft>
                  <a:spcPts val="333"/>
                </a:spcAft>
              </a:pPr>
              <a:endParaRPr lang="en-US" sz="1400" dirty="0"/>
            </a:p>
          </p:txBody>
        </p:sp>
      </p:grpSp>
      <p:sp>
        <p:nvSpPr>
          <p:cNvPr id="28" name="Text Placeholder 2">
            <a:extLst>
              <a:ext uri="{FF2B5EF4-FFF2-40B4-BE49-F238E27FC236}">
                <a16:creationId xmlns:a16="http://schemas.microsoft.com/office/drawing/2014/main" id="{FB448570-C687-6159-6CD6-21D619ADD28F}"/>
              </a:ext>
            </a:extLst>
          </p:cNvPr>
          <p:cNvSpPr txBox="1">
            <a:spLocks/>
          </p:cNvSpPr>
          <p:nvPr/>
        </p:nvSpPr>
        <p:spPr>
          <a:xfrm>
            <a:off x="1459443" y="366206"/>
            <a:ext cx="9620759" cy="559447"/>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200" b="0" i="0" u="none" strike="noStrike" kern="1200" cap="none" spc="40" normalizeH="0" baseline="0" noProof="0" dirty="0">
                <a:ln>
                  <a:noFill/>
                </a:ln>
                <a:solidFill>
                  <a:srgbClr val="092E68"/>
                </a:solidFill>
                <a:effectLst/>
                <a:uLnTx/>
                <a:uFillTx/>
                <a:latin typeface="DM Serif Display" pitchFamily="2" charset="0"/>
              </a:rPr>
              <a:t>Projektų atrankos kriterijai (3)</a:t>
            </a: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pl-PL" sz="42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6091859B-1E26-A2F0-2A98-394F700FAB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C1BA6D99-193E-E409-C733-779E4B36DA02}"/>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543620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0E02683A-3856-E013-B825-4EE7CE6E2793}"/>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20559912-42E0-A3BC-B76A-00C5882CFBC4}"/>
              </a:ext>
            </a:extLst>
          </p:cNvPr>
          <p:cNvGrpSpPr/>
          <p:nvPr/>
        </p:nvGrpSpPr>
        <p:grpSpPr>
          <a:xfrm>
            <a:off x="1877271" y="1184987"/>
            <a:ext cx="9920105" cy="4411135"/>
            <a:chOff x="1433849" y="1696591"/>
            <a:chExt cx="7440079" cy="2450972"/>
          </a:xfrm>
        </p:grpSpPr>
        <p:sp>
          <p:nvSpPr>
            <p:cNvPr id="5" name="Rectangle 4">
              <a:extLst>
                <a:ext uri="{FF2B5EF4-FFF2-40B4-BE49-F238E27FC236}">
                  <a16:creationId xmlns:a16="http://schemas.microsoft.com/office/drawing/2014/main" id="{FB4F1960-EAE6-DFAB-7F52-0E8CC29DF3D1}"/>
                </a:ext>
              </a:extLst>
            </p:cNvPr>
            <p:cNvSpPr/>
            <p:nvPr/>
          </p:nvSpPr>
          <p:spPr>
            <a:xfrm>
              <a:off x="1433849" y="2158903"/>
              <a:ext cx="7387220" cy="198866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r>
                <a:rPr lang="lt-LT" dirty="0">
                  <a:solidFill>
                    <a:srgbClr val="002060"/>
                  </a:solidFill>
                  <a:latin typeface="DM Sans" pitchFamily="2" charset="-70"/>
                </a:rPr>
                <a:t>Vertinama, ar projektu kuriant DI, blokų grandinės technologijų, robotikos procesų automatizavimo produktą (-</a:t>
              </a:r>
              <a:r>
                <a:rPr lang="lt-LT" dirty="0" err="1">
                  <a:solidFill>
                    <a:srgbClr val="002060"/>
                  </a:solidFill>
                  <a:latin typeface="DM Sans" pitchFamily="2" charset="-70"/>
                </a:rPr>
                <a:t>us</a:t>
              </a:r>
              <a:r>
                <a:rPr lang="lt-LT" dirty="0">
                  <a:solidFill>
                    <a:srgbClr val="002060"/>
                  </a:solidFill>
                  <a:latin typeface="DM Sans" pitchFamily="2" charset="-70"/>
                </a:rPr>
                <a:t>) ir (ar) sprendimą (-</a:t>
              </a:r>
              <a:r>
                <a:rPr lang="lt-LT" dirty="0" err="1">
                  <a:solidFill>
                    <a:srgbClr val="002060"/>
                  </a:solidFill>
                  <a:latin typeface="DM Sans" pitchFamily="2" charset="-70"/>
                </a:rPr>
                <a:t>us</a:t>
              </a:r>
              <a:r>
                <a:rPr lang="lt-LT" dirty="0">
                  <a:solidFill>
                    <a:srgbClr val="002060"/>
                  </a:solidFill>
                  <a:latin typeface="DM Sans" pitchFamily="2" charset="-70"/>
                </a:rPr>
                <a:t>), </a:t>
              </a:r>
              <a:r>
                <a:rPr lang="lt-LT" b="1" dirty="0">
                  <a:solidFill>
                    <a:srgbClr val="002060"/>
                  </a:solidFill>
                  <a:latin typeface="DM Sans" pitchFamily="2" charset="-70"/>
                </a:rPr>
                <a:t>bus naudojama didelio našumo skaičiavimo (HPC) infrastruktūra ir (arba) didieji duomenys, suteikiant tokiu atveju daugiau balų projektams</a:t>
              </a:r>
              <a:r>
                <a:rPr lang="lt-LT" dirty="0">
                  <a:solidFill>
                    <a:srgbClr val="002060"/>
                  </a:solidFill>
                  <a:latin typeface="DM Sans" pitchFamily="2" charset="-70"/>
                </a:rPr>
                <a:t>, kurie naudos didelio našumo skaičiavimo infrastruktūrą ir (arba) didžiuosius duomenis.</a:t>
              </a:r>
            </a:p>
            <a:p>
              <a:pPr algn="just" defTabSz="1219170"/>
              <a:endParaRPr lang="lt-LT" dirty="0">
                <a:solidFill>
                  <a:srgbClr val="002060"/>
                </a:solidFill>
                <a:latin typeface="DM Sans" pitchFamily="2" charset="-70"/>
              </a:endParaRPr>
            </a:p>
            <a:p>
              <a:pPr algn="just"/>
              <a:r>
                <a:rPr lang="lt-LT" dirty="0">
                  <a:solidFill>
                    <a:srgbClr val="002060"/>
                  </a:solidFill>
                  <a:latin typeface="DM Sans" pitchFamily="2" charset="-70"/>
                </a:rPr>
                <a:t>Kriterijus taikomas </a:t>
              </a:r>
              <a:r>
                <a:rPr lang="lt-LT" b="1" dirty="0">
                  <a:solidFill>
                    <a:srgbClr val="002060"/>
                  </a:solidFill>
                  <a:latin typeface="DM Sans" pitchFamily="2" charset="-70"/>
                </a:rPr>
                <a:t>viso projekto įgyvendinimo </a:t>
              </a:r>
              <a:r>
                <a:rPr lang="lt-LT" dirty="0">
                  <a:solidFill>
                    <a:srgbClr val="002060"/>
                  </a:solidFill>
                  <a:latin typeface="DM Sans" pitchFamily="2" charset="-70"/>
                </a:rPr>
                <a:t>metu.</a:t>
              </a:r>
            </a:p>
            <a:p>
              <a:pPr algn="just"/>
              <a:endParaRPr lang="lt-LT" dirty="0">
                <a:solidFill>
                  <a:srgbClr val="002060"/>
                </a:solidFill>
                <a:latin typeface="DM Sans" pitchFamily="2" charset="-70"/>
              </a:endParaRPr>
            </a:p>
            <a:p>
              <a:pPr algn="just"/>
              <a:r>
                <a:rPr lang="lt-LT" dirty="0">
                  <a:solidFill>
                    <a:srgbClr val="092D68"/>
                  </a:solidFill>
                  <a:latin typeface="DM Sans" pitchFamily="2" charset="-70"/>
                  <a:ea typeface="Times New Roman" panose="02020603050405020304" pitchFamily="18" charset="0"/>
                  <a:cs typeface="Poppins" panose="00000500000000000000" pitchFamily="2" charset="-70"/>
                </a:rPr>
                <a:t>Vertinama </a:t>
              </a:r>
              <a:r>
                <a:rPr lang="lt-LT" b="1" dirty="0">
                  <a:solidFill>
                    <a:srgbClr val="092D68"/>
                  </a:solidFill>
                  <a:latin typeface="DM Sans" pitchFamily="2" charset="-70"/>
                  <a:ea typeface="Times New Roman" panose="02020603050405020304" pitchFamily="18" charset="0"/>
                  <a:cs typeface="Poppins" panose="00000500000000000000" pitchFamily="2" charset="-70"/>
                </a:rPr>
                <a:t>balais</a:t>
              </a:r>
              <a:r>
                <a:rPr lang="lt-LT" dirty="0">
                  <a:solidFill>
                    <a:srgbClr val="092D68"/>
                  </a:solidFill>
                  <a:latin typeface="DM Sans" pitchFamily="2" charset="-70"/>
                  <a:ea typeface="Times New Roman" panose="02020603050405020304" pitchFamily="18" charset="0"/>
                  <a:cs typeface="Poppins" panose="00000500000000000000" pitchFamily="2" charset="-70"/>
                </a:rPr>
                <a:t> pagal Aprašo 12 dalyje pateiktą metodiką.</a:t>
              </a:r>
            </a:p>
            <a:p>
              <a:pPr algn="just"/>
              <a:endParaRPr lang="lt-LT" dirty="0">
                <a:solidFill>
                  <a:srgbClr val="002060"/>
                </a:solidFill>
                <a:latin typeface="DM Sans" pitchFamily="2" charset="-70"/>
              </a:endParaRPr>
            </a:p>
            <a:p>
              <a:pPr algn="just"/>
              <a:r>
                <a:rPr lang="lt-LT" dirty="0">
                  <a:solidFill>
                    <a:srgbClr val="002060"/>
                  </a:solidFill>
                  <a:latin typeface="DM Sans" pitchFamily="2" charset="-70"/>
                </a:rPr>
                <a:t>Kriterijaus atitiktis vertinama pagal </a:t>
              </a:r>
              <a:r>
                <a:rPr lang="lt-LT" b="1" dirty="0">
                  <a:solidFill>
                    <a:srgbClr val="002060"/>
                  </a:solidFill>
                  <a:latin typeface="DM Sans" pitchFamily="2" charset="-70"/>
                </a:rPr>
                <a:t>kartu su PĮP pateikiamą užpildytą dokumentą pagal Aprašo 3 priede pateiktą formą ir pagrindžiančius dokumentus </a:t>
              </a:r>
              <a:r>
                <a:rPr lang="lt-LT" dirty="0">
                  <a:solidFill>
                    <a:srgbClr val="002060"/>
                  </a:solidFill>
                  <a:latin typeface="DM Sans" pitchFamily="2" charset="-70"/>
                </a:rPr>
                <a:t>(komercinį pasiūlymą, ketinimų protokolą ar pan.).</a:t>
              </a:r>
              <a:endParaRPr lang="en-US" dirty="0">
                <a:solidFill>
                  <a:srgbClr val="002060"/>
                </a:solidFill>
                <a:latin typeface="DM Sans" pitchFamily="2" charset="-70"/>
              </a:endParaRPr>
            </a:p>
          </p:txBody>
        </p:sp>
        <p:sp>
          <p:nvSpPr>
            <p:cNvPr id="6" name="Rectangle 5">
              <a:extLst>
                <a:ext uri="{FF2B5EF4-FFF2-40B4-BE49-F238E27FC236}">
                  <a16:creationId xmlns:a16="http://schemas.microsoft.com/office/drawing/2014/main" id="{40CDE5E2-56C5-370B-133B-1D84AEF437B5}"/>
                </a:ext>
              </a:extLst>
            </p:cNvPr>
            <p:cNvSpPr/>
            <p:nvPr/>
          </p:nvSpPr>
          <p:spPr>
            <a:xfrm>
              <a:off x="1486708" y="1696591"/>
              <a:ext cx="7387220" cy="46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dirty="0">
                  <a:solidFill>
                    <a:srgbClr val="FFFFFF"/>
                  </a:solidFill>
                  <a:latin typeface="DM Sans" pitchFamily="2" charset="-70"/>
                  <a:cs typeface="Poppins" panose="00000500000000000000" pitchFamily="2" charset="-70"/>
                </a:rPr>
                <a:t>4. </a:t>
              </a:r>
              <a:r>
                <a:rPr lang="lt-LT" dirty="0">
                  <a:latin typeface="DM Sans" pitchFamily="2" charset="-70"/>
                </a:rPr>
                <a:t>Kuriant DI, blokų grandinės technologijų, robotikos procesų automatizavimo produktą (-</a:t>
              </a:r>
              <a:r>
                <a:rPr lang="lt-LT" dirty="0" err="1">
                  <a:latin typeface="DM Sans" pitchFamily="2" charset="-70"/>
                </a:rPr>
                <a:t>us</a:t>
              </a:r>
              <a:r>
                <a:rPr lang="lt-LT" dirty="0">
                  <a:latin typeface="DM Sans" pitchFamily="2" charset="-70"/>
                </a:rPr>
                <a:t>) ir (ar) sprendimą (-</a:t>
              </a:r>
              <a:r>
                <a:rPr lang="lt-LT" dirty="0" err="1">
                  <a:latin typeface="DM Sans" pitchFamily="2" charset="-70"/>
                </a:rPr>
                <a:t>us</a:t>
              </a:r>
              <a:r>
                <a:rPr lang="lt-LT" dirty="0">
                  <a:latin typeface="DM Sans" pitchFamily="2" charset="-70"/>
                </a:rPr>
                <a:t>), bus naudojama didelio našumo skaičiavimo (HPC) infrastruktūra ir (arba) didieji duomenys</a:t>
              </a:r>
              <a:endParaRPr lang="lt-LT" dirty="0">
                <a:solidFill>
                  <a:srgbClr val="FFFFFF"/>
                </a:solidFill>
                <a:latin typeface="DM Sans" pitchFamily="2" charset="-70"/>
                <a:cs typeface="Poppins" panose="00000500000000000000" pitchFamily="2" charset="-70"/>
              </a:endParaRPr>
            </a:p>
          </p:txBody>
        </p:sp>
      </p:grpSp>
      <p:sp>
        <p:nvSpPr>
          <p:cNvPr id="28" name="Text Placeholder 2">
            <a:extLst>
              <a:ext uri="{FF2B5EF4-FFF2-40B4-BE49-F238E27FC236}">
                <a16:creationId xmlns:a16="http://schemas.microsoft.com/office/drawing/2014/main" id="{4DCA7D29-EE24-DC8B-D5BA-17EAE379586F}"/>
              </a:ext>
            </a:extLst>
          </p:cNvPr>
          <p:cNvSpPr txBox="1">
            <a:spLocks/>
          </p:cNvSpPr>
          <p:nvPr/>
        </p:nvSpPr>
        <p:spPr>
          <a:xfrm>
            <a:off x="1459443" y="366206"/>
            <a:ext cx="9620759" cy="559447"/>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200" b="0" i="0" u="none" strike="noStrike" kern="1200" cap="none" spc="40" normalizeH="0" baseline="0" noProof="0" dirty="0">
                <a:ln>
                  <a:noFill/>
                </a:ln>
                <a:solidFill>
                  <a:srgbClr val="092E68"/>
                </a:solidFill>
                <a:effectLst/>
                <a:uLnTx/>
                <a:uFillTx/>
                <a:latin typeface="DM Serif Display" pitchFamily="2" charset="0"/>
              </a:rPr>
              <a:t>Projektų atrankos kriterijai (4)</a:t>
            </a:r>
          </a:p>
        </p:txBody>
      </p:sp>
      <p:pic>
        <p:nvPicPr>
          <p:cNvPr id="29" name="Picture 2" descr="Centrinė projektų valdymo agentūra">
            <a:extLst>
              <a:ext uri="{FF2B5EF4-FFF2-40B4-BE49-F238E27FC236}">
                <a16:creationId xmlns:a16="http://schemas.microsoft.com/office/drawing/2014/main" id="{A00809F2-A858-3917-6959-E65B634BF9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2F435974-911C-C225-D68E-A9AB0B63E801}"/>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Rectangle 1">
            <a:extLst>
              <a:ext uri="{FF2B5EF4-FFF2-40B4-BE49-F238E27FC236}">
                <a16:creationId xmlns:a16="http://schemas.microsoft.com/office/drawing/2014/main" id="{78FF86DD-F2A5-1764-2566-6CF7127DA67F}"/>
              </a:ext>
            </a:extLst>
          </p:cNvPr>
          <p:cNvSpPr/>
          <p:nvPr/>
        </p:nvSpPr>
        <p:spPr>
          <a:xfrm rot="10800000">
            <a:off x="652429" y="1184987"/>
            <a:ext cx="1046480" cy="48797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lt-LT" sz="2400" dirty="0">
                <a:solidFill>
                  <a:srgbClr val="FFFFFF"/>
                </a:solidFill>
                <a:latin typeface="DM Sans" pitchFamily="2" charset="-70"/>
              </a:rPr>
              <a:t>Prioritetinis</a:t>
            </a:r>
            <a:endParaRPr lang="en-US" sz="2400" dirty="0">
              <a:solidFill>
                <a:srgbClr val="FFFFFF"/>
              </a:solidFill>
              <a:latin typeface="DM Sans" pitchFamily="2" charset="-70"/>
            </a:endParaRPr>
          </a:p>
        </p:txBody>
      </p:sp>
    </p:spTree>
    <p:extLst>
      <p:ext uri="{BB962C8B-B14F-4D97-AF65-F5344CB8AC3E}">
        <p14:creationId xmlns:p14="http://schemas.microsoft.com/office/powerpoint/2010/main" val="890069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FB448570-C687-6159-6CD6-21D619ADD28F}"/>
              </a:ext>
            </a:extLst>
          </p:cNvPr>
          <p:cNvSpPr txBox="1">
            <a:spLocks/>
          </p:cNvSpPr>
          <p:nvPr/>
        </p:nvSpPr>
        <p:spPr>
          <a:xfrm>
            <a:off x="1416049" y="476251"/>
            <a:ext cx="9620759" cy="596240"/>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200" b="0" i="0" u="none" strike="noStrike" kern="1200" cap="none" spc="40" normalizeH="0" baseline="0" noProof="0" dirty="0">
                <a:ln>
                  <a:noFill/>
                </a:ln>
                <a:solidFill>
                  <a:srgbClr val="092E68"/>
                </a:solidFill>
                <a:effectLst/>
                <a:uLnTx/>
                <a:uFillTx/>
                <a:latin typeface="DM Serif Display" pitchFamily="2" charset="0"/>
              </a:rPr>
              <a:t>Projektų atrankos kriterijai (</a:t>
            </a:r>
            <a:r>
              <a:rPr lang="lt-LT" sz="4200" dirty="0"/>
              <a:t>5</a:t>
            </a:r>
            <a:r>
              <a:rPr kumimoji="0" lang="lt-LT" sz="42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6091859B-1E26-A2F0-2A98-394F700FAB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C1BA6D99-193E-E409-C733-779E4B36DA02}"/>
              </a:ext>
            </a:extLst>
          </p:cNvPr>
          <p:cNvSpPr txBox="1">
            <a:spLocks/>
          </p:cNvSpPr>
          <p:nvPr/>
        </p:nvSpPr>
        <p:spPr>
          <a:xfrm>
            <a:off x="394301" y="6199184"/>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Rectangle 7">
            <a:extLst>
              <a:ext uri="{FF2B5EF4-FFF2-40B4-BE49-F238E27FC236}">
                <a16:creationId xmlns:a16="http://schemas.microsoft.com/office/drawing/2014/main" id="{DDE95766-9466-85EF-B899-12659F319D00}"/>
              </a:ext>
            </a:extLst>
          </p:cNvPr>
          <p:cNvSpPr/>
          <p:nvPr/>
        </p:nvSpPr>
        <p:spPr>
          <a:xfrm>
            <a:off x="1999660" y="1310619"/>
            <a:ext cx="9620759" cy="1124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dirty="0">
                <a:solidFill>
                  <a:srgbClr val="FFFFFF"/>
                </a:solidFill>
                <a:latin typeface="DM Sans" pitchFamily="2" charset="-70"/>
                <a:cs typeface="Poppins" panose="00000500000000000000" pitchFamily="2" charset="-70"/>
              </a:rPr>
              <a:t>5. </a:t>
            </a:r>
            <a:r>
              <a:rPr lang="lt-LT" dirty="0">
                <a:latin typeface="DM Sans" pitchFamily="2" charset="-70"/>
              </a:rPr>
              <a:t>Pareiškėjas per paskutinius 2 metus iki PĮP pateikimo yra įgyvendinęs bent vieną projektą, skirtą inovatyvių DI, blokų grandinės technologijų, robotikos procesų automatizavimo produktų ir (ar) sprendimų kūrimui, ir už tų DI produktų ir (ar) sprendimų pardavimą gavęs ne mažiau kaip 30 000 (trisdešimt tūkstančių) Eur pardavimo pajamų.</a:t>
            </a:r>
            <a:endParaRPr lang="lt-LT" dirty="0">
              <a:solidFill>
                <a:srgbClr val="FFFFFF"/>
              </a:solidFill>
              <a:latin typeface="DM Sans" pitchFamily="2" charset="-70"/>
              <a:cs typeface="Poppins" panose="00000500000000000000" pitchFamily="2" charset="-70"/>
            </a:endParaRPr>
          </a:p>
        </p:txBody>
      </p:sp>
      <p:sp>
        <p:nvSpPr>
          <p:cNvPr id="4" name="Rectangle 1">
            <a:extLst>
              <a:ext uri="{FF2B5EF4-FFF2-40B4-BE49-F238E27FC236}">
                <a16:creationId xmlns:a16="http://schemas.microsoft.com/office/drawing/2014/main" id="{DDE477CA-6268-FB24-0A33-493A42254418}"/>
              </a:ext>
            </a:extLst>
          </p:cNvPr>
          <p:cNvSpPr/>
          <p:nvPr/>
        </p:nvSpPr>
        <p:spPr>
          <a:xfrm rot="10800000">
            <a:off x="649819" y="1316860"/>
            <a:ext cx="1046480" cy="47652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lt-LT" sz="2400" dirty="0">
                <a:solidFill>
                  <a:srgbClr val="FFFFFF"/>
                </a:solidFill>
                <a:latin typeface="DM Sans" pitchFamily="2" charset="-70"/>
              </a:rPr>
              <a:t>Prioritetinis</a:t>
            </a:r>
            <a:endParaRPr lang="en-US" sz="2400" dirty="0">
              <a:solidFill>
                <a:srgbClr val="FFFFFF"/>
              </a:solidFill>
              <a:latin typeface="DM Sans" pitchFamily="2" charset="-70"/>
            </a:endParaRPr>
          </a:p>
        </p:txBody>
      </p:sp>
      <p:sp>
        <p:nvSpPr>
          <p:cNvPr id="10" name="TextBox 9">
            <a:extLst>
              <a:ext uri="{FF2B5EF4-FFF2-40B4-BE49-F238E27FC236}">
                <a16:creationId xmlns:a16="http://schemas.microsoft.com/office/drawing/2014/main" id="{6F365558-D64F-74BC-7280-CFB40A32D463}"/>
              </a:ext>
            </a:extLst>
          </p:cNvPr>
          <p:cNvSpPr txBox="1"/>
          <p:nvPr/>
        </p:nvSpPr>
        <p:spPr>
          <a:xfrm>
            <a:off x="1947306" y="2552348"/>
            <a:ext cx="9620038" cy="3970318"/>
          </a:xfrm>
          <a:prstGeom prst="rect">
            <a:avLst/>
          </a:prstGeom>
          <a:noFill/>
        </p:spPr>
        <p:txBody>
          <a:bodyPr wrap="square">
            <a:spAutoFit/>
          </a:bodyPr>
          <a:lstStyle/>
          <a:p>
            <a:pPr algn="just"/>
            <a:r>
              <a:rPr lang="lt-LT" dirty="0">
                <a:solidFill>
                  <a:srgbClr val="002060"/>
                </a:solidFill>
                <a:latin typeface="DM Sans" pitchFamily="2" charset="-70"/>
              </a:rPr>
              <a:t>Vertinama pareiškėjo </a:t>
            </a:r>
            <a:r>
              <a:rPr lang="lt-LT" b="1" dirty="0">
                <a:solidFill>
                  <a:srgbClr val="002060"/>
                </a:solidFill>
                <a:latin typeface="DM Sans" pitchFamily="2" charset="-70"/>
              </a:rPr>
              <a:t>2 paskutinių metų iki PĮP pateikimo patirtis </a:t>
            </a:r>
            <a:r>
              <a:rPr lang="lt-LT" dirty="0">
                <a:solidFill>
                  <a:srgbClr val="002060"/>
                </a:solidFill>
                <a:latin typeface="DM Sans" pitchFamily="2" charset="-70"/>
              </a:rPr>
              <a:t>inovatyvaus (-</a:t>
            </a:r>
            <a:r>
              <a:rPr lang="lt-LT" dirty="0" err="1">
                <a:solidFill>
                  <a:srgbClr val="002060"/>
                </a:solidFill>
                <a:latin typeface="DM Sans" pitchFamily="2" charset="-70"/>
              </a:rPr>
              <a:t>ių</a:t>
            </a:r>
            <a:r>
              <a:rPr lang="lt-LT" dirty="0">
                <a:solidFill>
                  <a:srgbClr val="002060"/>
                </a:solidFill>
                <a:latin typeface="DM Sans" pitchFamily="2" charset="-70"/>
              </a:rPr>
              <a:t>) DI, blokų grandinės technologijų, robotikos procesų automatizavimo produkto (-ų) ir (ar) sprendimo (-ų) kūrimo srityje. </a:t>
            </a:r>
          </a:p>
          <a:p>
            <a:pPr algn="just"/>
            <a:endParaRPr lang="lt-LT" dirty="0">
              <a:solidFill>
                <a:srgbClr val="002060"/>
              </a:solidFill>
              <a:latin typeface="DM Sans" pitchFamily="2" charset="-70"/>
            </a:endParaRPr>
          </a:p>
          <a:p>
            <a:pPr algn="just"/>
            <a:r>
              <a:rPr lang="lt-LT" dirty="0">
                <a:solidFill>
                  <a:srgbClr val="092D68"/>
                </a:solidFill>
                <a:latin typeface="DM Sans" pitchFamily="2" charset="-70"/>
                <a:ea typeface="Times New Roman" panose="02020603050405020304" pitchFamily="18" charset="0"/>
                <a:cs typeface="Poppins" panose="00000500000000000000" pitchFamily="2" charset="-70"/>
              </a:rPr>
              <a:t>Vertinama </a:t>
            </a:r>
            <a:r>
              <a:rPr lang="lt-LT" b="1" dirty="0">
                <a:solidFill>
                  <a:srgbClr val="092D68"/>
                </a:solidFill>
                <a:latin typeface="DM Sans" pitchFamily="2" charset="-70"/>
                <a:ea typeface="Times New Roman" panose="02020603050405020304" pitchFamily="18" charset="0"/>
                <a:cs typeface="Poppins" panose="00000500000000000000" pitchFamily="2" charset="-70"/>
              </a:rPr>
              <a:t>balais</a:t>
            </a:r>
            <a:r>
              <a:rPr lang="lt-LT" dirty="0">
                <a:solidFill>
                  <a:srgbClr val="092D68"/>
                </a:solidFill>
                <a:latin typeface="DM Sans" pitchFamily="2" charset="-70"/>
                <a:ea typeface="Times New Roman" panose="02020603050405020304" pitchFamily="18" charset="0"/>
                <a:cs typeface="Poppins" panose="00000500000000000000" pitchFamily="2" charset="-70"/>
              </a:rPr>
              <a:t> pagal Aprašo 12 dalyje pateiktą metodiką</a:t>
            </a:r>
            <a:r>
              <a:rPr lang="en-US" dirty="0">
                <a:solidFill>
                  <a:srgbClr val="092D68"/>
                </a:solidFill>
                <a:latin typeface="DM Sans" pitchFamily="2" charset="-70"/>
                <a:ea typeface="Times New Roman" panose="02020603050405020304" pitchFamily="18" charset="0"/>
                <a:cs typeface="Poppins" panose="00000500000000000000" pitchFamily="2" charset="-70"/>
              </a:rPr>
              <a:t>.</a:t>
            </a:r>
            <a:endParaRPr lang="lt-LT" dirty="0">
              <a:solidFill>
                <a:srgbClr val="002060"/>
              </a:solidFill>
              <a:latin typeface="DM Sans" pitchFamily="2" charset="-70"/>
            </a:endParaRPr>
          </a:p>
          <a:p>
            <a:pPr algn="just"/>
            <a:r>
              <a:rPr lang="lt-LT" dirty="0">
                <a:solidFill>
                  <a:srgbClr val="002060"/>
                </a:solidFill>
                <a:latin typeface="DM Sans" pitchFamily="2" charset="-70"/>
              </a:rPr>
              <a:t>Aukštesnis įvertinimas suteikiamas tiems projektams, kurių pareiškėjai turi daugiau minėtų projektų įgyvendinimo patirties.</a:t>
            </a:r>
          </a:p>
          <a:p>
            <a:pPr algn="just"/>
            <a:endParaRPr lang="lt-LT" dirty="0">
              <a:solidFill>
                <a:srgbClr val="002060"/>
              </a:solidFill>
              <a:latin typeface="DM Sans" pitchFamily="2" charset="-70"/>
            </a:endParaRPr>
          </a:p>
          <a:p>
            <a:pPr algn="just" fontAlgn="base"/>
            <a:r>
              <a:rPr lang="lt-LT" dirty="0">
                <a:solidFill>
                  <a:srgbClr val="002060"/>
                </a:solidFill>
                <a:latin typeface="DM Sans" pitchFamily="2" charset="-70"/>
              </a:rPr>
              <a:t>Kriterijaus atitiktis vertinama pagal kartu su PĮP pateikiamą užpildytą dokumentą pagal Aprašo 3 priede pateiktą formą.</a:t>
            </a:r>
          </a:p>
          <a:p>
            <a:pPr algn="just" fontAlgn="base"/>
            <a:endParaRPr lang="lt-LT" dirty="0">
              <a:solidFill>
                <a:srgbClr val="002060"/>
              </a:solidFill>
              <a:latin typeface="DM Sans" pitchFamily="2" charset="-70"/>
            </a:endParaRPr>
          </a:p>
          <a:p>
            <a:pPr algn="just"/>
            <a:r>
              <a:rPr lang="lt-LT" dirty="0">
                <a:solidFill>
                  <a:srgbClr val="002060"/>
                </a:solidFill>
                <a:latin typeface="DM Sans" pitchFamily="2" charset="-70"/>
              </a:rPr>
              <a:t>Šis projektų atrankos kriterijus taikomas </a:t>
            </a:r>
            <a:r>
              <a:rPr lang="lt-LT" b="1" dirty="0">
                <a:solidFill>
                  <a:srgbClr val="002060"/>
                </a:solidFill>
                <a:latin typeface="DM Sans" pitchFamily="2" charset="-70"/>
              </a:rPr>
              <a:t>tik PĮP vertinimo metu</a:t>
            </a:r>
            <a:r>
              <a:rPr lang="lt-LT" dirty="0">
                <a:solidFill>
                  <a:srgbClr val="002060"/>
                </a:solidFill>
                <a:latin typeface="DM Sans" pitchFamily="2" charset="-70"/>
              </a:rPr>
              <a:t>.</a:t>
            </a:r>
          </a:p>
          <a:p>
            <a:pPr algn="just"/>
            <a:endParaRPr lang="lt-LT" dirty="0">
              <a:solidFill>
                <a:srgbClr val="002060"/>
              </a:solidFill>
              <a:latin typeface="DM Sans" pitchFamily="2" charset="-70"/>
            </a:endParaRPr>
          </a:p>
          <a:p>
            <a:pPr algn="just"/>
            <a:endParaRPr lang="lt-LT" dirty="0">
              <a:solidFill>
                <a:srgbClr val="002060"/>
              </a:solidFill>
              <a:latin typeface="DM Sans" pitchFamily="2" charset="-70"/>
            </a:endParaRPr>
          </a:p>
        </p:txBody>
      </p:sp>
    </p:spTree>
    <p:extLst>
      <p:ext uri="{BB962C8B-B14F-4D97-AF65-F5344CB8AC3E}">
        <p14:creationId xmlns:p14="http://schemas.microsoft.com/office/powerpoint/2010/main" val="1309851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EB4211F1-4011-6419-40FA-6FD9182D83E4}"/>
            </a:ext>
          </a:extLst>
        </p:cNvPr>
        <p:cNvGrpSpPr/>
        <p:nvPr/>
      </p:nvGrpSpPr>
      <p:grpSpPr>
        <a:xfrm>
          <a:off x="0" y="0"/>
          <a:ext cx="0" cy="0"/>
          <a:chOff x="0" y="0"/>
          <a:chExt cx="0" cy="0"/>
        </a:xfrm>
      </p:grpSpPr>
      <p:sp>
        <p:nvSpPr>
          <p:cNvPr id="28" name="Text Placeholder 2">
            <a:extLst>
              <a:ext uri="{FF2B5EF4-FFF2-40B4-BE49-F238E27FC236}">
                <a16:creationId xmlns:a16="http://schemas.microsoft.com/office/drawing/2014/main" id="{7ADED37B-123C-2B49-BAFA-0CC62FE50675}"/>
              </a:ext>
            </a:extLst>
          </p:cNvPr>
          <p:cNvSpPr txBox="1">
            <a:spLocks/>
          </p:cNvSpPr>
          <p:nvPr/>
        </p:nvSpPr>
        <p:spPr>
          <a:xfrm>
            <a:off x="1285620" y="314604"/>
            <a:ext cx="9620759" cy="596240"/>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200" b="0" i="0" u="none" strike="noStrike" kern="1200" cap="none" spc="40" normalizeH="0" baseline="0" noProof="0" dirty="0">
                <a:ln>
                  <a:noFill/>
                </a:ln>
                <a:solidFill>
                  <a:srgbClr val="092E68"/>
                </a:solidFill>
                <a:effectLst/>
                <a:uLnTx/>
                <a:uFillTx/>
                <a:latin typeface="DM Serif Display" pitchFamily="2" charset="0"/>
              </a:rPr>
              <a:t>Projektų atrankos kriterijai (</a:t>
            </a:r>
            <a:r>
              <a:rPr lang="lt-LT" sz="4200" dirty="0"/>
              <a:t>6</a:t>
            </a:r>
            <a:r>
              <a:rPr kumimoji="0" lang="lt-LT" sz="42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524C0EEE-FE71-72BC-7D9B-7DAE7DEAE4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95591705-00B1-E6B0-C37C-E1DE0B7FFFF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Rectangle 7">
            <a:extLst>
              <a:ext uri="{FF2B5EF4-FFF2-40B4-BE49-F238E27FC236}">
                <a16:creationId xmlns:a16="http://schemas.microsoft.com/office/drawing/2014/main" id="{7A397891-A86F-89D9-9373-8E4FB9DEFBEB}"/>
              </a:ext>
            </a:extLst>
          </p:cNvPr>
          <p:cNvSpPr/>
          <p:nvPr/>
        </p:nvSpPr>
        <p:spPr>
          <a:xfrm>
            <a:off x="1877270" y="1101638"/>
            <a:ext cx="9664911"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dirty="0">
                <a:solidFill>
                  <a:srgbClr val="FFFFFF"/>
                </a:solidFill>
                <a:latin typeface="DM Sans" pitchFamily="2" charset="-70"/>
                <a:cs typeface="Poppins" panose="00000500000000000000" pitchFamily="2" charset="-70"/>
              </a:rPr>
              <a:t>6. </a:t>
            </a:r>
            <a:r>
              <a:rPr lang="lt-LT" dirty="0">
                <a:latin typeface="DM Sans" pitchFamily="2" charset="-70"/>
              </a:rPr>
              <a:t>Projekto įgyvendinimo metu numatomo (-ų) sukurti DI, blokų grandinės technologijų, robotikos procesų automatizavimo produkto (-ų) ir (ar) sprendimo (-ų) naujumo lygis</a:t>
            </a:r>
            <a:endParaRPr lang="lt-LT" dirty="0">
              <a:solidFill>
                <a:srgbClr val="FFFFFF"/>
              </a:solidFill>
              <a:latin typeface="DM Sans" pitchFamily="2" charset="-70"/>
              <a:cs typeface="Poppins" panose="00000500000000000000" pitchFamily="2" charset="-70"/>
            </a:endParaRPr>
          </a:p>
        </p:txBody>
      </p:sp>
      <p:sp>
        <p:nvSpPr>
          <p:cNvPr id="4" name="Rectangle 1">
            <a:extLst>
              <a:ext uri="{FF2B5EF4-FFF2-40B4-BE49-F238E27FC236}">
                <a16:creationId xmlns:a16="http://schemas.microsoft.com/office/drawing/2014/main" id="{EFA92022-5459-6DAC-9A1E-655A61B82F11}"/>
              </a:ext>
            </a:extLst>
          </p:cNvPr>
          <p:cNvSpPr/>
          <p:nvPr/>
        </p:nvSpPr>
        <p:spPr>
          <a:xfrm rot="10800000">
            <a:off x="649819" y="1104899"/>
            <a:ext cx="1011030" cy="50346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lt-LT" sz="2400" dirty="0">
                <a:solidFill>
                  <a:srgbClr val="FFFFFF"/>
                </a:solidFill>
                <a:latin typeface="DM Sans" pitchFamily="2" charset="-70"/>
              </a:rPr>
              <a:t>Prioritetinis</a:t>
            </a:r>
            <a:endParaRPr lang="en-US" sz="2400" dirty="0">
              <a:solidFill>
                <a:srgbClr val="FFFFFF"/>
              </a:solidFill>
              <a:latin typeface="DM Sans" pitchFamily="2" charset="-70"/>
            </a:endParaRPr>
          </a:p>
        </p:txBody>
      </p:sp>
      <p:sp>
        <p:nvSpPr>
          <p:cNvPr id="10" name="TextBox 9">
            <a:extLst>
              <a:ext uri="{FF2B5EF4-FFF2-40B4-BE49-F238E27FC236}">
                <a16:creationId xmlns:a16="http://schemas.microsoft.com/office/drawing/2014/main" id="{8EAFF422-509B-2DE3-79A6-EC8A2F988FC0}"/>
              </a:ext>
            </a:extLst>
          </p:cNvPr>
          <p:cNvSpPr txBox="1"/>
          <p:nvPr/>
        </p:nvSpPr>
        <p:spPr>
          <a:xfrm>
            <a:off x="1796200" y="1792234"/>
            <a:ext cx="9827049" cy="4678204"/>
          </a:xfrm>
          <a:prstGeom prst="rect">
            <a:avLst/>
          </a:prstGeom>
          <a:noFill/>
        </p:spPr>
        <p:txBody>
          <a:bodyPr wrap="square">
            <a:spAutoFit/>
          </a:bodyPr>
          <a:lstStyle/>
          <a:p>
            <a:pPr algn="just" fontAlgn="base"/>
            <a:r>
              <a:rPr lang="lt-LT" dirty="0">
                <a:solidFill>
                  <a:srgbClr val="002060"/>
                </a:solidFill>
                <a:latin typeface="DM Sans" pitchFamily="2" charset="-70"/>
              </a:rPr>
              <a:t>Kriterijumi vertinamas projekto įgyvendinimo metu numatomo (-ų) sukurti DI, blokų grandinės technologijų, robotikos procesų automatizavimo produkto (-ų) ir (ar) sprendimo (-ų) naujumo lygis.</a:t>
            </a:r>
          </a:p>
          <a:p>
            <a:pPr algn="just" fontAlgn="base"/>
            <a:r>
              <a:rPr lang="lt-LT" dirty="0">
                <a:solidFill>
                  <a:srgbClr val="002060"/>
                </a:solidFill>
                <a:latin typeface="DM Sans" pitchFamily="2" charset="-70"/>
              </a:rPr>
              <a:t>Naujumas klasifikuojamas į tris grupes (reikšmingumo didėjimo tvarka): </a:t>
            </a:r>
          </a:p>
          <a:p>
            <a:pPr algn="just" fontAlgn="base"/>
            <a:r>
              <a:rPr lang="en-US" dirty="0">
                <a:solidFill>
                  <a:srgbClr val="002060"/>
                </a:solidFill>
                <a:latin typeface="DM Sans" pitchFamily="2" charset="-70"/>
              </a:rPr>
              <a:t>1. </a:t>
            </a:r>
            <a:r>
              <a:rPr lang="lt-LT" dirty="0">
                <a:solidFill>
                  <a:srgbClr val="002060"/>
                </a:solidFill>
                <a:latin typeface="DM Sans" pitchFamily="2" charset="-70"/>
              </a:rPr>
              <a:t>DI , blokų grandinės technologijų, robotikos procesų automatizavimo produktas (-ai) ir (ar) sprendimas (-ai) naujas (-i) </a:t>
            </a:r>
            <a:r>
              <a:rPr lang="lt-LT" b="1" dirty="0">
                <a:solidFill>
                  <a:srgbClr val="002060"/>
                </a:solidFill>
                <a:latin typeface="DM Sans" pitchFamily="2" charset="-70"/>
              </a:rPr>
              <a:t>įmonės lygmeniu</a:t>
            </a:r>
            <a:r>
              <a:rPr lang="lt-LT" dirty="0">
                <a:solidFill>
                  <a:srgbClr val="002060"/>
                </a:solidFill>
                <a:latin typeface="DM Sans" pitchFamily="2" charset="-70"/>
              </a:rPr>
              <a:t>;</a:t>
            </a:r>
          </a:p>
          <a:p>
            <a:pPr algn="just" fontAlgn="base"/>
            <a:r>
              <a:rPr lang="lt-LT" dirty="0">
                <a:solidFill>
                  <a:srgbClr val="002060"/>
                </a:solidFill>
                <a:latin typeface="DM Sans" pitchFamily="2" charset="-70"/>
              </a:rPr>
              <a:t>2. DI, blokų grandinės technologijų, robotikos procesų automatizavimo produktas (-ai) ir (ar) sprendimas (-ai) naujas (-i) </a:t>
            </a:r>
            <a:r>
              <a:rPr lang="lt-LT" b="1" dirty="0">
                <a:solidFill>
                  <a:srgbClr val="002060"/>
                </a:solidFill>
                <a:latin typeface="DM Sans" pitchFamily="2" charset="-70"/>
              </a:rPr>
              <a:t>rinkos lygmeniu</a:t>
            </a:r>
            <a:r>
              <a:rPr lang="lt-LT" dirty="0">
                <a:solidFill>
                  <a:srgbClr val="002060"/>
                </a:solidFill>
                <a:latin typeface="DM Sans" pitchFamily="2" charset="-70"/>
              </a:rPr>
              <a:t>;</a:t>
            </a:r>
          </a:p>
          <a:p>
            <a:pPr algn="just" fontAlgn="base"/>
            <a:r>
              <a:rPr lang="lt-LT" dirty="0">
                <a:solidFill>
                  <a:srgbClr val="002060"/>
                </a:solidFill>
                <a:latin typeface="DM Sans" pitchFamily="2" charset="-70"/>
              </a:rPr>
              <a:t>3. DI, blokų grandinės technologijų, robotikos procesų automatizavimo produktas (-ai) ir (ar) sprendimas (-ai) naujas (-i) </a:t>
            </a:r>
            <a:r>
              <a:rPr lang="lt-LT" b="1" dirty="0">
                <a:solidFill>
                  <a:srgbClr val="002060"/>
                </a:solidFill>
                <a:latin typeface="DM Sans" pitchFamily="2" charset="-70"/>
              </a:rPr>
              <a:t>pasaulio lygmeniu</a:t>
            </a:r>
            <a:r>
              <a:rPr lang="lt-LT" dirty="0">
                <a:solidFill>
                  <a:srgbClr val="002060"/>
                </a:solidFill>
                <a:latin typeface="DM Sans" pitchFamily="2" charset="-70"/>
              </a:rPr>
              <a:t>, kaip nurodyta Oslo vadove (Oslo </a:t>
            </a:r>
            <a:r>
              <a:rPr lang="lt-LT" dirty="0" err="1">
                <a:solidFill>
                  <a:srgbClr val="002060"/>
                </a:solidFill>
                <a:latin typeface="DM Sans" pitchFamily="2" charset="-70"/>
              </a:rPr>
              <a:t>manual</a:t>
            </a:r>
            <a:r>
              <a:rPr lang="lt-LT" dirty="0">
                <a:solidFill>
                  <a:srgbClr val="002060"/>
                </a:solidFill>
                <a:latin typeface="DM Sans" pitchFamily="2" charset="-70"/>
              </a:rPr>
              <a:t>. </a:t>
            </a:r>
            <a:r>
              <a:rPr lang="lt-LT" dirty="0" err="1">
                <a:solidFill>
                  <a:srgbClr val="002060"/>
                </a:solidFill>
                <a:latin typeface="DM Sans" pitchFamily="2" charset="-70"/>
              </a:rPr>
              <a:t>Guidelines</a:t>
            </a:r>
            <a:r>
              <a:rPr lang="lt-LT" dirty="0">
                <a:solidFill>
                  <a:srgbClr val="002060"/>
                </a:solidFill>
                <a:latin typeface="DM Sans" pitchFamily="2" charset="-70"/>
              </a:rPr>
              <a:t> </a:t>
            </a:r>
            <a:r>
              <a:rPr lang="lt-LT" dirty="0" err="1">
                <a:solidFill>
                  <a:srgbClr val="002060"/>
                </a:solidFill>
                <a:latin typeface="DM Sans" pitchFamily="2" charset="-70"/>
              </a:rPr>
              <a:t>for</a:t>
            </a:r>
            <a:r>
              <a:rPr lang="lt-LT" dirty="0">
                <a:solidFill>
                  <a:srgbClr val="002060"/>
                </a:solidFill>
                <a:latin typeface="DM Sans" pitchFamily="2" charset="-70"/>
              </a:rPr>
              <a:t> </a:t>
            </a:r>
            <a:r>
              <a:rPr lang="lt-LT" dirty="0" err="1">
                <a:solidFill>
                  <a:srgbClr val="002060"/>
                </a:solidFill>
                <a:latin typeface="DM Sans" pitchFamily="2" charset="-70"/>
              </a:rPr>
              <a:t>Collecting</a:t>
            </a:r>
            <a:r>
              <a:rPr lang="lt-LT" dirty="0">
                <a:solidFill>
                  <a:srgbClr val="002060"/>
                </a:solidFill>
                <a:latin typeface="DM Sans" pitchFamily="2" charset="-70"/>
              </a:rPr>
              <a:t> </a:t>
            </a:r>
            <a:r>
              <a:rPr lang="lt-LT" dirty="0" err="1">
                <a:solidFill>
                  <a:srgbClr val="002060"/>
                </a:solidFill>
                <a:latin typeface="DM Sans" pitchFamily="2" charset="-70"/>
              </a:rPr>
              <a:t>and</a:t>
            </a:r>
            <a:r>
              <a:rPr lang="lt-LT" dirty="0">
                <a:solidFill>
                  <a:srgbClr val="002060"/>
                </a:solidFill>
                <a:latin typeface="DM Sans" pitchFamily="2" charset="-70"/>
              </a:rPr>
              <a:t> </a:t>
            </a:r>
            <a:r>
              <a:rPr lang="lt-LT" dirty="0" err="1">
                <a:solidFill>
                  <a:srgbClr val="002060"/>
                </a:solidFill>
                <a:latin typeface="DM Sans" pitchFamily="2" charset="-70"/>
              </a:rPr>
              <a:t>Interpreting</a:t>
            </a:r>
            <a:r>
              <a:rPr lang="lt-LT" dirty="0">
                <a:solidFill>
                  <a:srgbClr val="002060"/>
                </a:solidFill>
                <a:latin typeface="DM Sans" pitchFamily="2" charset="-70"/>
              </a:rPr>
              <a:t> Innovation Data, 4rd Edition, OECD, </a:t>
            </a:r>
            <a:r>
              <a:rPr lang="lt-LT" dirty="0" err="1">
                <a:solidFill>
                  <a:srgbClr val="002060"/>
                </a:solidFill>
                <a:latin typeface="DM Sans" pitchFamily="2" charset="-70"/>
              </a:rPr>
              <a:t>Eurostat</a:t>
            </a:r>
            <a:r>
              <a:rPr lang="lt-LT" dirty="0">
                <a:solidFill>
                  <a:srgbClr val="002060"/>
                </a:solidFill>
                <a:latin typeface="DM Sans" pitchFamily="2" charset="-70"/>
              </a:rPr>
              <a:t>, 2018). </a:t>
            </a:r>
          </a:p>
          <a:p>
            <a:pPr algn="just" fontAlgn="base"/>
            <a:r>
              <a:rPr lang="lt-LT" dirty="0">
                <a:solidFill>
                  <a:srgbClr val="092D68"/>
                </a:solidFill>
                <a:latin typeface="DM Sans" pitchFamily="2" charset="-70"/>
                <a:ea typeface="Times New Roman" panose="02020603050405020304" pitchFamily="18" charset="0"/>
                <a:cs typeface="Poppins" panose="00000500000000000000" pitchFamily="2" charset="-70"/>
              </a:rPr>
              <a:t>Vertinama </a:t>
            </a:r>
            <a:r>
              <a:rPr lang="lt-LT" b="1" dirty="0">
                <a:solidFill>
                  <a:srgbClr val="092D68"/>
                </a:solidFill>
                <a:latin typeface="DM Sans" pitchFamily="2" charset="-70"/>
                <a:ea typeface="Times New Roman" panose="02020603050405020304" pitchFamily="18" charset="0"/>
                <a:cs typeface="Poppins" panose="00000500000000000000" pitchFamily="2" charset="-70"/>
              </a:rPr>
              <a:t>balais</a:t>
            </a:r>
            <a:r>
              <a:rPr lang="lt-LT" dirty="0">
                <a:solidFill>
                  <a:srgbClr val="092D68"/>
                </a:solidFill>
                <a:latin typeface="DM Sans" pitchFamily="2" charset="-70"/>
                <a:ea typeface="Times New Roman" panose="02020603050405020304" pitchFamily="18" charset="0"/>
                <a:cs typeface="Poppins" panose="00000500000000000000" pitchFamily="2" charset="-70"/>
              </a:rPr>
              <a:t> pagal Aprašo 12 dalyje pateiktą metodiką</a:t>
            </a:r>
            <a:r>
              <a:rPr lang="en-US" dirty="0">
                <a:solidFill>
                  <a:srgbClr val="092D68"/>
                </a:solidFill>
                <a:latin typeface="DM Sans" pitchFamily="2" charset="-70"/>
                <a:ea typeface="Times New Roman" panose="02020603050405020304" pitchFamily="18" charset="0"/>
                <a:cs typeface="Poppins" panose="00000500000000000000" pitchFamily="2" charset="-70"/>
              </a:rPr>
              <a:t>.</a:t>
            </a:r>
            <a:endParaRPr lang="lt-LT" dirty="0">
              <a:solidFill>
                <a:srgbClr val="002060"/>
              </a:solidFill>
              <a:latin typeface="DM Sans" pitchFamily="2" charset="-70"/>
            </a:endParaRPr>
          </a:p>
          <a:p>
            <a:pPr algn="just" fontAlgn="base"/>
            <a:r>
              <a:rPr lang="lt-LT" dirty="0">
                <a:solidFill>
                  <a:srgbClr val="002060"/>
                </a:solidFill>
                <a:latin typeface="DM Sans" pitchFamily="2" charset="-70"/>
              </a:rPr>
              <a:t>Kriterijaus atitiktis vertinama pagal kartu su PĮP pateikiamą užpildytą dokumentą pagal Aprašo 3 priede pateiktą formą.</a:t>
            </a:r>
          </a:p>
          <a:p>
            <a:pPr algn="just"/>
            <a:r>
              <a:rPr lang="lt-LT" dirty="0">
                <a:solidFill>
                  <a:srgbClr val="002060"/>
                </a:solidFill>
                <a:latin typeface="DM Sans" pitchFamily="2" charset="-70"/>
              </a:rPr>
              <a:t>Šis projektų atrankos </a:t>
            </a:r>
            <a:r>
              <a:rPr lang="lt-LT" b="1" dirty="0">
                <a:solidFill>
                  <a:srgbClr val="002060"/>
                </a:solidFill>
                <a:latin typeface="DM Sans" pitchFamily="2" charset="-70"/>
              </a:rPr>
              <a:t>kriterijus taikomas tik PĮP </a:t>
            </a:r>
            <a:r>
              <a:rPr lang="lt-LT" dirty="0">
                <a:solidFill>
                  <a:srgbClr val="002060"/>
                </a:solidFill>
                <a:latin typeface="DM Sans" pitchFamily="2" charset="-70"/>
              </a:rPr>
              <a:t>vertinimo metu.</a:t>
            </a:r>
          </a:p>
          <a:p>
            <a:pPr algn="just"/>
            <a:endParaRPr lang="lt-LT" sz="1000" dirty="0">
              <a:solidFill>
                <a:srgbClr val="142D64"/>
              </a:solidFill>
              <a:latin typeface="DM Sans" pitchFamily="2" charset="-70"/>
            </a:endParaRPr>
          </a:p>
        </p:txBody>
      </p:sp>
    </p:spTree>
    <p:extLst>
      <p:ext uri="{BB962C8B-B14F-4D97-AF65-F5344CB8AC3E}">
        <p14:creationId xmlns:p14="http://schemas.microsoft.com/office/powerpoint/2010/main" val="217987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AEE5B447-8DC0-B73A-297B-15BBA23F9449}"/>
            </a:ext>
          </a:extLst>
        </p:cNvPr>
        <p:cNvGrpSpPr/>
        <p:nvPr/>
      </p:nvGrpSpPr>
      <p:grpSpPr>
        <a:xfrm>
          <a:off x="0" y="0"/>
          <a:ext cx="0" cy="0"/>
          <a:chOff x="0" y="0"/>
          <a:chExt cx="0" cy="0"/>
        </a:xfrm>
      </p:grpSpPr>
      <p:sp>
        <p:nvSpPr>
          <p:cNvPr id="28" name="Text Placeholder 2">
            <a:extLst>
              <a:ext uri="{FF2B5EF4-FFF2-40B4-BE49-F238E27FC236}">
                <a16:creationId xmlns:a16="http://schemas.microsoft.com/office/drawing/2014/main" id="{A309C7E4-E326-16DD-6B04-2CBB79DB342F}"/>
              </a:ext>
            </a:extLst>
          </p:cNvPr>
          <p:cNvSpPr txBox="1">
            <a:spLocks/>
          </p:cNvSpPr>
          <p:nvPr/>
        </p:nvSpPr>
        <p:spPr>
          <a:xfrm>
            <a:off x="1416049" y="476251"/>
            <a:ext cx="9620759" cy="596240"/>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200" b="0" i="0" u="none" strike="noStrike" kern="1200" cap="none" spc="40" normalizeH="0" baseline="0" noProof="0" dirty="0">
                <a:ln>
                  <a:noFill/>
                </a:ln>
                <a:solidFill>
                  <a:srgbClr val="092E68"/>
                </a:solidFill>
                <a:effectLst/>
                <a:uLnTx/>
                <a:uFillTx/>
                <a:latin typeface="DM Serif Display" pitchFamily="2" charset="0"/>
              </a:rPr>
              <a:t>Projektų atrankos kriterijai (7)</a:t>
            </a: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669E1681-04C4-379D-22AB-B509632BBF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C312D095-0E35-2E18-043D-DA676A3493C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Rectangle 7">
            <a:extLst>
              <a:ext uri="{FF2B5EF4-FFF2-40B4-BE49-F238E27FC236}">
                <a16:creationId xmlns:a16="http://schemas.microsoft.com/office/drawing/2014/main" id="{8644A897-45BA-1880-CA41-9B7DCBF0E08A}"/>
              </a:ext>
            </a:extLst>
          </p:cNvPr>
          <p:cNvSpPr/>
          <p:nvPr/>
        </p:nvSpPr>
        <p:spPr>
          <a:xfrm>
            <a:off x="2123862" y="1388168"/>
            <a:ext cx="9511411"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dirty="0">
                <a:solidFill>
                  <a:srgbClr val="FFFFFF"/>
                </a:solidFill>
                <a:latin typeface="DM Sans" pitchFamily="2" charset="-70"/>
                <a:cs typeface="Poppins" panose="00000500000000000000" pitchFamily="2" charset="-70"/>
              </a:rPr>
              <a:t>7.</a:t>
            </a:r>
            <a:r>
              <a:rPr lang="lt-LT" dirty="0">
                <a:latin typeface="DM Sans" pitchFamily="2" charset="-70"/>
              </a:rPr>
              <a:t> Prie projekto prisidedama įmonės lėšomis </a:t>
            </a:r>
            <a:endParaRPr lang="lt-LT" dirty="0">
              <a:solidFill>
                <a:srgbClr val="FFFFFF"/>
              </a:solidFill>
              <a:latin typeface="DM Sans" pitchFamily="2" charset="-70"/>
              <a:cs typeface="Poppins" panose="00000500000000000000" pitchFamily="2" charset="-70"/>
            </a:endParaRPr>
          </a:p>
        </p:txBody>
      </p:sp>
      <p:sp>
        <p:nvSpPr>
          <p:cNvPr id="4" name="Rectangle 1">
            <a:extLst>
              <a:ext uri="{FF2B5EF4-FFF2-40B4-BE49-F238E27FC236}">
                <a16:creationId xmlns:a16="http://schemas.microsoft.com/office/drawing/2014/main" id="{7DDAB525-1F37-7F5B-C64C-4779A81FAE0D}"/>
              </a:ext>
            </a:extLst>
          </p:cNvPr>
          <p:cNvSpPr/>
          <p:nvPr/>
        </p:nvSpPr>
        <p:spPr>
          <a:xfrm rot="10800000">
            <a:off x="649819" y="1388168"/>
            <a:ext cx="1046480" cy="39378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lt-LT" sz="2400" dirty="0">
                <a:solidFill>
                  <a:srgbClr val="FFFFFF"/>
                </a:solidFill>
                <a:latin typeface="DM Sans" pitchFamily="2" charset="-70"/>
              </a:rPr>
              <a:t>Prioritetinis</a:t>
            </a:r>
            <a:endParaRPr lang="en-US" sz="2400" dirty="0">
              <a:solidFill>
                <a:srgbClr val="FFFFFF"/>
              </a:solidFill>
              <a:latin typeface="DM Sans" pitchFamily="2" charset="-70"/>
            </a:endParaRPr>
          </a:p>
        </p:txBody>
      </p:sp>
      <p:sp>
        <p:nvSpPr>
          <p:cNvPr id="10" name="TextBox 9">
            <a:extLst>
              <a:ext uri="{FF2B5EF4-FFF2-40B4-BE49-F238E27FC236}">
                <a16:creationId xmlns:a16="http://schemas.microsoft.com/office/drawing/2014/main" id="{D6E1EB9C-F024-8AA8-C55E-E3F4CF2F36CB}"/>
              </a:ext>
            </a:extLst>
          </p:cNvPr>
          <p:cNvSpPr txBox="1"/>
          <p:nvPr/>
        </p:nvSpPr>
        <p:spPr>
          <a:xfrm>
            <a:off x="2123863" y="2049906"/>
            <a:ext cx="9511410" cy="2277547"/>
          </a:xfrm>
          <a:prstGeom prst="rect">
            <a:avLst/>
          </a:prstGeom>
          <a:noFill/>
        </p:spPr>
        <p:txBody>
          <a:bodyPr wrap="square">
            <a:spAutoFit/>
          </a:bodyPr>
          <a:lstStyle/>
          <a:p>
            <a:pPr algn="just"/>
            <a:r>
              <a:rPr lang="lt-LT" dirty="0">
                <a:solidFill>
                  <a:srgbClr val="142D64"/>
                </a:solidFill>
                <a:latin typeface="DM Sans" pitchFamily="2" charset="-70"/>
              </a:rPr>
              <a:t>Vertinama, ar pareiškėjas </a:t>
            </a:r>
            <a:r>
              <a:rPr lang="lt-LT" dirty="0">
                <a:solidFill>
                  <a:srgbClr val="092D68"/>
                </a:solidFill>
                <a:latin typeface="DM Sans" pitchFamily="2" charset="-70"/>
                <a:cs typeface="Poppins" panose="00000500000000000000" pitchFamily="2" charset="-70"/>
              </a:rPr>
              <a:t>savo lėšomis prisideda prie projekto tinkamų finansuoti išlaidų.</a:t>
            </a:r>
          </a:p>
          <a:p>
            <a:pPr algn="just"/>
            <a:endParaRPr lang="lt-LT" dirty="0">
              <a:solidFill>
                <a:srgbClr val="092D68"/>
              </a:solidFill>
              <a:latin typeface="DM Sans" pitchFamily="2" charset="-70"/>
              <a:cs typeface="Poppins" panose="00000500000000000000" pitchFamily="2" charset="-70"/>
            </a:endParaRPr>
          </a:p>
          <a:p>
            <a:pPr algn="just"/>
            <a:r>
              <a:rPr lang="lt-LT" dirty="0">
                <a:solidFill>
                  <a:srgbClr val="092D68"/>
                </a:solidFill>
                <a:latin typeface="DM Sans" pitchFamily="2" charset="-70"/>
                <a:cs typeface="Poppins" panose="00000500000000000000" pitchFamily="2" charset="-70"/>
              </a:rPr>
              <a:t>Aukštesnis įvertinimas suteikiamas projektams, kuriuose daugiau prie projekto bus prisidedama įmonės lėšomis.</a:t>
            </a:r>
          </a:p>
          <a:p>
            <a:pPr algn="just"/>
            <a:endParaRPr lang="lt-LT" dirty="0">
              <a:solidFill>
                <a:srgbClr val="092D68"/>
              </a:solidFill>
              <a:latin typeface="DM Sans" pitchFamily="2" charset="-70"/>
              <a:cs typeface="Poppins" panose="00000500000000000000" pitchFamily="2" charset="-70"/>
            </a:endParaRPr>
          </a:p>
          <a:p>
            <a:pPr algn="just"/>
            <a:r>
              <a:rPr lang="lt-LT" dirty="0">
                <a:solidFill>
                  <a:srgbClr val="092D68"/>
                </a:solidFill>
                <a:latin typeface="DM Sans" pitchFamily="2" charset="-70"/>
                <a:ea typeface="Times New Roman" panose="02020603050405020304" pitchFamily="18" charset="0"/>
                <a:cs typeface="Poppins" panose="00000500000000000000" pitchFamily="2" charset="-70"/>
              </a:rPr>
              <a:t>Vertinama </a:t>
            </a:r>
            <a:r>
              <a:rPr lang="lt-LT" b="1" dirty="0">
                <a:solidFill>
                  <a:srgbClr val="092D68"/>
                </a:solidFill>
                <a:latin typeface="DM Sans" pitchFamily="2" charset="-70"/>
                <a:ea typeface="Times New Roman" panose="02020603050405020304" pitchFamily="18" charset="0"/>
                <a:cs typeface="Poppins" panose="00000500000000000000" pitchFamily="2" charset="-70"/>
              </a:rPr>
              <a:t>balais</a:t>
            </a:r>
            <a:r>
              <a:rPr lang="lt-LT" dirty="0">
                <a:solidFill>
                  <a:srgbClr val="092D68"/>
                </a:solidFill>
                <a:latin typeface="DM Sans" pitchFamily="2" charset="-70"/>
                <a:ea typeface="Times New Roman" panose="02020603050405020304" pitchFamily="18" charset="0"/>
                <a:cs typeface="Poppins" panose="00000500000000000000" pitchFamily="2" charset="-70"/>
              </a:rPr>
              <a:t> pagal Aprašo 12 dalyje pateiktą metodiką</a:t>
            </a:r>
            <a:r>
              <a:rPr lang="en-US" dirty="0">
                <a:solidFill>
                  <a:srgbClr val="092D68"/>
                </a:solidFill>
                <a:latin typeface="DM Sans" pitchFamily="2" charset="-70"/>
                <a:ea typeface="Times New Roman" panose="02020603050405020304" pitchFamily="18" charset="0"/>
                <a:cs typeface="Poppins" panose="00000500000000000000" pitchFamily="2" charset="-70"/>
              </a:rPr>
              <a:t>.</a:t>
            </a:r>
            <a:endParaRPr lang="lt-LT" dirty="0">
              <a:solidFill>
                <a:srgbClr val="002060"/>
              </a:solidFill>
              <a:latin typeface="DM Sans" pitchFamily="2" charset="-70"/>
            </a:endParaRPr>
          </a:p>
          <a:p>
            <a:pPr algn="just"/>
            <a:endParaRPr lang="lt-LT" dirty="0">
              <a:solidFill>
                <a:srgbClr val="142D64"/>
              </a:solidFill>
              <a:latin typeface="DM Sans" pitchFamily="2" charset="-70"/>
            </a:endParaRPr>
          </a:p>
          <a:p>
            <a:endParaRPr lang="lt-LT" sz="1600" i="1" dirty="0">
              <a:solidFill>
                <a:srgbClr val="142D64"/>
              </a:solidFill>
              <a:latin typeface="DM Sans" pitchFamily="2" charset="-70"/>
            </a:endParaRPr>
          </a:p>
        </p:txBody>
      </p:sp>
    </p:spTree>
    <p:extLst>
      <p:ext uri="{BB962C8B-B14F-4D97-AF65-F5344CB8AC3E}">
        <p14:creationId xmlns:p14="http://schemas.microsoft.com/office/powerpoint/2010/main" val="4172632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259125C8-833E-2D9A-A7E3-3638AB8DE83D}"/>
            </a:ext>
          </a:extLst>
        </p:cNvPr>
        <p:cNvGrpSpPr/>
        <p:nvPr/>
      </p:nvGrpSpPr>
      <p:grpSpPr>
        <a:xfrm>
          <a:off x="0" y="0"/>
          <a:ext cx="0" cy="0"/>
          <a:chOff x="0" y="0"/>
          <a:chExt cx="0" cy="0"/>
        </a:xfrm>
      </p:grpSpPr>
      <p:sp>
        <p:nvSpPr>
          <p:cNvPr id="28" name="Text Placeholder 2">
            <a:extLst>
              <a:ext uri="{FF2B5EF4-FFF2-40B4-BE49-F238E27FC236}">
                <a16:creationId xmlns:a16="http://schemas.microsoft.com/office/drawing/2014/main" id="{C20FB110-9A7A-F9F1-D1B7-A207DA8B4197}"/>
              </a:ext>
            </a:extLst>
          </p:cNvPr>
          <p:cNvSpPr txBox="1">
            <a:spLocks/>
          </p:cNvSpPr>
          <p:nvPr/>
        </p:nvSpPr>
        <p:spPr>
          <a:xfrm>
            <a:off x="1416049" y="476251"/>
            <a:ext cx="9620759" cy="596240"/>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200" b="0" i="0" u="none" strike="noStrike" kern="1200" cap="none" spc="40" normalizeH="0" baseline="0" noProof="0" dirty="0">
                <a:ln>
                  <a:noFill/>
                </a:ln>
                <a:solidFill>
                  <a:srgbClr val="092E68"/>
                </a:solidFill>
                <a:effectLst/>
                <a:uLnTx/>
                <a:uFillTx/>
                <a:latin typeface="DM Serif Display" pitchFamily="2" charset="0"/>
              </a:rPr>
              <a:t>Projektų atrankos kriterijai (8)</a:t>
            </a: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4CAD508D-CA34-8854-ADC1-3962301FF4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83B3E373-C2CF-BF97-30DC-3DCB387D89B9}"/>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Rectangle 7">
            <a:extLst>
              <a:ext uri="{FF2B5EF4-FFF2-40B4-BE49-F238E27FC236}">
                <a16:creationId xmlns:a16="http://schemas.microsoft.com/office/drawing/2014/main" id="{F5E7C782-9C8D-947C-B622-8078DF68E222}"/>
              </a:ext>
            </a:extLst>
          </p:cNvPr>
          <p:cNvSpPr/>
          <p:nvPr/>
        </p:nvSpPr>
        <p:spPr>
          <a:xfrm>
            <a:off x="2123863" y="1388167"/>
            <a:ext cx="9511410" cy="1215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dirty="0">
                <a:solidFill>
                  <a:srgbClr val="FFFFFF"/>
                </a:solidFill>
                <a:latin typeface="DM Sans" pitchFamily="2" charset="-70"/>
                <a:cs typeface="Poppins" panose="00000500000000000000" pitchFamily="2" charset="-70"/>
              </a:rPr>
              <a:t>8.</a:t>
            </a:r>
            <a:r>
              <a:rPr lang="lt-LT" dirty="0">
                <a:latin typeface="DM Sans" pitchFamily="2" charset="-70"/>
              </a:rPr>
              <a:t> Numatomas (-i) kurti DI, blokų grandinės technologijų, robotikos procesų automatizavimo produktas (-ai) ir (ar) sprendimas (-ai) atitinka vieną iš DI sričių (mašininis mokymasis, kompiuterinė rega, išmanioji robotika ir automatizavimas, natūralios kalbos apdorojimas, skaitmeniniai dvyniai).</a:t>
            </a:r>
            <a:endParaRPr lang="lt-LT" dirty="0">
              <a:solidFill>
                <a:srgbClr val="FFFFFF"/>
              </a:solidFill>
              <a:latin typeface="DM Sans" pitchFamily="2" charset="-70"/>
              <a:cs typeface="Poppins" panose="00000500000000000000" pitchFamily="2" charset="-70"/>
            </a:endParaRPr>
          </a:p>
        </p:txBody>
      </p:sp>
      <p:sp>
        <p:nvSpPr>
          <p:cNvPr id="4" name="Rectangle 1">
            <a:extLst>
              <a:ext uri="{FF2B5EF4-FFF2-40B4-BE49-F238E27FC236}">
                <a16:creationId xmlns:a16="http://schemas.microsoft.com/office/drawing/2014/main" id="{17AD91C9-73F8-6BB0-C1EC-646D1AF47B47}"/>
              </a:ext>
            </a:extLst>
          </p:cNvPr>
          <p:cNvSpPr/>
          <p:nvPr/>
        </p:nvSpPr>
        <p:spPr>
          <a:xfrm rot="10800000">
            <a:off x="649819" y="1388167"/>
            <a:ext cx="1046480" cy="46244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lt-LT" sz="2400" dirty="0">
                <a:solidFill>
                  <a:srgbClr val="FFFFFF"/>
                </a:solidFill>
                <a:latin typeface="DM Sans" pitchFamily="2" charset="-70"/>
              </a:rPr>
              <a:t>Prioritetinis</a:t>
            </a:r>
            <a:endParaRPr lang="en-US" sz="2400" dirty="0">
              <a:solidFill>
                <a:srgbClr val="FFFFFF"/>
              </a:solidFill>
              <a:latin typeface="DM Sans" pitchFamily="2" charset="-70"/>
            </a:endParaRPr>
          </a:p>
        </p:txBody>
      </p:sp>
      <p:sp>
        <p:nvSpPr>
          <p:cNvPr id="10" name="TextBox 9">
            <a:extLst>
              <a:ext uri="{FF2B5EF4-FFF2-40B4-BE49-F238E27FC236}">
                <a16:creationId xmlns:a16="http://schemas.microsoft.com/office/drawing/2014/main" id="{DC95AD67-C1F1-A3C0-C4B6-C4079B92AEC8}"/>
              </a:ext>
            </a:extLst>
          </p:cNvPr>
          <p:cNvSpPr txBox="1"/>
          <p:nvPr/>
        </p:nvSpPr>
        <p:spPr>
          <a:xfrm>
            <a:off x="2123863" y="2707322"/>
            <a:ext cx="9511410" cy="3939540"/>
          </a:xfrm>
          <a:prstGeom prst="rect">
            <a:avLst/>
          </a:prstGeom>
          <a:noFill/>
        </p:spPr>
        <p:txBody>
          <a:bodyPr wrap="square">
            <a:spAutoFit/>
          </a:bodyPr>
          <a:lstStyle/>
          <a:p>
            <a:pPr algn="just"/>
            <a:r>
              <a:rPr lang="lt-LT" dirty="0">
                <a:solidFill>
                  <a:srgbClr val="142D64"/>
                </a:solidFill>
                <a:latin typeface="DM Sans" pitchFamily="2" charset="-70"/>
              </a:rPr>
              <a:t>Vertinama, ar projekto įgyvendinimo metu numatomas (-i) kurti DI, blokų grandinės technologijų, robotikos procesų automatizavimo produktas (-ai) ir (ar) sprendimas (-ai) </a:t>
            </a:r>
            <a:r>
              <a:rPr lang="lt-LT" b="1" dirty="0">
                <a:solidFill>
                  <a:srgbClr val="142D64"/>
                </a:solidFill>
                <a:latin typeface="DM Sans" pitchFamily="2" charset="-70"/>
              </a:rPr>
              <a:t>atitinka vieną iš DI sričių (mašininis mokymasis, kompiuterinė rega, išmanioji robotika ir automatizavimas, natūralios kalbos apdorojimas, skaitmeniniai dvyniai).</a:t>
            </a:r>
          </a:p>
          <a:p>
            <a:pPr algn="just"/>
            <a:endParaRPr lang="lt-LT" dirty="0">
              <a:solidFill>
                <a:srgbClr val="092D68"/>
              </a:solidFill>
              <a:latin typeface="DM Sans" pitchFamily="2" charset="-70"/>
              <a:ea typeface="Times New Roman" panose="02020603050405020304" pitchFamily="18" charset="0"/>
              <a:cs typeface="Poppins" panose="00000500000000000000" pitchFamily="2" charset="-70"/>
            </a:endParaRPr>
          </a:p>
          <a:p>
            <a:pPr algn="just"/>
            <a:r>
              <a:rPr lang="lt-LT" dirty="0">
                <a:solidFill>
                  <a:srgbClr val="092D68"/>
                </a:solidFill>
                <a:latin typeface="DM Sans" pitchFamily="2" charset="-70"/>
                <a:ea typeface="Times New Roman" panose="02020603050405020304" pitchFamily="18" charset="0"/>
                <a:cs typeface="Poppins" panose="00000500000000000000" pitchFamily="2" charset="-70"/>
              </a:rPr>
              <a:t>Vertinama </a:t>
            </a:r>
            <a:r>
              <a:rPr lang="lt-LT" b="1" dirty="0">
                <a:solidFill>
                  <a:srgbClr val="092D68"/>
                </a:solidFill>
                <a:latin typeface="DM Sans" pitchFamily="2" charset="-70"/>
                <a:ea typeface="Times New Roman" panose="02020603050405020304" pitchFamily="18" charset="0"/>
                <a:cs typeface="Poppins" panose="00000500000000000000" pitchFamily="2" charset="-70"/>
              </a:rPr>
              <a:t>balais</a:t>
            </a:r>
            <a:r>
              <a:rPr lang="lt-LT" dirty="0">
                <a:solidFill>
                  <a:srgbClr val="092D68"/>
                </a:solidFill>
                <a:latin typeface="DM Sans" pitchFamily="2" charset="-70"/>
                <a:ea typeface="Times New Roman" panose="02020603050405020304" pitchFamily="18" charset="0"/>
                <a:cs typeface="Poppins" panose="00000500000000000000" pitchFamily="2" charset="-70"/>
              </a:rPr>
              <a:t> pagal Aprašo 12 dalyje pateiktą metodiką</a:t>
            </a:r>
            <a:r>
              <a:rPr lang="en-US" dirty="0">
                <a:solidFill>
                  <a:srgbClr val="092D68"/>
                </a:solidFill>
                <a:latin typeface="DM Sans" pitchFamily="2" charset="-70"/>
                <a:ea typeface="Times New Roman" panose="02020603050405020304" pitchFamily="18" charset="0"/>
                <a:cs typeface="Poppins" panose="00000500000000000000" pitchFamily="2" charset="-70"/>
              </a:rPr>
              <a:t>.</a:t>
            </a:r>
            <a:endParaRPr lang="lt-LT" dirty="0">
              <a:solidFill>
                <a:srgbClr val="002060"/>
              </a:solidFill>
              <a:latin typeface="DM Sans" pitchFamily="2" charset="-70"/>
            </a:endParaRPr>
          </a:p>
          <a:p>
            <a:pPr algn="just" fontAlgn="base"/>
            <a:r>
              <a:rPr lang="lt-LT" b="1" dirty="0">
                <a:solidFill>
                  <a:srgbClr val="092D68"/>
                </a:solidFill>
                <a:latin typeface="DM Sans" pitchFamily="2" charset="-70"/>
                <a:cs typeface="Poppins" panose="00000500000000000000" pitchFamily="2" charset="-70"/>
              </a:rPr>
              <a:t>5 balai skiriami</a:t>
            </a:r>
            <a:r>
              <a:rPr lang="lt-LT" dirty="0">
                <a:solidFill>
                  <a:srgbClr val="092D68"/>
                </a:solidFill>
                <a:latin typeface="DM Sans" pitchFamily="2" charset="-70"/>
                <a:cs typeface="Poppins" panose="00000500000000000000" pitchFamily="2" charset="-70"/>
              </a:rPr>
              <a:t>, jeigu projekte numatytas kurti produktas ir (ar) sprendimas atitinka bent vieną iš nurodytų dirbtinio intelekto sričių.</a:t>
            </a:r>
          </a:p>
          <a:p>
            <a:pPr algn="just" fontAlgn="base"/>
            <a:endParaRPr lang="lt-LT" dirty="0">
              <a:solidFill>
                <a:srgbClr val="092D68"/>
              </a:solidFill>
              <a:latin typeface="DM Sans" pitchFamily="2" charset="-70"/>
              <a:cs typeface="Poppins" panose="00000500000000000000" pitchFamily="2" charset="-70"/>
            </a:endParaRPr>
          </a:p>
          <a:p>
            <a:pPr algn="just" fontAlgn="base"/>
            <a:r>
              <a:rPr lang="lt-LT" dirty="0">
                <a:solidFill>
                  <a:srgbClr val="092D68"/>
                </a:solidFill>
                <a:latin typeface="DM Sans" pitchFamily="2" charset="-70"/>
                <a:cs typeface="Poppins" panose="00000500000000000000" pitchFamily="2" charset="-70"/>
              </a:rPr>
              <a:t>Kriterijaus atitiktis vertinama pagal kartu su PĮP pateikiamą užpildytą dokumentą pagal Aprašo 3 priede pateiktą formą.</a:t>
            </a:r>
          </a:p>
          <a:p>
            <a:pPr algn="just"/>
            <a:r>
              <a:rPr lang="lt-LT" dirty="0">
                <a:solidFill>
                  <a:srgbClr val="092D68"/>
                </a:solidFill>
                <a:latin typeface="DM Sans" pitchFamily="2" charset="-70"/>
                <a:cs typeface="Poppins" panose="00000500000000000000" pitchFamily="2" charset="-70"/>
              </a:rPr>
              <a:t>Šis projektų atrankos kriterijus taikomas </a:t>
            </a:r>
            <a:r>
              <a:rPr lang="lt-LT" b="1" dirty="0">
                <a:solidFill>
                  <a:srgbClr val="092D68"/>
                </a:solidFill>
                <a:latin typeface="DM Sans" pitchFamily="2" charset="-70"/>
                <a:cs typeface="Poppins" panose="00000500000000000000" pitchFamily="2" charset="-70"/>
              </a:rPr>
              <a:t>viso projekto įgyvendinimo </a:t>
            </a:r>
            <a:r>
              <a:rPr lang="lt-LT" dirty="0">
                <a:solidFill>
                  <a:srgbClr val="092D68"/>
                </a:solidFill>
                <a:latin typeface="DM Sans" pitchFamily="2" charset="-70"/>
                <a:cs typeface="Poppins" panose="00000500000000000000" pitchFamily="2" charset="-70"/>
              </a:rPr>
              <a:t>laikotarpiu.</a:t>
            </a:r>
          </a:p>
          <a:p>
            <a:pPr algn="just"/>
            <a:endParaRPr lang="lt-LT" dirty="0">
              <a:solidFill>
                <a:srgbClr val="142D64"/>
              </a:solidFill>
              <a:latin typeface="DM Sans" pitchFamily="2" charset="-70"/>
            </a:endParaRPr>
          </a:p>
          <a:p>
            <a:endParaRPr lang="lt-LT" sz="1600" i="1" dirty="0">
              <a:solidFill>
                <a:srgbClr val="142D64"/>
              </a:solidFill>
              <a:latin typeface="DM Sans" pitchFamily="2" charset="-70"/>
            </a:endParaRPr>
          </a:p>
        </p:txBody>
      </p:sp>
    </p:spTree>
    <p:extLst>
      <p:ext uri="{BB962C8B-B14F-4D97-AF65-F5344CB8AC3E}">
        <p14:creationId xmlns:p14="http://schemas.microsoft.com/office/powerpoint/2010/main" val="1601845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B91C77-3F8D-6F7F-61E8-C9A8D81F78FD}"/>
              </a:ext>
            </a:extLst>
          </p:cNvPr>
          <p:cNvSpPr>
            <a:spLocks noGrp="1"/>
          </p:cNvSpPr>
          <p:nvPr>
            <p:ph type="body" sz="quarter" idx="13"/>
          </p:nvPr>
        </p:nvSpPr>
        <p:spPr>
          <a:xfrm>
            <a:off x="1416049" y="476251"/>
            <a:ext cx="9611615" cy="736729"/>
          </a:xfrm>
        </p:spPr>
        <p:txBody>
          <a:bodyPr/>
          <a:lstStyle/>
          <a:p>
            <a:r>
              <a:rPr lang="lt-LT" sz="4200" dirty="0"/>
              <a:t>Kartu su PĮP teikiami dokumentai (1</a:t>
            </a:r>
            <a:r>
              <a:rPr lang="en-US" sz="4200" dirty="0"/>
              <a:t>)</a:t>
            </a:r>
            <a:endParaRPr lang="lt-LT" sz="4200" dirty="0"/>
          </a:p>
          <a:p>
            <a:endParaRPr lang="lt-LT" dirty="0"/>
          </a:p>
        </p:txBody>
      </p:sp>
      <p:sp>
        <p:nvSpPr>
          <p:cNvPr id="4" name="Slide Number Placeholder 3">
            <a:extLst>
              <a:ext uri="{FF2B5EF4-FFF2-40B4-BE49-F238E27FC236}">
                <a16:creationId xmlns:a16="http://schemas.microsoft.com/office/drawing/2014/main" id="{3A0E30C0-8707-83D5-F270-3BBAD6CC7CBF}"/>
              </a:ext>
            </a:extLst>
          </p:cNvPr>
          <p:cNvSpPr>
            <a:spLocks noGrp="1"/>
          </p:cNvSpPr>
          <p:nvPr>
            <p:ph type="sldNum" sz="quarter" idx="4"/>
          </p:nvPr>
        </p:nvSpPr>
        <p:spPr/>
        <p:txBody>
          <a:bodyPr/>
          <a:lstStyle/>
          <a:p>
            <a:fld id="{2C9A1DEF-F8CC-264F-9A7B-89BAB9CBC5C2}" type="slidenum">
              <a:rPr lang="en-US" smtClean="0"/>
              <a:pPr/>
              <a:t>26</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76886766-537A-1D43-D1A3-0A551B607FF1}"/>
              </a:ext>
            </a:extLst>
          </p:cNvPr>
          <p:cNvSpPr>
            <a:spLocks noGrp="1"/>
          </p:cNvSpPr>
          <p:nvPr>
            <p:ph type="body" sz="quarter" idx="10"/>
          </p:nvPr>
        </p:nvSpPr>
        <p:spPr>
          <a:xfrm>
            <a:off x="1019330" y="1221866"/>
            <a:ext cx="10910220" cy="5059867"/>
          </a:xfrm>
        </p:spPr>
        <p:txBody>
          <a:bodyPr/>
          <a:lstStyle/>
          <a:p>
            <a:pPr marL="285750" indent="-285750" algn="just">
              <a:buClr>
                <a:srgbClr val="F57F00"/>
              </a:buClr>
              <a:buFont typeface="Wingdings" panose="05000000000000000000" pitchFamily="2" charset="2"/>
              <a:buChar char="v"/>
            </a:pPr>
            <a:r>
              <a:rPr lang="lt-LT" sz="1800" dirty="0"/>
              <a:t>Informaciją, reikalingą projekto atitikčiai projektų atrankos kriterijams įvertinti, pagal Aprašo 3 priede pateiktą formą</a:t>
            </a:r>
            <a:endParaRPr lang="lt-LT" sz="1800" b="1" dirty="0"/>
          </a:p>
          <a:p>
            <a:pPr marL="285750" indent="-285750" algn="just">
              <a:buClr>
                <a:srgbClr val="F57F00"/>
              </a:buClr>
              <a:buFont typeface="Wingdings" panose="05000000000000000000" pitchFamily="2" charset="2"/>
              <a:buChar char="v"/>
            </a:pPr>
            <a:r>
              <a:rPr lang="lt-LT" sz="1800" dirty="0"/>
              <a:t>Dokumentai, pagrindžiantys projekto biudžeto pagrįstumą</a:t>
            </a:r>
          </a:p>
          <a:p>
            <a:pPr algn="just">
              <a:buClr>
                <a:srgbClr val="F57F00"/>
              </a:buClr>
            </a:pPr>
            <a:r>
              <a:rPr lang="lt-LT" sz="1000" dirty="0"/>
              <a:t>*komerciniai pasiūlymai ir (arba) nuorodos į rinkoje esančias kainas, sutarčių kopijos, buhalterinės pažymos apie praėjusių 3–6 mėn. darbo užmokestį dėl atitinkamos pareigybės (ar panašias funkcijas atliekančių) darbuotojų bendro darbo užmokesčių vidurkio ir (arba) Valstybės duomenų agentūros (arba kitų oficialią statistiką tvarkančių įstaigų) apskaičiuoto vidutinio darbo užmokesčio tos pačios ar panašios pozicijos ketvirtiniai duomenys (kurie oficialiosios statistikos portale yra skelbiami paskutinę kvietimo teikti PĮP dieną, </a:t>
            </a:r>
            <a:endParaRPr lang="lt-LT" sz="2000" b="1" dirty="0"/>
          </a:p>
          <a:p>
            <a:pPr marL="285750" indent="-285750" algn="just">
              <a:buClr>
                <a:srgbClr val="F57F00"/>
              </a:buClr>
              <a:buFont typeface="Wingdings" panose="05000000000000000000" pitchFamily="2" charset="2"/>
              <a:buChar char="v"/>
            </a:pPr>
            <a:r>
              <a:rPr lang="lt-LT" sz="1800" dirty="0"/>
              <a:t>Finansavimo šaltinius (pareiškėjo įnašą į tinkamų ir netinkamų finansuoti išlaidų padengimą) pagrindžiantys dokumentai</a:t>
            </a:r>
          </a:p>
          <a:p>
            <a:r>
              <a:rPr lang="lt-LT" sz="1000" dirty="0"/>
              <a:t>* banko (ir kitų kredito įstaigų, juridinių asmenų) preliminarus sprendimas ir(ar) akcininkų sprendimas suteikti paskolą konkrečiam projektui ar kiti dokumentai, įrodantys finansavimo šaltinius. Jei pareiškėjas skolinasi ne iš kredito įstaigos, pareiškėjas turi pateikti skolintojo finansinį pajėgumą skolinti atitinkamą sumą įrodančius dokumentus.</a:t>
            </a:r>
          </a:p>
          <a:p>
            <a:pPr marL="285750" indent="-285750" algn="just">
              <a:buClr>
                <a:srgbClr val="F57F00"/>
              </a:buClr>
              <a:buFont typeface="Wingdings" panose="05000000000000000000" pitchFamily="2" charset="2"/>
              <a:buChar char="v"/>
            </a:pPr>
            <a:r>
              <a:rPr lang="lt-LT" sz="1800" dirty="0">
                <a:latin typeface="DM Sans" pitchFamily="2" charset="-70"/>
              </a:rPr>
              <a:t>Informacija apie pareiškėjui suteiktą valstybės pagalbą</a:t>
            </a:r>
          </a:p>
          <a:p>
            <a:pPr algn="just">
              <a:buClr>
                <a:srgbClr val="F57F00"/>
              </a:buClr>
            </a:pPr>
            <a:r>
              <a:rPr lang="lt-LT" i="1" dirty="0">
                <a:latin typeface="DM Sans" pitchFamily="2" charset="-70"/>
              </a:rPr>
              <a:t>išskyrus de </a:t>
            </a:r>
            <a:r>
              <a:rPr lang="lt-LT" i="1" dirty="0" err="1">
                <a:latin typeface="DM Sans" pitchFamily="2" charset="-70"/>
              </a:rPr>
              <a:t>minimis</a:t>
            </a:r>
            <a:r>
              <a:rPr lang="lt-LT" i="1" dirty="0">
                <a:latin typeface="DM Sans" pitchFamily="2" charset="-70"/>
              </a:rPr>
              <a:t>, kurioje pateikiama tik su teikiamu projektu susijusi suteikta arba planuojama Pagalba</a:t>
            </a:r>
            <a:r>
              <a:rPr lang="en-US" i="1" dirty="0">
                <a:latin typeface="DM Sans" pitchFamily="2" charset="-70"/>
              </a:rPr>
              <a:t> </a:t>
            </a:r>
            <a:r>
              <a:rPr lang="lt-LT" i="1" dirty="0">
                <a:latin typeface="DM Sans" pitchFamily="2" charset="-70"/>
              </a:rPr>
              <a:t>(informacija teikiama pagal PAFT 1 priedo 4 priedą (PĮP 4 priedas)).</a:t>
            </a:r>
          </a:p>
          <a:p>
            <a:pPr algn="just">
              <a:buClr>
                <a:srgbClr val="F57F00"/>
              </a:buClr>
            </a:pPr>
            <a:endParaRPr lang="lt-LT" sz="1600" i="1" dirty="0"/>
          </a:p>
        </p:txBody>
      </p:sp>
    </p:spTree>
    <p:extLst>
      <p:ext uri="{BB962C8B-B14F-4D97-AF65-F5344CB8AC3E}">
        <p14:creationId xmlns:p14="http://schemas.microsoft.com/office/powerpoint/2010/main" val="75947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B91C77-3F8D-6F7F-61E8-C9A8D81F78FD}"/>
              </a:ext>
            </a:extLst>
          </p:cNvPr>
          <p:cNvSpPr>
            <a:spLocks noGrp="1"/>
          </p:cNvSpPr>
          <p:nvPr>
            <p:ph type="body" sz="quarter" idx="13"/>
          </p:nvPr>
        </p:nvSpPr>
        <p:spPr>
          <a:xfrm>
            <a:off x="1416049" y="476251"/>
            <a:ext cx="9611615" cy="712468"/>
          </a:xfrm>
        </p:spPr>
        <p:txBody>
          <a:bodyPr/>
          <a:lstStyle/>
          <a:p>
            <a:r>
              <a:rPr lang="lt-LT" sz="4200" dirty="0"/>
              <a:t>Kartu su PĮP teikiami dokumentai (2</a:t>
            </a:r>
            <a:r>
              <a:rPr lang="en-US" sz="4200" dirty="0"/>
              <a:t>)</a:t>
            </a:r>
            <a:endParaRPr lang="lt-LT" sz="4200" dirty="0"/>
          </a:p>
          <a:p>
            <a:endParaRPr lang="lt-LT" dirty="0"/>
          </a:p>
        </p:txBody>
      </p:sp>
      <p:sp>
        <p:nvSpPr>
          <p:cNvPr id="4" name="Slide Number Placeholder 3">
            <a:extLst>
              <a:ext uri="{FF2B5EF4-FFF2-40B4-BE49-F238E27FC236}">
                <a16:creationId xmlns:a16="http://schemas.microsoft.com/office/drawing/2014/main" id="{3A0E30C0-8707-83D5-F270-3BBAD6CC7CBF}"/>
              </a:ext>
            </a:extLst>
          </p:cNvPr>
          <p:cNvSpPr>
            <a:spLocks noGrp="1"/>
          </p:cNvSpPr>
          <p:nvPr>
            <p:ph type="sldNum" sz="quarter" idx="4"/>
          </p:nvPr>
        </p:nvSpPr>
        <p:spPr/>
        <p:txBody>
          <a:bodyPr/>
          <a:lstStyle/>
          <a:p>
            <a:fld id="{2C9A1DEF-F8CC-264F-9A7B-89BAB9CBC5C2}" type="slidenum">
              <a:rPr lang="en-US" smtClean="0"/>
              <a:pPr/>
              <a:t>27</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76886766-537A-1D43-D1A3-0A551B607FF1}"/>
              </a:ext>
            </a:extLst>
          </p:cNvPr>
          <p:cNvSpPr>
            <a:spLocks noGrp="1"/>
          </p:cNvSpPr>
          <p:nvPr>
            <p:ph type="body" sz="quarter" idx="10"/>
          </p:nvPr>
        </p:nvSpPr>
        <p:spPr>
          <a:xfrm>
            <a:off x="698133" y="1248434"/>
            <a:ext cx="11047445" cy="5262464"/>
          </a:xfrm>
        </p:spPr>
        <p:txBody>
          <a:bodyPr/>
          <a:lstStyle/>
          <a:p>
            <a:pPr marL="342900" lvl="0" indent="-342900" algn="just">
              <a:buClr>
                <a:srgbClr val="F57F00"/>
              </a:buClr>
              <a:buFont typeface="Wingdings" panose="05000000000000000000" pitchFamily="2" charset="2"/>
              <a:buChar char="v"/>
              <a:defRPr/>
            </a:pPr>
            <a:r>
              <a:rPr lang="lt-LT" sz="1900" dirty="0">
                <a:latin typeface="DM Sans" pitchFamily="2" charset="-70"/>
              </a:rPr>
              <a:t>Atitikties reikšmingos žalos nedarymo horizontaliajam principui deklaraciją pagal Aprašo 2 priede pateiktą formą</a:t>
            </a:r>
          </a:p>
          <a:p>
            <a:pPr marL="342900" lvl="0" indent="-342900" algn="just">
              <a:buClr>
                <a:srgbClr val="F57F00"/>
              </a:buClr>
              <a:buFont typeface="Wingdings" panose="05000000000000000000" pitchFamily="2" charset="2"/>
              <a:buChar char="v"/>
              <a:defRPr/>
            </a:pPr>
            <a:r>
              <a:rPr lang="lt-LT" sz="1900" dirty="0">
                <a:latin typeface="DM Sans" pitchFamily="2" charset="-70"/>
              </a:rPr>
              <a:t>Užpildyta ir pasirašyta prekybinių įsipareigojimų nutraukimo arba neturėjimo deklaracija pagal Aprašo 4 priede pateiktą formą</a:t>
            </a:r>
          </a:p>
          <a:p>
            <a:pPr marL="342900" lvl="0" indent="-342900" algn="just">
              <a:buClr>
                <a:srgbClr val="F57F00"/>
              </a:buClr>
              <a:buFont typeface="Wingdings" panose="05000000000000000000" pitchFamily="2" charset="2"/>
              <a:buChar char="v"/>
              <a:defRPr/>
            </a:pPr>
            <a:r>
              <a:rPr lang="lt-LT" sz="1900" dirty="0">
                <a:latin typeface="DM Sans" pitchFamily="2" charset="-70"/>
              </a:rPr>
              <a:t>Užpildyta pareiškėjo smulkiojo ar vidutinio verslo subjekto statuso deklaraciją (</a:t>
            </a:r>
            <a:r>
              <a:rPr lang="lt-LT" sz="1900" dirty="0">
                <a:latin typeface="DM Sans" pitchFamily="2" charset="-70"/>
                <a:hlinkClick r:id="rId3"/>
              </a:rPr>
              <a:t>SVV</a:t>
            </a:r>
            <a:r>
              <a:rPr lang="lt-LT" sz="1900" dirty="0">
                <a:latin typeface="DM Sans" pitchFamily="2" charset="-70"/>
              </a:rPr>
              <a:t>)</a:t>
            </a:r>
          </a:p>
          <a:p>
            <a:pPr marL="342900" lvl="0" indent="-342900" algn="just">
              <a:buClr>
                <a:srgbClr val="F57F00"/>
              </a:buClr>
              <a:buFont typeface="Wingdings" panose="05000000000000000000" pitchFamily="2" charset="2"/>
              <a:buChar char="v"/>
              <a:defRPr/>
            </a:pPr>
            <a:r>
              <a:rPr lang="lt-LT" sz="1900" dirty="0">
                <a:latin typeface="DM Sans" pitchFamily="2" charset="-70"/>
              </a:rPr>
              <a:t>Užpildyta „Vienos įmonės“ </a:t>
            </a:r>
            <a:r>
              <a:rPr lang="lt-LT" sz="1900" dirty="0">
                <a:latin typeface="DM Sans" pitchFamily="2" charset="-70"/>
                <a:hlinkClick r:id="rId4"/>
              </a:rPr>
              <a:t>deklaraciją</a:t>
            </a:r>
            <a:endParaRPr lang="lt-LT" sz="1900" dirty="0">
              <a:latin typeface="DM Sans" pitchFamily="2" charset="-70"/>
            </a:endParaRPr>
          </a:p>
          <a:p>
            <a:pPr marL="342900" lvl="0" indent="-342900" algn="just">
              <a:buClr>
                <a:srgbClr val="F57F00"/>
              </a:buClr>
              <a:buFont typeface="Wingdings" panose="05000000000000000000" pitchFamily="2" charset="2"/>
              <a:buChar char="v"/>
              <a:defRPr/>
            </a:pPr>
            <a:r>
              <a:rPr lang="lt-LT" sz="1900" dirty="0">
                <a:latin typeface="DM Sans" pitchFamily="2" charset="-70"/>
              </a:rPr>
              <a:t>Patvirtintos finansinės atskaitomybės dokumentai už 2025 metus</a:t>
            </a:r>
          </a:p>
          <a:p>
            <a:pPr algn="just">
              <a:buClr>
                <a:srgbClr val="142D64"/>
              </a:buClr>
            </a:pPr>
            <a:r>
              <a:rPr lang="lt-LT" sz="1000" dirty="0"/>
              <a:t>*FA 2025 m dokumentai teikiami kartu su PĮP, jeigu iki PĮP teikimo dienos nėra pateikti Registrų centrui. Atkreipiame dėmesį, jeigu pareiškėjo susijusi įmonė yra užsienyje veikianti įmonė, gali būti pateikiamos nuorodos į viešai prieinamą užsienio įmonės patvirtintą paskutinių finansinių metų metinių finansinių ataskaitų rinkinį arba finansinės atskaitomybės dokumentai pateikiami kartu su PĮP.</a:t>
            </a:r>
          </a:p>
          <a:p>
            <a:pPr algn="just">
              <a:buClr>
                <a:srgbClr val="142D64"/>
              </a:buClr>
            </a:pPr>
            <a:endParaRPr lang="lt-LT" sz="2000" dirty="0">
              <a:solidFill>
                <a:schemeClr val="tx1"/>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192327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0BD4848E-C9A4-1D59-B902-4079B581E557}"/>
              </a:ext>
            </a:extLst>
          </p:cNvPr>
          <p:cNvSpPr>
            <a:spLocks noGrp="1"/>
          </p:cNvSpPr>
          <p:nvPr>
            <p:ph type="body" sz="quarter" idx="10"/>
          </p:nvPr>
        </p:nvSpPr>
        <p:spPr>
          <a:xfrm>
            <a:off x="1036321" y="1893619"/>
            <a:ext cx="9782138" cy="4095070"/>
          </a:xfrm>
        </p:spPr>
        <p:txBody>
          <a:bodyPr/>
          <a:lstStyle/>
          <a:p>
            <a:r>
              <a:rPr lang="lt-LT" sz="2400" b="1" dirty="0">
                <a:solidFill>
                  <a:schemeClr val="accent1"/>
                </a:solidFill>
                <a:latin typeface="DM Sans" pitchFamily="2" charset="-70"/>
              </a:rPr>
              <a:t>Parengtas PĮP</a:t>
            </a:r>
            <a:r>
              <a:rPr lang="lt-LT" sz="2400" dirty="0">
                <a:solidFill>
                  <a:schemeClr val="accent1"/>
                </a:solidFill>
                <a:latin typeface="DM Sans" pitchFamily="2" charset="-70"/>
              </a:rPr>
              <a:t> </a:t>
            </a:r>
            <a:r>
              <a:rPr lang="lt-LT" sz="2400" u="sng" dirty="0">
                <a:solidFill>
                  <a:schemeClr val="accent1"/>
                </a:solidFill>
                <a:latin typeface="DM Sans" pitchFamily="2" charset="-70"/>
              </a:rPr>
              <a:t>su visais priedais </a:t>
            </a:r>
            <a:r>
              <a:rPr lang="lt-LT" sz="2400" b="1" dirty="0">
                <a:solidFill>
                  <a:schemeClr val="accent1"/>
                </a:solidFill>
                <a:latin typeface="DM Sans" pitchFamily="2" charset="-70"/>
              </a:rPr>
              <a:t>teikiamas per </a:t>
            </a:r>
            <a:r>
              <a:rPr lang="en-US" sz="2400" b="1" dirty="0">
                <a:solidFill>
                  <a:schemeClr val="accent1"/>
                </a:solidFill>
                <a:latin typeface="DM Sans" pitchFamily="2" charset="-70"/>
              </a:rPr>
              <a:t>2021-2027 m. </a:t>
            </a:r>
            <a:r>
              <a:rPr lang="en-US" sz="2400" b="1" dirty="0" err="1">
                <a:solidFill>
                  <a:schemeClr val="accent1"/>
                </a:solidFill>
                <a:latin typeface="DM Sans" pitchFamily="2" charset="-70"/>
              </a:rPr>
              <a:t>Duomenų</a:t>
            </a:r>
            <a:r>
              <a:rPr lang="en-US" sz="2400" b="1" dirty="0">
                <a:solidFill>
                  <a:schemeClr val="accent1"/>
                </a:solidFill>
                <a:latin typeface="DM Sans" pitchFamily="2" charset="-70"/>
              </a:rPr>
              <a:t> </a:t>
            </a:r>
            <a:r>
              <a:rPr lang="en-US" sz="2400" b="1" dirty="0" err="1">
                <a:solidFill>
                  <a:schemeClr val="accent1"/>
                </a:solidFill>
                <a:latin typeface="DM Sans" pitchFamily="2" charset="-70"/>
              </a:rPr>
              <a:t>mainų</a:t>
            </a:r>
            <a:r>
              <a:rPr lang="en-US" sz="2400" b="1" dirty="0">
                <a:solidFill>
                  <a:schemeClr val="accent1"/>
                </a:solidFill>
                <a:latin typeface="DM Sans" pitchFamily="2" charset="-70"/>
              </a:rPr>
              <a:t> </a:t>
            </a:r>
            <a:r>
              <a:rPr lang="en-US" sz="2400" b="1" dirty="0" err="1">
                <a:solidFill>
                  <a:schemeClr val="accent1"/>
                </a:solidFill>
                <a:latin typeface="DM Sans" pitchFamily="2" charset="-70"/>
              </a:rPr>
              <a:t>svetainę</a:t>
            </a:r>
            <a:r>
              <a:rPr lang="en-US" sz="2400" b="1" dirty="0">
                <a:solidFill>
                  <a:schemeClr val="accent1"/>
                </a:solidFill>
                <a:latin typeface="DM Sans" pitchFamily="2" charset="-70"/>
              </a:rPr>
              <a:t> </a:t>
            </a:r>
            <a:r>
              <a:rPr lang="en-US" sz="2400" dirty="0">
                <a:solidFill>
                  <a:schemeClr val="accent1"/>
                </a:solidFill>
                <a:latin typeface="DM Sans" pitchFamily="2" charset="-70"/>
              </a:rPr>
              <a:t>(DMS) </a:t>
            </a:r>
            <a:r>
              <a:rPr lang="en-US" sz="2400" dirty="0" err="1">
                <a:solidFill>
                  <a:schemeClr val="accent1"/>
                </a:solidFill>
                <a:latin typeface="DM Sans" pitchFamily="2" charset="-70"/>
              </a:rPr>
              <a:t>adresu</a:t>
            </a:r>
            <a:r>
              <a:rPr lang="lt-LT" sz="2400" dirty="0">
                <a:solidFill>
                  <a:schemeClr val="accent1"/>
                </a:solidFill>
                <a:latin typeface="DM Sans" pitchFamily="2" charset="-70"/>
              </a:rPr>
              <a:t>:</a:t>
            </a:r>
            <a:r>
              <a:rPr lang="en-US" sz="2400" dirty="0">
                <a:solidFill>
                  <a:schemeClr val="accent1"/>
                </a:solidFill>
                <a:latin typeface="DM Sans" pitchFamily="2" charset="-70"/>
              </a:rPr>
              <a:t> </a:t>
            </a:r>
            <a:r>
              <a:rPr lang="lt-LT" sz="2400" b="1" dirty="0">
                <a:solidFill>
                  <a:schemeClr val="accent3"/>
                </a:solidFill>
                <a:latin typeface="DM Sans" pitchFamily="2" charset="-70"/>
                <a:hlinkClick r:id="rId2">
                  <a:extLst>
                    <a:ext uri="{A12FA001-AC4F-418D-AE19-62706E023703}">
                      <ahyp:hlinkClr xmlns:ahyp="http://schemas.microsoft.com/office/drawing/2018/hyperlinkcolor" val="tx"/>
                    </a:ext>
                  </a:extLst>
                </a:hlinkClick>
              </a:rPr>
              <a:t>https://dms.investis.lt/</a:t>
            </a:r>
            <a:endParaRPr lang="lt-LT" sz="2400" b="1" dirty="0">
              <a:solidFill>
                <a:schemeClr val="accent3"/>
              </a:solidFill>
              <a:latin typeface="DM Sans" pitchFamily="2" charset="-70"/>
            </a:endParaRPr>
          </a:p>
          <a:p>
            <a:r>
              <a:rPr lang="lt-LT" sz="2400" b="1" dirty="0">
                <a:solidFill>
                  <a:schemeClr val="accent3"/>
                </a:solidFill>
                <a:latin typeface="DM Sans" pitchFamily="2" charset="-70"/>
              </a:rPr>
              <a:t> </a:t>
            </a:r>
          </a:p>
          <a:p>
            <a:r>
              <a:rPr lang="lt-LT" sz="2400" b="1" dirty="0">
                <a:solidFill>
                  <a:schemeClr val="accent1"/>
                </a:solidFill>
                <a:latin typeface="DM Sans" pitchFamily="2" charset="-70"/>
              </a:rPr>
              <a:t>Metodinė informacija ir mokymai kaip pateikti PĮP</a:t>
            </a:r>
            <a:r>
              <a:rPr lang="lt-LT" sz="2400" dirty="0">
                <a:solidFill>
                  <a:schemeClr val="accent1"/>
                </a:solidFill>
                <a:latin typeface="DM Sans" pitchFamily="2" charset="-70"/>
              </a:rPr>
              <a:t>: </a:t>
            </a:r>
            <a:r>
              <a:rPr lang="lt-LT" sz="2400" dirty="0">
                <a:solidFill>
                  <a:schemeClr val="accent1"/>
                </a:solidFill>
                <a:latin typeface="DM Sans" pitchFamily="2" charset="-70"/>
                <a:hlinkClick r:id="rId3">
                  <a:extLst>
                    <a:ext uri="{A12FA001-AC4F-418D-AE19-62706E023703}">
                      <ahyp:hlinkClr xmlns:ahyp="http://schemas.microsoft.com/office/drawing/2018/hyperlinkcolor" val="tx"/>
                    </a:ext>
                  </a:extLst>
                </a:hlinkClick>
              </a:rPr>
              <a:t>https://esinvesticijos.lt/igyvendinimas-1/dms</a:t>
            </a:r>
            <a:r>
              <a:rPr lang="lt-LT" sz="2400" dirty="0">
                <a:solidFill>
                  <a:schemeClr val="accent1"/>
                </a:solidFill>
                <a:latin typeface="DM Sans" pitchFamily="2" charset="-70"/>
              </a:rPr>
              <a:t> </a:t>
            </a:r>
          </a:p>
          <a:p>
            <a:endParaRPr lang="lt-LT" dirty="0"/>
          </a:p>
        </p:txBody>
      </p:sp>
      <p:sp>
        <p:nvSpPr>
          <p:cNvPr id="3" name="Teksto vietos rezervavimo ženklas 2">
            <a:extLst>
              <a:ext uri="{FF2B5EF4-FFF2-40B4-BE49-F238E27FC236}">
                <a16:creationId xmlns:a16="http://schemas.microsoft.com/office/drawing/2014/main" id="{F620AD1D-117B-13F2-2630-E5F4FACCBD53}"/>
              </a:ext>
            </a:extLst>
          </p:cNvPr>
          <p:cNvSpPr>
            <a:spLocks noGrp="1"/>
          </p:cNvSpPr>
          <p:nvPr>
            <p:ph type="body" sz="quarter" idx="13"/>
          </p:nvPr>
        </p:nvSpPr>
        <p:spPr>
          <a:xfrm>
            <a:off x="1877271" y="559753"/>
            <a:ext cx="7416214" cy="796607"/>
          </a:xfrm>
        </p:spPr>
        <p:txBody>
          <a:bodyPr/>
          <a:lstStyle/>
          <a:p>
            <a:r>
              <a:rPr lang="lt-LT" sz="4200" dirty="0"/>
              <a:t>PĮP pateikimas</a:t>
            </a:r>
          </a:p>
          <a:p>
            <a:endParaRPr lang="lt-LT" dirty="0"/>
          </a:p>
        </p:txBody>
      </p:sp>
      <p:sp>
        <p:nvSpPr>
          <p:cNvPr id="4" name="Skaidrės numerio vietos rezervavimo ženklas 3">
            <a:extLst>
              <a:ext uri="{FF2B5EF4-FFF2-40B4-BE49-F238E27FC236}">
                <a16:creationId xmlns:a16="http://schemas.microsoft.com/office/drawing/2014/main" id="{1E00C409-A8FE-BB94-6BEF-E601BAD1B1BE}"/>
              </a:ext>
            </a:extLst>
          </p:cNvPr>
          <p:cNvSpPr>
            <a:spLocks noGrp="1"/>
          </p:cNvSpPr>
          <p:nvPr>
            <p:ph type="sldNum" sz="quarter" idx="4"/>
          </p:nvPr>
        </p:nvSpPr>
        <p:spPr/>
        <p:txBody>
          <a:bodyPr/>
          <a:lstStyle/>
          <a:p>
            <a:fld id="{2C9A1DEF-F8CC-264F-9A7B-89BAB9CBC5C2}" type="slidenum">
              <a:rPr lang="en-US" smtClean="0"/>
              <a:pPr/>
              <a:t>28</a:t>
            </a:fld>
            <a:r>
              <a:rPr lang="en-US"/>
              <a:t>   |   Centrinė projektų valdymo agentūra</a:t>
            </a:r>
            <a:endParaRPr lang="x-none" dirty="0"/>
          </a:p>
        </p:txBody>
      </p:sp>
    </p:spTree>
    <p:extLst>
      <p:ext uri="{BB962C8B-B14F-4D97-AF65-F5344CB8AC3E}">
        <p14:creationId xmlns:p14="http://schemas.microsoft.com/office/powerpoint/2010/main" val="296097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D0152B4D-43E1-06A9-7650-06C809A37AF9}"/>
              </a:ext>
            </a:extLst>
          </p:cNvPr>
          <p:cNvSpPr>
            <a:spLocks noGrp="1"/>
          </p:cNvSpPr>
          <p:nvPr>
            <p:ph type="body" sz="quarter" idx="10"/>
          </p:nvPr>
        </p:nvSpPr>
        <p:spPr>
          <a:xfrm>
            <a:off x="768686" y="1535503"/>
            <a:ext cx="10654627" cy="4928794"/>
          </a:xfrm>
        </p:spPr>
        <p:txBody>
          <a:bodyPr/>
          <a:lstStyle/>
          <a:p>
            <a:pPr marL="342900" indent="-342900" algn="just">
              <a:lnSpc>
                <a:spcPct val="100000"/>
              </a:lnSpc>
              <a:spcAft>
                <a:spcPts val="0"/>
              </a:spcAft>
              <a:buClr>
                <a:srgbClr val="F57F00"/>
              </a:buClr>
              <a:buFont typeface="Wingdings" panose="05000000000000000000" pitchFamily="2" charset="2"/>
              <a:buChar char="v"/>
            </a:pPr>
            <a:r>
              <a:rPr lang="lt-LT" sz="2000" dirty="0"/>
              <a:t>Projektų finansavimo sąlygų aprašą „Finansinės paskatos startuoliams ir atžalinėms įmonėms kurti DI, blokų grandinės technologijų, robotikos procesų automatizavimo produktus ir sprendimus</a:t>
            </a:r>
            <a:r>
              <a:rPr lang="lt-LT" sz="2000" cap="small" dirty="0"/>
              <a:t> </a:t>
            </a:r>
            <a:r>
              <a:rPr lang="lt-LT" sz="2000" dirty="0"/>
              <a:t>“ (toliau – Aprašas) rasite atsidarę nuorodą ir dešinėje pasirinkę rubriką „Suvestinės redakcijos priedai. 1. Startuolių </a:t>
            </a:r>
            <a:r>
              <a:rPr lang="lt-LT" sz="2000" dirty="0">
                <a:hlinkClick r:id="rId3"/>
              </a:rPr>
              <a:t>PFSA</a:t>
            </a:r>
            <a:endParaRPr lang="lt-LT" sz="2000" dirty="0"/>
          </a:p>
          <a:p>
            <a:pPr algn="just">
              <a:lnSpc>
                <a:spcPct val="100000"/>
              </a:lnSpc>
              <a:spcAft>
                <a:spcPts val="0"/>
              </a:spcAft>
              <a:buClr>
                <a:srgbClr val="F57F00"/>
              </a:buClr>
            </a:pPr>
            <a:endParaRPr lang="lt-LT" sz="2000" dirty="0"/>
          </a:p>
          <a:p>
            <a:pPr marL="342900" indent="-342900" algn="just">
              <a:lnSpc>
                <a:spcPct val="100000"/>
              </a:lnSpc>
              <a:spcAft>
                <a:spcPts val="0"/>
              </a:spcAft>
              <a:buClr>
                <a:srgbClr val="F57F00"/>
              </a:buClr>
              <a:buFont typeface="Wingdings" panose="05000000000000000000" pitchFamily="2" charset="2"/>
              <a:buChar char="v"/>
            </a:pPr>
            <a:r>
              <a:rPr lang="lt-LT" sz="2000" dirty="0">
                <a:hlinkClick r:id="rId4"/>
              </a:rPr>
              <a:t>Projektų administravimo ir finansavimo taisyklės</a:t>
            </a:r>
            <a:r>
              <a:rPr lang="lt-LT" sz="2000" dirty="0"/>
              <a:t> (toliau – PAFT)</a:t>
            </a:r>
          </a:p>
          <a:p>
            <a:pPr algn="just">
              <a:lnSpc>
                <a:spcPct val="100000"/>
              </a:lnSpc>
              <a:spcAft>
                <a:spcPts val="0"/>
              </a:spcAft>
              <a:buClr>
                <a:srgbClr val="F57F00"/>
              </a:buClr>
            </a:pPr>
            <a:endParaRPr lang="lt-LT" sz="2000" dirty="0"/>
          </a:p>
          <a:p>
            <a:pPr marL="342900" indent="-342900" algn="just">
              <a:lnSpc>
                <a:spcPct val="100000"/>
              </a:lnSpc>
              <a:spcAft>
                <a:spcPts val="0"/>
              </a:spcAft>
              <a:buClr>
                <a:srgbClr val="F57F00"/>
              </a:buClr>
              <a:buFont typeface="Wingdings" panose="05000000000000000000" pitchFamily="2" charset="2"/>
              <a:buChar char="v"/>
            </a:pPr>
            <a:r>
              <a:rPr lang="lt-LT" sz="2000" dirty="0">
                <a:hlinkClick r:id="rId5"/>
              </a:rPr>
              <a:t>Rekomendacijos dėl projektų išlaidų atitikties Europos Sąjungos fondų reikalavimams</a:t>
            </a:r>
            <a:endParaRPr lang="lt-LT" sz="2000" dirty="0"/>
          </a:p>
          <a:p>
            <a:endParaRPr lang="lt-LT" sz="2000" dirty="0"/>
          </a:p>
          <a:p>
            <a:endParaRPr lang="lt-LT" sz="2000" dirty="0"/>
          </a:p>
          <a:p>
            <a:endParaRPr lang="lt-LT" dirty="0"/>
          </a:p>
        </p:txBody>
      </p:sp>
      <p:sp>
        <p:nvSpPr>
          <p:cNvPr id="3" name="Teksto vietos rezervavimo ženklas 2">
            <a:extLst>
              <a:ext uri="{FF2B5EF4-FFF2-40B4-BE49-F238E27FC236}">
                <a16:creationId xmlns:a16="http://schemas.microsoft.com/office/drawing/2014/main" id="{DE868AEA-DABE-348F-EEE2-033E37B6F5F8}"/>
              </a:ext>
            </a:extLst>
          </p:cNvPr>
          <p:cNvSpPr>
            <a:spLocks noGrp="1"/>
          </p:cNvSpPr>
          <p:nvPr>
            <p:ph type="body" sz="quarter" idx="13"/>
          </p:nvPr>
        </p:nvSpPr>
        <p:spPr>
          <a:xfrm>
            <a:off x="1416049" y="476251"/>
            <a:ext cx="9085411" cy="763485"/>
          </a:xfrm>
        </p:spPr>
        <p:txBody>
          <a:bodyPr/>
          <a:lstStyle/>
          <a:p>
            <a:r>
              <a:rPr lang="lt-LT" sz="4200" dirty="0"/>
              <a:t>Teisės aktai</a:t>
            </a:r>
          </a:p>
        </p:txBody>
      </p:sp>
      <p:sp>
        <p:nvSpPr>
          <p:cNvPr id="4" name="Skaidrės numerio vietos rezervavimo ženklas 3">
            <a:extLst>
              <a:ext uri="{FF2B5EF4-FFF2-40B4-BE49-F238E27FC236}">
                <a16:creationId xmlns:a16="http://schemas.microsoft.com/office/drawing/2014/main" id="{46E656F9-F0FA-88D3-4BEE-582B4E2006CF}"/>
              </a:ext>
            </a:extLst>
          </p:cNvPr>
          <p:cNvSpPr>
            <a:spLocks noGrp="1"/>
          </p:cNvSpPr>
          <p:nvPr>
            <p:ph type="sldNum" sz="quarter" idx="4"/>
          </p:nvPr>
        </p:nvSpPr>
        <p:spPr/>
        <p:txBody>
          <a:bodyPr/>
          <a:lstStyle/>
          <a:p>
            <a:fld id="{2C9A1DEF-F8CC-264F-9A7B-89BAB9CBC5C2}" type="slidenum">
              <a:rPr lang="en-US" smtClean="0"/>
              <a:pPr/>
              <a:t>2</a:t>
            </a:fld>
            <a:r>
              <a:rPr lang="en-US"/>
              <a:t>   |   Centrinė projektų valdymo agentūra</a:t>
            </a:r>
            <a:endParaRPr lang="x-none" dirty="0"/>
          </a:p>
        </p:txBody>
      </p:sp>
    </p:spTree>
    <p:extLst>
      <p:ext uri="{BB962C8B-B14F-4D97-AF65-F5344CB8AC3E}">
        <p14:creationId xmlns:p14="http://schemas.microsoft.com/office/powerpoint/2010/main" val="3155220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4BF7BE62-BF33-18D1-9829-6252D4B0D3C9}"/>
              </a:ext>
            </a:extLst>
          </p:cNvPr>
          <p:cNvSpPr>
            <a:spLocks noGrp="1"/>
          </p:cNvSpPr>
          <p:nvPr>
            <p:ph type="body" sz="quarter" idx="13"/>
          </p:nvPr>
        </p:nvSpPr>
        <p:spPr>
          <a:xfrm>
            <a:off x="2028402" y="686923"/>
            <a:ext cx="8929158" cy="913278"/>
          </a:xfrm>
        </p:spPr>
        <p:txBody>
          <a:bodyPr/>
          <a:lstStyle/>
          <a:p>
            <a:r>
              <a:rPr lang="lt-LT" dirty="0">
                <a:solidFill>
                  <a:schemeClr val="accent1"/>
                </a:solidFill>
              </a:rPr>
              <a:t>Terminai</a:t>
            </a:r>
          </a:p>
          <a:p>
            <a:endParaRPr lang="lt-LT" dirty="0"/>
          </a:p>
        </p:txBody>
      </p:sp>
      <p:sp>
        <p:nvSpPr>
          <p:cNvPr id="4" name="Skaidrės numerio vietos rezervavimo ženklas 3">
            <a:extLst>
              <a:ext uri="{FF2B5EF4-FFF2-40B4-BE49-F238E27FC236}">
                <a16:creationId xmlns:a16="http://schemas.microsoft.com/office/drawing/2014/main" id="{4619A7AB-14BA-6F2E-3D4F-960C785E7E12}"/>
              </a:ext>
            </a:extLst>
          </p:cNvPr>
          <p:cNvSpPr>
            <a:spLocks noGrp="1"/>
          </p:cNvSpPr>
          <p:nvPr>
            <p:ph type="sldNum" sz="quarter" idx="4"/>
          </p:nvPr>
        </p:nvSpPr>
        <p:spPr/>
        <p:txBody>
          <a:bodyPr/>
          <a:lstStyle/>
          <a:p>
            <a:fld id="{2C9A1DEF-F8CC-264F-9A7B-89BAB9CBC5C2}" type="slidenum">
              <a:rPr lang="en-US" smtClean="0"/>
              <a:pPr/>
              <a:t>29</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graphicFrame>
        <p:nvGraphicFramePr>
          <p:cNvPr id="5" name="Diagrama 4">
            <a:extLst>
              <a:ext uri="{FF2B5EF4-FFF2-40B4-BE49-F238E27FC236}">
                <a16:creationId xmlns:a16="http://schemas.microsoft.com/office/drawing/2014/main" id="{FAA79A8C-320D-CC6C-880A-1A6D1F7E9D43}"/>
              </a:ext>
            </a:extLst>
          </p:cNvPr>
          <p:cNvGraphicFramePr/>
          <p:nvPr>
            <p:extLst>
              <p:ext uri="{D42A27DB-BD31-4B8C-83A1-F6EECF244321}">
                <p14:modId xmlns:p14="http://schemas.microsoft.com/office/powerpoint/2010/main" val="3173634098"/>
              </p:ext>
            </p:extLst>
          </p:nvPr>
        </p:nvGraphicFramePr>
        <p:xfrm>
          <a:off x="293511" y="1297858"/>
          <a:ext cx="11604978" cy="272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čiakampis 6">
            <a:extLst>
              <a:ext uri="{FF2B5EF4-FFF2-40B4-BE49-F238E27FC236}">
                <a16:creationId xmlns:a16="http://schemas.microsoft.com/office/drawing/2014/main" id="{E32D0611-2406-9078-2116-1BAD0ADB26CE}"/>
              </a:ext>
            </a:extLst>
          </p:cNvPr>
          <p:cNvSpPr/>
          <p:nvPr/>
        </p:nvSpPr>
        <p:spPr>
          <a:xfrm>
            <a:off x="563975" y="3246789"/>
            <a:ext cx="1395172" cy="457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lt-LT" sz="1600" b="1" dirty="0">
                <a:solidFill>
                  <a:schemeClr val="accent1"/>
                </a:solidFill>
                <a:latin typeface="DM Sans" pitchFamily="2" charset="-70"/>
              </a:rPr>
              <a:t>2026-07-31</a:t>
            </a:r>
          </a:p>
        </p:txBody>
      </p:sp>
      <p:sp>
        <p:nvSpPr>
          <p:cNvPr id="8" name="Stačiakampis 7">
            <a:extLst>
              <a:ext uri="{FF2B5EF4-FFF2-40B4-BE49-F238E27FC236}">
                <a16:creationId xmlns:a16="http://schemas.microsoft.com/office/drawing/2014/main" id="{B088AE96-B0FC-ED86-CEC3-F7C79D074AE2}"/>
              </a:ext>
            </a:extLst>
          </p:cNvPr>
          <p:cNvSpPr/>
          <p:nvPr/>
        </p:nvSpPr>
        <p:spPr>
          <a:xfrm>
            <a:off x="2488296" y="3227641"/>
            <a:ext cx="1913053" cy="457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lt-LT" sz="1600" b="1" dirty="0">
                <a:solidFill>
                  <a:schemeClr val="accent1"/>
                </a:solidFill>
                <a:latin typeface="DM Sans" pitchFamily="2" charset="-70"/>
              </a:rPr>
              <a:t>70 d. d. </a:t>
            </a:r>
          </a:p>
        </p:txBody>
      </p:sp>
      <p:sp>
        <p:nvSpPr>
          <p:cNvPr id="9" name="Stačiakampis 8">
            <a:extLst>
              <a:ext uri="{FF2B5EF4-FFF2-40B4-BE49-F238E27FC236}">
                <a16:creationId xmlns:a16="http://schemas.microsoft.com/office/drawing/2014/main" id="{41397236-2297-D001-6329-CC84C8501332}"/>
              </a:ext>
            </a:extLst>
          </p:cNvPr>
          <p:cNvSpPr/>
          <p:nvPr/>
        </p:nvSpPr>
        <p:spPr>
          <a:xfrm>
            <a:off x="4978628" y="3246789"/>
            <a:ext cx="2234744" cy="457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lt-LT" sz="1600" b="1" dirty="0">
                <a:solidFill>
                  <a:schemeClr val="accent1"/>
                </a:solidFill>
                <a:latin typeface="DM Sans" pitchFamily="2" charset="-70"/>
              </a:rPr>
              <a:t>18 - 23 d. d. nuo įsakymo</a:t>
            </a:r>
          </a:p>
        </p:txBody>
      </p:sp>
      <p:sp>
        <p:nvSpPr>
          <p:cNvPr id="10" name="Stačiakampis 9">
            <a:extLst>
              <a:ext uri="{FF2B5EF4-FFF2-40B4-BE49-F238E27FC236}">
                <a16:creationId xmlns:a16="http://schemas.microsoft.com/office/drawing/2014/main" id="{99251899-7B93-C1EE-DB4D-4699D7C5EA06}"/>
              </a:ext>
            </a:extLst>
          </p:cNvPr>
          <p:cNvSpPr/>
          <p:nvPr/>
        </p:nvSpPr>
        <p:spPr>
          <a:xfrm>
            <a:off x="7569054" y="3247458"/>
            <a:ext cx="1592825" cy="457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lt-LT" sz="1600" b="1" dirty="0">
                <a:solidFill>
                  <a:schemeClr val="accent1"/>
                </a:solidFill>
                <a:latin typeface="DM Sans" pitchFamily="2" charset="-70"/>
              </a:rPr>
              <a:t>Iki 2027-12-31</a:t>
            </a:r>
            <a:r>
              <a:rPr lang="lt-LT" dirty="0"/>
              <a:t>.</a:t>
            </a:r>
          </a:p>
        </p:txBody>
      </p:sp>
      <p:sp>
        <p:nvSpPr>
          <p:cNvPr id="11" name="Stačiakampis 10">
            <a:extLst>
              <a:ext uri="{FF2B5EF4-FFF2-40B4-BE49-F238E27FC236}">
                <a16:creationId xmlns:a16="http://schemas.microsoft.com/office/drawing/2014/main" id="{E34C07A4-8C25-2A46-A9AB-C413A9F954D0}"/>
              </a:ext>
            </a:extLst>
          </p:cNvPr>
          <p:cNvSpPr/>
          <p:nvPr/>
        </p:nvSpPr>
        <p:spPr>
          <a:xfrm>
            <a:off x="10009577" y="3246789"/>
            <a:ext cx="1337503" cy="457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lt-LT" sz="1600" b="1" dirty="0">
                <a:solidFill>
                  <a:schemeClr val="accent1"/>
                </a:solidFill>
                <a:latin typeface="DM Sans" pitchFamily="2" charset="-70"/>
              </a:rPr>
              <a:t>Netaikoma</a:t>
            </a:r>
          </a:p>
          <a:p>
            <a:pPr algn="ctr"/>
            <a:endParaRPr lang="lt-LT" dirty="0"/>
          </a:p>
        </p:txBody>
      </p:sp>
      <p:sp>
        <p:nvSpPr>
          <p:cNvPr id="12" name="Stačiakampis: suapvalinti kampai 11">
            <a:extLst>
              <a:ext uri="{FF2B5EF4-FFF2-40B4-BE49-F238E27FC236}">
                <a16:creationId xmlns:a16="http://schemas.microsoft.com/office/drawing/2014/main" id="{1491B230-7A6C-A11C-8176-DB1F3EBF84B8}"/>
              </a:ext>
            </a:extLst>
          </p:cNvPr>
          <p:cNvSpPr/>
          <p:nvPr/>
        </p:nvSpPr>
        <p:spPr>
          <a:xfrm>
            <a:off x="2161892" y="4387173"/>
            <a:ext cx="6721620" cy="986337"/>
          </a:xfrm>
          <a:prstGeom prst="roundRect">
            <a:avLst/>
          </a:prstGeom>
          <a:solidFill>
            <a:schemeClr val="bg2"/>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b="1" dirty="0">
                <a:solidFill>
                  <a:schemeClr val="accent1"/>
                </a:solidFill>
                <a:latin typeface="DM Sans" pitchFamily="2" charset="-70"/>
              </a:rPr>
              <a:t>Pareiškėjas savo rizika projekto veiklas gali pradėti įgyvendinti nuo PĮP registravimo </a:t>
            </a:r>
            <a:r>
              <a:rPr lang="lt-LT" sz="1800" b="1" dirty="0">
                <a:solidFill>
                  <a:schemeClr val="accent1"/>
                </a:solidFill>
                <a:effectLst/>
                <a:latin typeface="DM Sans" pitchFamily="2" charset="-70"/>
                <a:ea typeface="Times New Roman" panose="02020603050405020304" pitchFamily="18" charset="0"/>
              </a:rPr>
              <a:t>administruojančiojoje institucijoje </a:t>
            </a:r>
            <a:r>
              <a:rPr lang="lt-LT" b="1" dirty="0">
                <a:solidFill>
                  <a:schemeClr val="accent1"/>
                </a:solidFill>
                <a:latin typeface="DM Sans" pitchFamily="2" charset="-70"/>
              </a:rPr>
              <a:t>dienos</a:t>
            </a:r>
          </a:p>
        </p:txBody>
      </p:sp>
    </p:spTree>
    <p:extLst>
      <p:ext uri="{BB962C8B-B14F-4D97-AF65-F5344CB8AC3E}">
        <p14:creationId xmlns:p14="http://schemas.microsoft.com/office/powerpoint/2010/main" val="299787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6354B8E8-ACAE-FABB-D4E8-AB05D1C0858A}"/>
              </a:ext>
            </a:extLst>
          </p:cNvPr>
          <p:cNvSpPr>
            <a:spLocks noGrp="1"/>
          </p:cNvSpPr>
          <p:nvPr>
            <p:ph type="body" sz="quarter" idx="13"/>
          </p:nvPr>
        </p:nvSpPr>
        <p:spPr>
          <a:xfrm>
            <a:off x="1579298" y="526060"/>
            <a:ext cx="10044431" cy="1003758"/>
          </a:xfrm>
        </p:spPr>
        <p:txBody>
          <a:bodyPr/>
          <a:lstStyle/>
          <a:p>
            <a:r>
              <a:rPr lang="lt-LT" sz="4200" dirty="0">
                <a:solidFill>
                  <a:schemeClr val="accent1"/>
                </a:solidFill>
              </a:rPr>
              <a:t>Konsultavimas</a:t>
            </a:r>
          </a:p>
        </p:txBody>
      </p:sp>
      <p:sp>
        <p:nvSpPr>
          <p:cNvPr id="4" name="Skaidrės numerio vietos rezervavimo ženklas 3">
            <a:extLst>
              <a:ext uri="{FF2B5EF4-FFF2-40B4-BE49-F238E27FC236}">
                <a16:creationId xmlns:a16="http://schemas.microsoft.com/office/drawing/2014/main" id="{23CD3C07-E4BC-80A7-EAC5-727BDDE9D7BB}"/>
              </a:ext>
            </a:extLst>
          </p:cNvPr>
          <p:cNvSpPr>
            <a:spLocks noGrp="1"/>
          </p:cNvSpPr>
          <p:nvPr>
            <p:ph type="sldNum" sz="quarter" idx="4"/>
          </p:nvPr>
        </p:nvSpPr>
        <p:spPr/>
        <p:txBody>
          <a:bodyPr/>
          <a:lstStyle/>
          <a:p>
            <a:fld id="{2C9A1DEF-F8CC-264F-9A7B-89BAB9CBC5C2}" type="slidenum">
              <a:rPr lang="en-US" smtClean="0"/>
              <a:pPr/>
              <a:t>30</a:t>
            </a:fld>
            <a:r>
              <a:rPr lang="en-US"/>
              <a:t>   |   Centrinė projektų valdymo agentūra</a:t>
            </a:r>
            <a:endParaRPr lang="x-none" dirty="0"/>
          </a:p>
        </p:txBody>
      </p:sp>
      <p:sp>
        <p:nvSpPr>
          <p:cNvPr id="6" name="Stačiakampis 5">
            <a:extLst>
              <a:ext uri="{FF2B5EF4-FFF2-40B4-BE49-F238E27FC236}">
                <a16:creationId xmlns:a16="http://schemas.microsoft.com/office/drawing/2014/main" id="{6CD6AF5E-AC8D-0493-DA9E-CE07F6FD45AD}"/>
              </a:ext>
            </a:extLst>
          </p:cNvPr>
          <p:cNvSpPr/>
          <p:nvPr/>
        </p:nvSpPr>
        <p:spPr>
          <a:xfrm>
            <a:off x="716280" y="2090057"/>
            <a:ext cx="10907449" cy="3631437"/>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lt-LT" sz="2400" dirty="0">
                <a:solidFill>
                  <a:schemeClr val="accent1"/>
                </a:solidFill>
                <a:latin typeface="DM Sans" pitchFamily="2" charset="-70"/>
              </a:rPr>
              <a:t>Verslo projektų skyriaus vyresnioji projektų vadovė</a:t>
            </a:r>
          </a:p>
          <a:p>
            <a:r>
              <a:rPr lang="lt-LT" sz="2400" dirty="0">
                <a:solidFill>
                  <a:schemeClr val="accent1"/>
                </a:solidFill>
                <a:latin typeface="DM Sans" pitchFamily="2" charset="-70"/>
              </a:rPr>
              <a:t>Jūratė Gamulienė</a:t>
            </a:r>
          </a:p>
          <a:p>
            <a:endParaRPr lang="lt-LT" sz="2400" dirty="0">
              <a:solidFill>
                <a:schemeClr val="accent1"/>
              </a:solidFill>
              <a:latin typeface="DM Sans" pitchFamily="2" charset="-70"/>
            </a:endParaRPr>
          </a:p>
          <a:p>
            <a:r>
              <a:rPr lang="lt-LT" sz="2400" dirty="0">
                <a:solidFill>
                  <a:schemeClr val="accent1"/>
                </a:solidFill>
                <a:latin typeface="DM Sans" pitchFamily="2" charset="-70"/>
              </a:rPr>
              <a:t> Tel.  + </a:t>
            </a:r>
            <a:r>
              <a:rPr lang="en-US" sz="2400" dirty="0">
                <a:solidFill>
                  <a:srgbClr val="002060"/>
                </a:solidFill>
                <a:effectLst/>
                <a:latin typeface="DM Sans" pitchFamily="2" charset="-70"/>
                <a:ea typeface="Aptos" panose="020B0004020202020204" pitchFamily="34" charset="0"/>
              </a:rPr>
              <a:t>370 6</a:t>
            </a:r>
            <a:r>
              <a:rPr lang="lt-LT" sz="2400" dirty="0">
                <a:solidFill>
                  <a:srgbClr val="002060"/>
                </a:solidFill>
                <a:effectLst/>
                <a:latin typeface="DM Sans" pitchFamily="2" charset="-70"/>
                <a:ea typeface="Aptos" panose="020B0004020202020204" pitchFamily="34" charset="0"/>
              </a:rPr>
              <a:t>60 83503</a:t>
            </a:r>
            <a:endParaRPr lang="lt-LT" sz="2400" dirty="0">
              <a:solidFill>
                <a:srgbClr val="002060"/>
              </a:solidFill>
              <a:latin typeface="DM Sans" pitchFamily="2" charset="-70"/>
            </a:endParaRPr>
          </a:p>
          <a:p>
            <a:r>
              <a:rPr lang="lt-LT" sz="2400" dirty="0">
                <a:solidFill>
                  <a:schemeClr val="accent1"/>
                </a:solidFill>
                <a:latin typeface="DM Sans" pitchFamily="2" charset="-70"/>
              </a:rPr>
              <a:t> </a:t>
            </a:r>
          </a:p>
          <a:p>
            <a:r>
              <a:rPr kumimoji="0" lang="lt-LT" sz="2400" b="0" i="0" u="none" strike="noStrike" kern="1200" cap="none" spc="0" normalizeH="0" baseline="0" noProof="0" dirty="0">
                <a:ln>
                  <a:noFill/>
                </a:ln>
                <a:solidFill>
                  <a:schemeClr val="accent1"/>
                </a:solidFill>
                <a:effectLst/>
                <a:uLnTx/>
                <a:uFillTx/>
                <a:latin typeface="DM Sans" pitchFamily="2" charset="-70"/>
                <a:ea typeface="+mn-ea"/>
                <a:cs typeface="+mn-cs"/>
                <a:hlinkClick r:id="rId2">
                  <a:extLst>
                    <a:ext uri="{A12FA001-AC4F-418D-AE19-62706E023703}">
                      <ahyp:hlinkClr xmlns:ahyp="http://schemas.microsoft.com/office/drawing/2018/hyperlinkcolor" val="tx"/>
                    </a:ext>
                  </a:extLst>
                </a:hlinkClick>
              </a:rPr>
              <a:t>El. paštas</a:t>
            </a:r>
            <a:r>
              <a:rPr kumimoji="0" lang="lt-LT" sz="2400" b="0" i="0" u="none" strike="noStrike" kern="1200" cap="none" spc="0" normalizeH="0" baseline="0" noProof="0" dirty="0">
                <a:ln>
                  <a:noFill/>
                </a:ln>
                <a:solidFill>
                  <a:srgbClr val="092D67"/>
                </a:solidFill>
                <a:effectLst/>
                <a:uLnTx/>
                <a:uFillTx/>
                <a:latin typeface="DM Sans" pitchFamily="2" charset="-70"/>
                <a:ea typeface="+mn-ea"/>
                <a:cs typeface="+mn-cs"/>
                <a:hlinkClick r:id="rId2">
                  <a:extLst>
                    <a:ext uri="{A12FA001-AC4F-418D-AE19-62706E023703}">
                      <ahyp:hlinkClr xmlns:ahyp="http://schemas.microsoft.com/office/drawing/2018/hyperlinkcolor" val="tx"/>
                    </a:ext>
                  </a:extLst>
                </a:hlinkClick>
              </a:rPr>
              <a:t> </a:t>
            </a:r>
            <a:r>
              <a:rPr lang="lt-LT" sz="2400" dirty="0" err="1">
                <a:solidFill>
                  <a:srgbClr val="092D67"/>
                </a:solidFill>
                <a:latin typeface="DM Sans" pitchFamily="2" charset="-70"/>
                <a:hlinkClick r:id="rId2">
                  <a:extLst>
                    <a:ext uri="{A12FA001-AC4F-418D-AE19-62706E023703}">
                      <ahyp:hlinkClr xmlns:ahyp="http://schemas.microsoft.com/office/drawing/2018/hyperlinkcolor" val="tx"/>
                    </a:ext>
                  </a:extLst>
                </a:hlinkClick>
              </a:rPr>
              <a:t>j.gamuliene</a:t>
            </a:r>
            <a:r>
              <a:rPr kumimoji="0" lang="lt-LT" sz="2400" b="0" i="0" u="none" strike="noStrike" kern="1200" cap="none" spc="0" normalizeH="0" baseline="0" noProof="0" dirty="0">
                <a:ln>
                  <a:noFill/>
                </a:ln>
                <a:solidFill>
                  <a:srgbClr val="092D67"/>
                </a:solidFill>
                <a:effectLst/>
                <a:uLnTx/>
                <a:uFillTx/>
                <a:latin typeface="DM Sans" pitchFamily="2" charset="-70"/>
                <a:ea typeface="+mn-ea"/>
                <a:cs typeface="+mn-cs"/>
                <a:hlinkClick r:id="rId2">
                  <a:extLst>
                    <a:ext uri="{A12FA001-AC4F-418D-AE19-62706E023703}">
                      <ahyp:hlinkClr xmlns:ahyp="http://schemas.microsoft.com/office/drawing/2018/hyperlinkcolor" val="tx"/>
                    </a:ext>
                  </a:extLst>
                </a:hlinkClick>
              </a:rPr>
              <a:t>@cpva.lt</a:t>
            </a:r>
            <a:r>
              <a:rPr kumimoji="0" lang="lt-LT" sz="2400" b="0" i="0" u="none" strike="noStrike" kern="1200" cap="none" spc="0" normalizeH="0" baseline="0" noProof="0" dirty="0">
                <a:ln>
                  <a:noFill/>
                </a:ln>
                <a:solidFill>
                  <a:srgbClr val="092D67"/>
                </a:solidFill>
                <a:effectLst/>
                <a:uLnTx/>
                <a:uFillTx/>
                <a:latin typeface="DM Sans" pitchFamily="2" charset="-70"/>
                <a:ea typeface="+mn-ea"/>
                <a:cs typeface="+mn-cs"/>
              </a:rPr>
              <a:t> </a:t>
            </a:r>
          </a:p>
          <a:p>
            <a:endParaRPr lang="lt-LT" sz="2400" dirty="0">
              <a:solidFill>
                <a:srgbClr val="092D67"/>
              </a:solidFill>
              <a:latin typeface="DM Sans" pitchFamily="2" charset="-70"/>
            </a:endParaRPr>
          </a:p>
          <a:p>
            <a:r>
              <a:rPr lang="lt-LT" sz="2400" dirty="0">
                <a:solidFill>
                  <a:srgbClr val="092D67"/>
                </a:solidFill>
                <a:latin typeface="DM Sans" pitchFamily="2" charset="-70"/>
              </a:rPr>
              <a:t>Su kvietimu susijusi informacija ir DUK patalpinti </a:t>
            </a:r>
            <a:r>
              <a:rPr lang="lt-LT" sz="2400" dirty="0" err="1">
                <a:solidFill>
                  <a:srgbClr val="092D67"/>
                </a:solidFill>
                <a:latin typeface="DM Sans" pitchFamily="2" charset="-70"/>
              </a:rPr>
              <a:t>esinvesticijos.lt</a:t>
            </a:r>
            <a:r>
              <a:rPr lang="lt-LT" sz="2400" dirty="0">
                <a:solidFill>
                  <a:srgbClr val="092D67"/>
                </a:solidFill>
                <a:latin typeface="DM Sans" pitchFamily="2" charset="-70"/>
              </a:rPr>
              <a:t> </a:t>
            </a:r>
            <a:r>
              <a:rPr lang="lt-LT" sz="2400" dirty="0">
                <a:solidFill>
                  <a:schemeClr val="accent3"/>
                </a:solidFill>
                <a:latin typeface="DM Sans" pitchFamily="2" charset="-70"/>
                <a:hlinkClick r:id="rId3"/>
              </a:rPr>
              <a:t>tinklapyje</a:t>
            </a:r>
            <a:r>
              <a:rPr lang="lt-LT" sz="2400" dirty="0">
                <a:solidFill>
                  <a:srgbClr val="092D67"/>
                </a:solidFill>
                <a:latin typeface="DM Sans" pitchFamily="2" charset="-70"/>
              </a:rPr>
              <a:t> </a:t>
            </a:r>
            <a:endParaRPr lang="lt-LT" sz="2400" dirty="0">
              <a:solidFill>
                <a:schemeClr val="accent1"/>
              </a:solidFill>
              <a:latin typeface="DM Sans" pitchFamily="2" charset="-70"/>
            </a:endParaRPr>
          </a:p>
          <a:p>
            <a:r>
              <a:rPr lang="lt-LT" sz="2400" dirty="0">
                <a:solidFill>
                  <a:schemeClr val="accent1"/>
                </a:solidFill>
                <a:latin typeface="DM Sans" pitchFamily="2" charset="-70"/>
              </a:rPr>
              <a:t>	</a:t>
            </a:r>
          </a:p>
        </p:txBody>
      </p:sp>
    </p:spTree>
    <p:extLst>
      <p:ext uri="{BB962C8B-B14F-4D97-AF65-F5344CB8AC3E}">
        <p14:creationId xmlns:p14="http://schemas.microsoft.com/office/powerpoint/2010/main" val="359029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5E805-25E7-F577-9003-E8443178F865}"/>
              </a:ext>
            </a:extLst>
          </p:cNvPr>
          <p:cNvSpPr>
            <a:spLocks noGrp="1"/>
          </p:cNvSpPr>
          <p:nvPr>
            <p:ph type="body" sz="quarter" idx="10"/>
          </p:nvPr>
        </p:nvSpPr>
        <p:spPr>
          <a:xfrm>
            <a:off x="558800" y="1480009"/>
            <a:ext cx="10784944" cy="4191000"/>
          </a:xfrm>
        </p:spPr>
        <p:txBody>
          <a:bodyPr/>
          <a:lstStyle/>
          <a:p>
            <a:pPr marL="457200" indent="-457200" algn="just">
              <a:buClr>
                <a:srgbClr val="142D64"/>
              </a:buClr>
              <a:buFont typeface="Wingdings" panose="05000000000000000000" pitchFamily="2" charset="2"/>
              <a:buChar char="v"/>
            </a:pPr>
            <a:r>
              <a:rPr lang="lt-LT" sz="2000" dirty="0">
                <a:solidFill>
                  <a:srgbClr val="002060"/>
                </a:solidFill>
                <a:latin typeface="DM Sans" pitchFamily="2" charset="-70"/>
              </a:rPr>
              <a:t>DI, blokų grandinės technologijų, robotikos procesų automatizavimo produktų ir (ar) sprendimų vystymas, sukūrimas ir įvedimas į rinką iki projekto veiklų įgyvendinimo pabaigos</a:t>
            </a:r>
          </a:p>
          <a:p>
            <a:pPr algn="just">
              <a:buClr>
                <a:srgbClr val="142D64"/>
              </a:buClr>
            </a:pPr>
            <a:endParaRPr lang="lt-LT" sz="2000" i="0" dirty="0">
              <a:solidFill>
                <a:srgbClr val="212529"/>
              </a:solidFill>
              <a:effectLst/>
              <a:latin typeface="Poppins" panose="00000500000000000000" pitchFamily="2" charset="-70"/>
            </a:endParaRPr>
          </a:p>
          <a:p>
            <a:pPr algn="just">
              <a:buClr>
                <a:srgbClr val="142D64"/>
              </a:buClr>
            </a:pPr>
            <a:r>
              <a:rPr lang="en-US" sz="2000" dirty="0">
                <a:solidFill>
                  <a:srgbClr val="002060"/>
                </a:solidFill>
                <a:latin typeface="DM Sans" pitchFamily="2" charset="-70"/>
              </a:rPr>
              <a:t>! </a:t>
            </a:r>
            <a:r>
              <a:rPr lang="lt-LT" sz="2000" dirty="0">
                <a:solidFill>
                  <a:srgbClr val="002060"/>
                </a:solidFill>
                <a:latin typeface="DM Sans" pitchFamily="2" charset="-70"/>
              </a:rPr>
              <a:t>Pagal šią veiklą mokslinių tyrimų ir eksperimentinės plėtros veiklos </a:t>
            </a:r>
            <a:r>
              <a:rPr lang="lt-LT" sz="2000" u="sng" dirty="0">
                <a:solidFill>
                  <a:srgbClr val="002060"/>
                </a:solidFill>
                <a:latin typeface="DM Sans" pitchFamily="2" charset="-70"/>
              </a:rPr>
              <a:t>nėra finansuojamos</a:t>
            </a:r>
            <a:r>
              <a:rPr lang="lt-LT" sz="2000" dirty="0">
                <a:solidFill>
                  <a:srgbClr val="002060"/>
                </a:solidFill>
                <a:latin typeface="DM Sans" pitchFamily="2" charset="-70"/>
              </a:rPr>
              <a:t>.</a:t>
            </a:r>
          </a:p>
          <a:p>
            <a:pPr algn="just">
              <a:buClr>
                <a:srgbClr val="142D64"/>
              </a:buClr>
            </a:pPr>
            <a:endParaRPr lang="lt-LT" sz="2100" i="0" dirty="0">
              <a:solidFill>
                <a:srgbClr val="212529"/>
              </a:solidFill>
              <a:effectLst/>
              <a:latin typeface="Poppins" panose="00000500000000000000" pitchFamily="2" charset="-70"/>
            </a:endParaRPr>
          </a:p>
          <a:p>
            <a:pPr marL="342900" indent="-342900" algn="just">
              <a:buClr>
                <a:srgbClr val="142D64"/>
              </a:buClr>
              <a:buFont typeface="Wingdings" panose="05000000000000000000" pitchFamily="2" charset="2"/>
              <a:buChar char="v"/>
            </a:pPr>
            <a:endParaRPr lang="lt-LT" sz="2100" i="0" dirty="0">
              <a:solidFill>
                <a:srgbClr val="212529"/>
              </a:solidFill>
              <a:effectLst/>
              <a:latin typeface="Poppins" panose="00000500000000000000" pitchFamily="2" charset="-70"/>
            </a:endParaRPr>
          </a:p>
          <a:p>
            <a:pPr algn="just">
              <a:buClr>
                <a:srgbClr val="142D64"/>
              </a:buClr>
            </a:pPr>
            <a:endParaRPr lang="lt-LT" sz="2000" b="1" i="0" dirty="0">
              <a:solidFill>
                <a:srgbClr val="212529"/>
              </a:solidFill>
              <a:effectLst/>
              <a:latin typeface="Poppins" panose="00000500000000000000" pitchFamily="2" charset="-70"/>
            </a:endParaRPr>
          </a:p>
        </p:txBody>
      </p:sp>
      <p:sp>
        <p:nvSpPr>
          <p:cNvPr id="3" name="Text Placeholder 2">
            <a:extLst>
              <a:ext uri="{FF2B5EF4-FFF2-40B4-BE49-F238E27FC236}">
                <a16:creationId xmlns:a16="http://schemas.microsoft.com/office/drawing/2014/main" id="{24F5AD09-FE1A-9259-B872-133EAB030DAE}"/>
              </a:ext>
            </a:extLst>
          </p:cNvPr>
          <p:cNvSpPr>
            <a:spLocks noGrp="1"/>
          </p:cNvSpPr>
          <p:nvPr>
            <p:ph type="body" sz="quarter" idx="13"/>
          </p:nvPr>
        </p:nvSpPr>
        <p:spPr>
          <a:xfrm>
            <a:off x="1416049" y="476251"/>
            <a:ext cx="10188122" cy="1003758"/>
          </a:xfrm>
        </p:spPr>
        <p:txBody>
          <a:bodyPr/>
          <a:lstStyle/>
          <a:p>
            <a:pPr algn="just"/>
            <a:r>
              <a:rPr lang="lt-LT" sz="4200" dirty="0"/>
              <a:t>Finansuojamos veiklos (1) </a:t>
            </a:r>
          </a:p>
        </p:txBody>
      </p:sp>
      <p:sp>
        <p:nvSpPr>
          <p:cNvPr id="4" name="Slide Number Placeholder 3">
            <a:extLst>
              <a:ext uri="{FF2B5EF4-FFF2-40B4-BE49-F238E27FC236}">
                <a16:creationId xmlns:a16="http://schemas.microsoft.com/office/drawing/2014/main" id="{50096FE5-9A2C-09B1-7992-FF8F03F3FEEF}"/>
              </a:ext>
            </a:extLst>
          </p:cNvPr>
          <p:cNvSpPr>
            <a:spLocks noGrp="1"/>
          </p:cNvSpPr>
          <p:nvPr>
            <p:ph type="sldNum" sz="quarter" idx="4"/>
          </p:nvPr>
        </p:nvSpPr>
        <p:spPr/>
        <p:txBody>
          <a:bodyPr/>
          <a:lstStyle/>
          <a:p>
            <a:fld id="{2C9A1DEF-F8CC-264F-9A7B-89BAB9CBC5C2}" type="slidenum">
              <a:rPr lang="en-US" smtClean="0"/>
              <a:pPr/>
              <a:t>3</a:t>
            </a:fld>
            <a:r>
              <a:rPr lang="en-US" dirty="0"/>
              <a:t>   |   Centrinė projektų valdymo agentūra</a:t>
            </a:r>
            <a:endParaRPr lang="x-none" dirty="0"/>
          </a:p>
        </p:txBody>
      </p:sp>
    </p:spTree>
    <p:extLst>
      <p:ext uri="{BB962C8B-B14F-4D97-AF65-F5344CB8AC3E}">
        <p14:creationId xmlns:p14="http://schemas.microsoft.com/office/powerpoint/2010/main" val="355895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68E1D-ED9D-7D53-F37E-0B6F7D126F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A0BF75-0850-9300-2AC2-7546915623AE}"/>
              </a:ext>
            </a:extLst>
          </p:cNvPr>
          <p:cNvSpPr>
            <a:spLocks noGrp="1"/>
          </p:cNvSpPr>
          <p:nvPr>
            <p:ph type="body" sz="quarter" idx="10"/>
          </p:nvPr>
        </p:nvSpPr>
        <p:spPr>
          <a:xfrm>
            <a:off x="1251856" y="950290"/>
            <a:ext cx="9568543" cy="5543875"/>
          </a:xfrm>
        </p:spPr>
        <p:txBody>
          <a:bodyPr/>
          <a:lstStyle/>
          <a:p>
            <a:pPr algn="just">
              <a:buClr>
                <a:srgbClr val="F58C00"/>
              </a:buClr>
            </a:pPr>
            <a:r>
              <a:rPr lang="lt-LT" sz="2000" dirty="0">
                <a:solidFill>
                  <a:srgbClr val="142D64"/>
                </a:solidFill>
                <a:latin typeface="DM Sans" pitchFamily="2" charset="-70"/>
              </a:rPr>
              <a:t>Sukurtas galutinis produktas ir (ar) sprendimas -</a:t>
            </a:r>
            <a:r>
              <a:rPr lang="lt-LT" sz="2000" dirty="0"/>
              <a:t> </a:t>
            </a:r>
            <a:r>
              <a:rPr lang="lt-LT" sz="2000" u="sng" dirty="0">
                <a:solidFill>
                  <a:srgbClr val="142D64"/>
                </a:solidFill>
                <a:latin typeface="DM Sans" pitchFamily="2" charset="-70"/>
              </a:rPr>
              <a:t>tiražuojamas gaminys, procesas arba paslauga, kuriems sukurti panaudojamos dirbtinio intelekto, blokų grandinės technologijos ir (ar) robotikos procesų automatizavimo technologijos. </a:t>
            </a:r>
          </a:p>
          <a:p>
            <a:pPr algn="just">
              <a:buClr>
                <a:srgbClr val="F58C00"/>
              </a:buClr>
            </a:pPr>
            <a:endParaRPr lang="lt-LT" sz="2000" u="sng" dirty="0">
              <a:solidFill>
                <a:srgbClr val="142D64"/>
              </a:solidFill>
              <a:latin typeface="DM Sans" pitchFamily="2" charset="-70"/>
            </a:endParaRPr>
          </a:p>
          <a:p>
            <a:pPr algn="just">
              <a:buClr>
                <a:srgbClr val="F58C00"/>
              </a:buClr>
            </a:pPr>
            <a:r>
              <a:rPr lang="lt-LT" sz="2000" dirty="0">
                <a:solidFill>
                  <a:srgbClr val="142D64"/>
                </a:solidFill>
                <a:latin typeface="DM Sans" pitchFamily="2" charset="-70"/>
              </a:rPr>
              <a:t>Produktas ir (ar) sprendimas </a:t>
            </a:r>
            <a:r>
              <a:rPr lang="lt-LT" sz="2000" b="1" u="sng" dirty="0">
                <a:solidFill>
                  <a:srgbClr val="142D64"/>
                </a:solidFill>
                <a:latin typeface="DM Sans" pitchFamily="2" charset="-70"/>
              </a:rPr>
              <a:t>negali būti skirtas</a:t>
            </a:r>
            <a:r>
              <a:rPr lang="lt-LT" sz="2000" u="sng" dirty="0">
                <a:solidFill>
                  <a:srgbClr val="142D64"/>
                </a:solidFill>
                <a:latin typeface="DM Sans" pitchFamily="2" charset="-70"/>
              </a:rPr>
              <a:t> </a:t>
            </a:r>
            <a:r>
              <a:rPr lang="lt-LT" sz="2000" dirty="0">
                <a:solidFill>
                  <a:srgbClr val="142D64"/>
                </a:solidFill>
                <a:latin typeface="DM Sans" pitchFamily="2" charset="-70"/>
              </a:rPr>
              <a:t>tik pareiškėjui ar kitam konkrečiam fiziniam ar juridiniam asmeniui, bet </a:t>
            </a:r>
            <a:r>
              <a:rPr lang="lt-LT" sz="2000" b="1" u="sng" dirty="0">
                <a:solidFill>
                  <a:srgbClr val="142D64"/>
                </a:solidFill>
                <a:latin typeface="DM Sans" pitchFamily="2" charset="-70"/>
              </a:rPr>
              <a:t>turi būti tinkamas </a:t>
            </a:r>
            <a:r>
              <a:rPr lang="lt-LT" sz="2000" dirty="0">
                <a:solidFill>
                  <a:srgbClr val="142D64"/>
                </a:solidFill>
                <a:latin typeface="DM Sans" pitchFamily="2" charset="-70"/>
              </a:rPr>
              <a:t>ir kitiems galutiniams vartotojams rinkoje.</a:t>
            </a:r>
          </a:p>
          <a:p>
            <a:pPr algn="just">
              <a:buClr>
                <a:srgbClr val="F58C00"/>
              </a:buClr>
            </a:pPr>
            <a:endParaRPr lang="lt-LT" sz="2000" dirty="0">
              <a:solidFill>
                <a:srgbClr val="142D64"/>
              </a:solidFill>
              <a:latin typeface="DM Sans" pitchFamily="2" charset="-70"/>
            </a:endParaRPr>
          </a:p>
        </p:txBody>
      </p:sp>
      <p:sp>
        <p:nvSpPr>
          <p:cNvPr id="3" name="Text Placeholder 2">
            <a:extLst>
              <a:ext uri="{FF2B5EF4-FFF2-40B4-BE49-F238E27FC236}">
                <a16:creationId xmlns:a16="http://schemas.microsoft.com/office/drawing/2014/main" id="{28BA6320-8576-1394-B4A8-D22E8DFA3F0E}"/>
              </a:ext>
            </a:extLst>
          </p:cNvPr>
          <p:cNvSpPr>
            <a:spLocks noGrp="1"/>
          </p:cNvSpPr>
          <p:nvPr>
            <p:ph type="body" sz="quarter" idx="13"/>
          </p:nvPr>
        </p:nvSpPr>
        <p:spPr>
          <a:xfrm>
            <a:off x="1416049" y="211138"/>
            <a:ext cx="10188122" cy="632683"/>
          </a:xfrm>
        </p:spPr>
        <p:txBody>
          <a:bodyPr/>
          <a:lstStyle/>
          <a:p>
            <a:pPr algn="just"/>
            <a:r>
              <a:rPr lang="lt-LT" sz="4200" dirty="0"/>
              <a:t>Finansuojamos</a:t>
            </a:r>
            <a:r>
              <a:rPr lang="lt-LT" sz="4000" dirty="0"/>
              <a:t> veiklos (2) </a:t>
            </a:r>
          </a:p>
        </p:txBody>
      </p:sp>
      <p:sp>
        <p:nvSpPr>
          <p:cNvPr id="4" name="Slide Number Placeholder 3">
            <a:extLst>
              <a:ext uri="{FF2B5EF4-FFF2-40B4-BE49-F238E27FC236}">
                <a16:creationId xmlns:a16="http://schemas.microsoft.com/office/drawing/2014/main" id="{7984D972-F95A-1F49-1E79-76DA321C3155}"/>
              </a:ext>
            </a:extLst>
          </p:cNvPr>
          <p:cNvSpPr>
            <a:spLocks noGrp="1"/>
          </p:cNvSpPr>
          <p:nvPr>
            <p:ph type="sldNum" sz="quarter" idx="4"/>
          </p:nvPr>
        </p:nvSpPr>
        <p:spPr/>
        <p:txBody>
          <a:bodyPr/>
          <a:lstStyle/>
          <a:p>
            <a:fld id="{2C9A1DEF-F8CC-264F-9A7B-89BAB9CBC5C2}" type="slidenum">
              <a:rPr lang="en-US" smtClean="0"/>
              <a:pPr/>
              <a:t>4</a:t>
            </a:fld>
            <a:r>
              <a:rPr lang="en-US" dirty="0"/>
              <a:t>   |   Centrinė projektų valdymo agentūra</a:t>
            </a:r>
            <a:endParaRPr lang="x-none" dirty="0"/>
          </a:p>
        </p:txBody>
      </p:sp>
    </p:spTree>
    <p:extLst>
      <p:ext uri="{BB962C8B-B14F-4D97-AF65-F5344CB8AC3E}">
        <p14:creationId xmlns:p14="http://schemas.microsoft.com/office/powerpoint/2010/main" val="378181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40404227-5E14-178D-6AA5-0E42328623A1}"/>
              </a:ext>
            </a:extLst>
          </p:cNvPr>
          <p:cNvSpPr txBox="1">
            <a:spLocks/>
          </p:cNvSpPr>
          <p:nvPr/>
        </p:nvSpPr>
        <p:spPr>
          <a:xfrm>
            <a:off x="1416049" y="476251"/>
            <a:ext cx="10349231" cy="605789"/>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000" b="0" i="0" u="none" strike="noStrike" kern="1200" cap="none" spc="40" normalizeH="0" baseline="0" noProof="0" dirty="0">
                <a:ln>
                  <a:noFill/>
                </a:ln>
                <a:solidFill>
                  <a:srgbClr val="092E68"/>
                </a:solidFill>
                <a:effectLst/>
                <a:uLnTx/>
                <a:uFillTx/>
                <a:latin typeface="DM Serif Display" pitchFamily="2" charset="0"/>
              </a:rPr>
              <a:t>Galimi pareiškėjai ir keliami reikalavimai(1)</a:t>
            </a:r>
          </a:p>
        </p:txBody>
      </p:sp>
      <p:pic>
        <p:nvPicPr>
          <p:cNvPr id="27" name="Picture 2" descr="Centrinė projektų valdymo agentūra">
            <a:extLst>
              <a:ext uri="{FF2B5EF4-FFF2-40B4-BE49-F238E27FC236}">
                <a16:creationId xmlns:a16="http://schemas.microsoft.com/office/drawing/2014/main" id="{B145709F-962D-330F-71A1-7BEAAA006E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1">
            <a:extLst>
              <a:ext uri="{FF2B5EF4-FFF2-40B4-BE49-F238E27FC236}">
                <a16:creationId xmlns:a16="http://schemas.microsoft.com/office/drawing/2014/main" id="{5F458D68-801D-2DF6-BFB9-EF8C02D51F99}"/>
              </a:ext>
            </a:extLst>
          </p:cNvPr>
          <p:cNvSpPr txBox="1">
            <a:spLocks/>
          </p:cNvSpPr>
          <p:nvPr/>
        </p:nvSpPr>
        <p:spPr>
          <a:xfrm>
            <a:off x="426720" y="1386840"/>
            <a:ext cx="11353801" cy="4953824"/>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spcAft>
                <a:spcPts val="600"/>
              </a:spcAft>
              <a:buClr>
                <a:srgbClr val="F58C00"/>
              </a:buClr>
              <a:buFont typeface="Wingdings" panose="05000000000000000000" pitchFamily="2" charset="2"/>
              <a:buChar char="v"/>
            </a:pPr>
            <a:r>
              <a:rPr lang="lt-LT" sz="2000" b="1" dirty="0">
                <a:solidFill>
                  <a:srgbClr val="002060"/>
                </a:solidFill>
                <a:latin typeface="DM Sans" pitchFamily="2" charset="-70"/>
                <a:cs typeface="Poppins" panose="00000500000000000000" pitchFamily="2" charset="-70"/>
              </a:rPr>
              <a:t>Sostinės regione </a:t>
            </a:r>
            <a:r>
              <a:rPr lang="lt-LT" sz="2000" dirty="0">
                <a:solidFill>
                  <a:srgbClr val="002060"/>
                </a:solidFill>
                <a:latin typeface="DM Sans" pitchFamily="2" charset="-70"/>
                <a:cs typeface="Poppins" panose="00000500000000000000" pitchFamily="2" charset="-70"/>
              </a:rPr>
              <a:t>registruoti </a:t>
            </a:r>
            <a:r>
              <a:rPr lang="lt-LT" sz="2000" b="1" dirty="0" err="1">
                <a:solidFill>
                  <a:srgbClr val="002060"/>
                </a:solidFill>
                <a:latin typeface="DM Sans" pitchFamily="2" charset="-70"/>
                <a:cs typeface="Poppins" panose="00000500000000000000" pitchFamily="2" charset="-70"/>
              </a:rPr>
              <a:t>startuoliai</a:t>
            </a:r>
            <a:r>
              <a:rPr lang="lt-LT" sz="2000" b="1" dirty="0">
                <a:solidFill>
                  <a:srgbClr val="002060"/>
                </a:solidFill>
                <a:latin typeface="DM Sans" pitchFamily="2" charset="-70"/>
                <a:cs typeface="Poppins" panose="00000500000000000000" pitchFamily="2" charset="-70"/>
              </a:rPr>
              <a:t> ir </a:t>
            </a:r>
            <a:r>
              <a:rPr lang="lt-LT" sz="2000" b="1" dirty="0" err="1">
                <a:solidFill>
                  <a:srgbClr val="002060"/>
                </a:solidFill>
                <a:latin typeface="DM Sans" pitchFamily="2" charset="-70"/>
                <a:cs typeface="Poppins" panose="00000500000000000000" pitchFamily="2" charset="-70"/>
              </a:rPr>
              <a:t>atžalinės</a:t>
            </a:r>
            <a:r>
              <a:rPr lang="lt-LT" sz="2000" b="1" dirty="0">
                <a:solidFill>
                  <a:srgbClr val="002060"/>
                </a:solidFill>
                <a:latin typeface="DM Sans" pitchFamily="2" charset="-70"/>
                <a:cs typeface="Poppins" panose="00000500000000000000" pitchFamily="2" charset="-70"/>
              </a:rPr>
              <a:t> įmonės</a:t>
            </a:r>
            <a:r>
              <a:rPr lang="lt-LT" sz="2000" dirty="0">
                <a:solidFill>
                  <a:srgbClr val="002060"/>
                </a:solidFill>
                <a:latin typeface="DM Sans" pitchFamily="2" charset="-70"/>
                <a:cs typeface="Poppins" panose="00000500000000000000" pitchFamily="2" charset="-70"/>
              </a:rPr>
              <a:t>, turinčios labai mažos, mažos arba vidutinės įmonės statusą, </a:t>
            </a:r>
            <a:r>
              <a:rPr lang="lt-LT" sz="2000" b="1" dirty="0">
                <a:solidFill>
                  <a:srgbClr val="002060"/>
                </a:solidFill>
                <a:latin typeface="DM Sans" pitchFamily="2" charset="-70"/>
                <a:cs typeface="Poppins" panose="00000500000000000000" pitchFamily="2" charset="-70"/>
              </a:rPr>
              <a:t>veikiančios ne trumpiau nei 2 metus </a:t>
            </a:r>
            <a:r>
              <a:rPr lang="lt-LT" sz="2000" dirty="0">
                <a:solidFill>
                  <a:srgbClr val="002060"/>
                </a:solidFill>
                <a:latin typeface="DM Sans" pitchFamily="2" charset="-70"/>
                <a:cs typeface="Poppins" panose="00000500000000000000" pitchFamily="2" charset="-70"/>
              </a:rPr>
              <a:t>ir turinčios </a:t>
            </a:r>
            <a:r>
              <a:rPr lang="lt-LT" sz="2000" b="1" dirty="0">
                <a:solidFill>
                  <a:srgbClr val="002060"/>
                </a:solidFill>
                <a:latin typeface="DM Sans" pitchFamily="2" charset="-70"/>
                <a:cs typeface="Poppins" panose="00000500000000000000" pitchFamily="2" charset="-70"/>
              </a:rPr>
              <a:t>ne mažesnes kaip 20 000 Eur metines pardavimo pajamas</a:t>
            </a:r>
            <a:r>
              <a:rPr lang="lt-LT" sz="2000" dirty="0">
                <a:solidFill>
                  <a:srgbClr val="002060"/>
                </a:solidFill>
                <a:latin typeface="DM Sans" pitchFamily="2" charset="-70"/>
                <a:cs typeface="Poppins" panose="00000500000000000000" pitchFamily="2" charset="-70"/>
              </a:rPr>
              <a:t>.</a:t>
            </a:r>
          </a:p>
          <a:p>
            <a:pPr algn="just">
              <a:spcAft>
                <a:spcPts val="600"/>
              </a:spcAft>
              <a:buClr>
                <a:srgbClr val="F58C00"/>
              </a:buClr>
              <a:buFont typeface="Wingdings" panose="05000000000000000000" pitchFamily="2" charset="2"/>
              <a:buChar char="v"/>
            </a:pPr>
            <a:r>
              <a:rPr lang="lt-LT" sz="2000" dirty="0">
                <a:solidFill>
                  <a:srgbClr val="002060"/>
                </a:solidFill>
                <a:latin typeface="DM Sans" pitchFamily="2" charset="-70"/>
                <a:cs typeface="Poppins" panose="00000500000000000000" pitchFamily="2" charset="-70"/>
              </a:rPr>
              <a:t>Finansavimas </a:t>
            </a:r>
            <a:r>
              <a:rPr lang="lt-LT" sz="2000" b="1" dirty="0">
                <a:solidFill>
                  <a:srgbClr val="002060"/>
                </a:solidFill>
                <a:latin typeface="DM Sans" pitchFamily="2" charset="-70"/>
                <a:cs typeface="Poppins" panose="00000500000000000000" pitchFamily="2" charset="-70"/>
              </a:rPr>
              <a:t>neteikiamas pareiškėjams</a:t>
            </a:r>
            <a:r>
              <a:rPr lang="lt-LT" sz="2000" dirty="0">
                <a:solidFill>
                  <a:srgbClr val="002060"/>
                </a:solidFill>
                <a:latin typeface="DM Sans" pitchFamily="2" charset="-70"/>
                <a:cs typeface="Poppins" panose="00000500000000000000" pitchFamily="2" charset="-70"/>
              </a:rPr>
              <a:t>, kurie yra gavę finansavimą pateikus atitinkamus PĮP pagal administruojančiosios institucijos kvietimą Nr. 02-018-K „Finansinės paskatos startuoliams ir atžalinėms įmonėms kurti dirbtinio intelekto, blokų grandinės technologijų ir robotikos procesų automatizavimo produktus ir sprendimus“, paskelbtą </a:t>
            </a:r>
            <a:r>
              <a:rPr lang="en-US" sz="2000" dirty="0">
                <a:solidFill>
                  <a:srgbClr val="002060"/>
                </a:solidFill>
                <a:latin typeface="DM Sans" pitchFamily="2" charset="-70"/>
                <a:cs typeface="Poppins" panose="00000500000000000000" pitchFamily="2" charset="-70"/>
              </a:rPr>
              <a:t>2023 m. bir</a:t>
            </a:r>
            <a:r>
              <a:rPr lang="lt-LT" sz="2000" dirty="0" err="1">
                <a:solidFill>
                  <a:srgbClr val="002060"/>
                </a:solidFill>
                <a:latin typeface="DM Sans" pitchFamily="2" charset="-70"/>
                <a:cs typeface="Poppins" panose="00000500000000000000" pitchFamily="2" charset="-70"/>
              </a:rPr>
              <a:t>želio</a:t>
            </a:r>
            <a:r>
              <a:rPr lang="lt-LT" sz="2000" dirty="0">
                <a:solidFill>
                  <a:srgbClr val="002060"/>
                </a:solidFill>
                <a:latin typeface="DM Sans" pitchFamily="2" charset="-70"/>
                <a:cs typeface="Poppins" panose="00000500000000000000" pitchFamily="2" charset="-70"/>
              </a:rPr>
              <a:t> </a:t>
            </a:r>
            <a:r>
              <a:rPr lang="en-US" sz="2000" dirty="0">
                <a:solidFill>
                  <a:srgbClr val="002060"/>
                </a:solidFill>
                <a:latin typeface="DM Sans" pitchFamily="2" charset="-70"/>
                <a:cs typeface="Poppins" panose="00000500000000000000" pitchFamily="2" charset="-70"/>
              </a:rPr>
              <a:t>27 d. interneto svetainėje https://esinvesticijos.lt/kvietimai/finansines-paskatos-startuoliams-ir-atzalinems-imonems-kurti-di-bloku-grandines-technologiju-robotikos-procesu-automatizavimo-produktus-ir-sprendimus</a:t>
            </a:r>
            <a:r>
              <a:rPr lang="en-US" sz="2600" dirty="0">
                <a:solidFill>
                  <a:srgbClr val="002060"/>
                </a:solidFill>
                <a:latin typeface="DM Sans" pitchFamily="2" charset="-70"/>
                <a:cs typeface="Poppins" panose="00000500000000000000" pitchFamily="2" charset="-70"/>
              </a:rPr>
              <a:t>. </a:t>
            </a:r>
            <a:endParaRPr lang="lt-LT" sz="2600" dirty="0">
              <a:solidFill>
                <a:srgbClr val="002060"/>
              </a:solidFill>
              <a:latin typeface="DM Sans" pitchFamily="2" charset="-70"/>
              <a:cs typeface="Poppins" panose="00000500000000000000" pitchFamily="2" charset="-70"/>
            </a:endParaRPr>
          </a:p>
          <a:p>
            <a:pPr algn="just">
              <a:spcAft>
                <a:spcPts val="600"/>
              </a:spcAft>
              <a:buClr>
                <a:srgbClr val="F58C00"/>
              </a:buClr>
              <a:buFont typeface="Wingdings" panose="05000000000000000000" pitchFamily="2" charset="2"/>
              <a:buChar char="v"/>
            </a:pPr>
            <a:endParaRPr lang="lt-LT" sz="26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2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2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2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200" dirty="0">
              <a:solidFill>
                <a:srgbClr val="002060"/>
              </a:solidFill>
              <a:latin typeface="DM Sans" pitchFamily="2" charset="-70"/>
              <a:cs typeface="Poppins" panose="00000500000000000000" pitchFamily="2" charset="-70"/>
            </a:endParaRPr>
          </a:p>
          <a:p>
            <a:pPr algn="just">
              <a:buClr>
                <a:srgbClr val="142D64"/>
              </a:buClr>
              <a:buFont typeface="Wingdings" panose="05000000000000000000" pitchFamily="2" charset="2"/>
              <a:buChar char="v"/>
            </a:pPr>
            <a:endParaRPr lang="lt-LT" sz="10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000" dirty="0">
              <a:latin typeface="Poppins" panose="00000500000000000000" pitchFamily="2" charset="-70"/>
              <a:cs typeface="Poppins" panose="00000500000000000000" pitchFamily="2" charset="-70"/>
            </a:endParaRPr>
          </a:p>
          <a:p>
            <a:pPr algn="just">
              <a:buClr>
                <a:srgbClr val="142D64"/>
              </a:buClr>
              <a:buFont typeface="Wingdings" panose="05000000000000000000" pitchFamily="2" charset="2"/>
              <a:buChar char="v"/>
            </a:pPr>
            <a:endParaRPr lang="lt-LT" sz="2000" dirty="0">
              <a:latin typeface="Poppins" panose="00000500000000000000" pitchFamily="2" charset="-70"/>
              <a:cs typeface="Poppins" panose="00000500000000000000" pitchFamily="2" charset="-70"/>
            </a:endParaRPr>
          </a:p>
          <a:p>
            <a:pPr algn="just">
              <a:buClr>
                <a:srgbClr val="142D64"/>
              </a:buClr>
              <a:buFont typeface="Wingdings" panose="05000000000000000000" pitchFamily="2" charset="2"/>
              <a:buChar char="v"/>
            </a:pPr>
            <a:endParaRPr lang="lt-LT" sz="1400" dirty="0"/>
          </a:p>
        </p:txBody>
      </p:sp>
      <p:sp>
        <p:nvSpPr>
          <p:cNvPr id="32" name="Slide Number Placeholder 3">
            <a:extLst>
              <a:ext uri="{FF2B5EF4-FFF2-40B4-BE49-F238E27FC236}">
                <a16:creationId xmlns:a16="http://schemas.microsoft.com/office/drawing/2014/main" id="{778D786F-89F5-6C12-1D2D-9AC28116DDEB}"/>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391327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00A7C411-867A-3AB8-CD52-DD97C021EA4E}"/>
            </a:ext>
          </a:extLst>
        </p:cNvPr>
        <p:cNvGrpSpPr/>
        <p:nvPr/>
      </p:nvGrpSpPr>
      <p:grpSpPr>
        <a:xfrm>
          <a:off x="0" y="0"/>
          <a:ext cx="0" cy="0"/>
          <a:chOff x="0" y="0"/>
          <a:chExt cx="0" cy="0"/>
        </a:xfrm>
      </p:grpSpPr>
      <p:sp>
        <p:nvSpPr>
          <p:cNvPr id="22" name="Text Placeholder 2">
            <a:extLst>
              <a:ext uri="{FF2B5EF4-FFF2-40B4-BE49-F238E27FC236}">
                <a16:creationId xmlns:a16="http://schemas.microsoft.com/office/drawing/2014/main" id="{A2C34D55-92C3-DBDE-FDC8-83A62633B008}"/>
              </a:ext>
            </a:extLst>
          </p:cNvPr>
          <p:cNvSpPr txBox="1">
            <a:spLocks/>
          </p:cNvSpPr>
          <p:nvPr/>
        </p:nvSpPr>
        <p:spPr>
          <a:xfrm>
            <a:off x="1416049" y="476251"/>
            <a:ext cx="10349231" cy="605789"/>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000" b="0" i="0" u="none" strike="noStrike" kern="1200" cap="none" spc="40" normalizeH="0" baseline="0" noProof="0" dirty="0">
                <a:ln>
                  <a:noFill/>
                </a:ln>
                <a:solidFill>
                  <a:srgbClr val="092E68"/>
                </a:solidFill>
                <a:effectLst/>
                <a:uLnTx/>
                <a:uFillTx/>
                <a:latin typeface="DM Serif Display" pitchFamily="2" charset="0"/>
              </a:rPr>
              <a:t>Galimi pareiškėjai ir keliami reikalavimai(</a:t>
            </a:r>
            <a:r>
              <a:rPr kumimoji="0" lang="en-US" sz="4000" b="0" i="0" u="none" strike="noStrike" kern="1200" cap="none" spc="40" normalizeH="0" baseline="0" noProof="0" dirty="0">
                <a:ln>
                  <a:noFill/>
                </a:ln>
                <a:solidFill>
                  <a:srgbClr val="092E68"/>
                </a:solidFill>
                <a:effectLst/>
                <a:uLnTx/>
                <a:uFillTx/>
                <a:latin typeface="DM Serif Display" pitchFamily="2" charset="0"/>
              </a:rPr>
              <a:t>2</a:t>
            </a:r>
            <a:r>
              <a:rPr kumimoji="0" lang="lt-LT" sz="4000" b="0" i="0" u="none" strike="noStrike" kern="1200" cap="none" spc="40" normalizeH="0" baseline="0" noProof="0" dirty="0">
                <a:ln>
                  <a:noFill/>
                </a:ln>
                <a:solidFill>
                  <a:srgbClr val="092E68"/>
                </a:solidFill>
                <a:effectLst/>
                <a:uLnTx/>
                <a:uFillTx/>
                <a:latin typeface="DM Serif Display" pitchFamily="2" charset="0"/>
              </a:rPr>
              <a:t>)</a:t>
            </a:r>
          </a:p>
        </p:txBody>
      </p:sp>
      <p:pic>
        <p:nvPicPr>
          <p:cNvPr id="27" name="Picture 2" descr="Centrinė projektų valdymo agentūra">
            <a:extLst>
              <a:ext uri="{FF2B5EF4-FFF2-40B4-BE49-F238E27FC236}">
                <a16:creationId xmlns:a16="http://schemas.microsoft.com/office/drawing/2014/main" id="{354DB40F-7DA4-116B-420C-7D46530374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1">
            <a:extLst>
              <a:ext uri="{FF2B5EF4-FFF2-40B4-BE49-F238E27FC236}">
                <a16:creationId xmlns:a16="http://schemas.microsoft.com/office/drawing/2014/main" id="{92FFC986-6B19-83F9-7EF1-E730D833DDAC}"/>
              </a:ext>
            </a:extLst>
          </p:cNvPr>
          <p:cNvSpPr txBox="1">
            <a:spLocks/>
          </p:cNvSpPr>
          <p:nvPr/>
        </p:nvSpPr>
        <p:spPr>
          <a:xfrm>
            <a:off x="501365" y="1573110"/>
            <a:ext cx="11353801" cy="4953824"/>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lnSpc>
                <a:spcPct val="150000"/>
              </a:lnSpc>
              <a:buClr>
                <a:srgbClr val="F58C00"/>
              </a:buClr>
              <a:buFont typeface="Wingdings" panose="05000000000000000000" pitchFamily="2" charset="2"/>
              <a:buChar char="v"/>
            </a:pPr>
            <a:r>
              <a:rPr lang="lt-LT" sz="1200" dirty="0">
                <a:solidFill>
                  <a:srgbClr val="002060"/>
                </a:solidFill>
                <a:latin typeface="DM Sans" pitchFamily="2" charset="-70"/>
                <a:cs typeface="Poppins" panose="00000500000000000000" pitchFamily="2" charset="-70"/>
              </a:rPr>
              <a:t>Nepatiriantis sunkumų (vertinamas ūkio subjektas: pareiškėjas + susijusios įmonės);</a:t>
            </a:r>
          </a:p>
          <a:p>
            <a:pPr algn="just">
              <a:spcAft>
                <a:spcPts val="600"/>
              </a:spcAft>
              <a:buClr>
                <a:srgbClr val="F58C00"/>
              </a:buClr>
              <a:buFont typeface="Wingdings" panose="05000000000000000000" pitchFamily="2" charset="2"/>
              <a:buChar char="v"/>
            </a:pPr>
            <a:r>
              <a:rPr lang="lt-LT" sz="1200" dirty="0">
                <a:solidFill>
                  <a:srgbClr val="002060"/>
                </a:solidFill>
                <a:latin typeface="DM Sans" pitchFamily="2" charset="-70"/>
                <a:cs typeface="Poppins" panose="00000500000000000000" pitchFamily="2" charset="-70"/>
              </a:rPr>
              <a:t>Neturi negrąžintos valstybės pagalbos, kuri Europos Komisijos sprendimu buvo pripažinta neteisėta;</a:t>
            </a:r>
          </a:p>
          <a:p>
            <a:pPr algn="just">
              <a:spcAft>
                <a:spcPts val="600"/>
              </a:spcAft>
              <a:buClr>
                <a:srgbClr val="F58C00"/>
              </a:buClr>
              <a:buFont typeface="Wingdings" panose="05000000000000000000" pitchFamily="2" charset="2"/>
              <a:buChar char="v"/>
            </a:pPr>
            <a:r>
              <a:rPr lang="lt-LT" sz="1200" dirty="0">
                <a:solidFill>
                  <a:srgbClr val="002060"/>
                </a:solidFill>
                <a:latin typeface="DM Sans" pitchFamily="2" charset="-70"/>
                <a:cs typeface="Poppins" panose="00000500000000000000" pitchFamily="2" charset="-70"/>
              </a:rPr>
              <a:t>Finansavimas neskiriamas pareiškėjui, kuriam pritaikytos tarptautinės sankcijos ir (arba) jo ir (arba) su juo susijusių įmonių vykdomoje veikloje, veiksmuose, sandoriuose dalyvauja subjektai, kuriems pritaikytos tarptautinės sankcijos, kai šių įmonių veiklos, veiksmų ir (ar) sandorių vykdymas draudžiamas ar prieštarauja Lietuvos Respublikoje įgyvendinamoms tarptautinėms sankcijoms, vadovaujantis Lietuvos Respublikos tarptautinių sankcijų įstatymo 7 straipsniu (Juridinių asmenų ar kitų organizacijų, neturinčių juridinio asmens statuso, kurios nuosavybės teise priklauso arba yra kontroliuojamos subjekto, kuriam taikomos sankcijos, sąrašas skelbiamas Finansinių nusikaltimų tyrimo tarnybos prie Lietuvos Respublikos vidaus reikalų ministerijos interneto svetainėje https://fntt.lrv.lt/lt/tarptautines-finansines-sankcijos/), arba veikloje, veiksmuose, sandoriuose dalyvauja užsieniečiai, kuriems draudžiama atvykti į Lietuvos Respubliką ir kurie yra įtraukti į Užsieniečių, kuriems draudžiama atvykti į Lietuvos Respubliką, sąrašą, skelbiamą Migracijos departamento prie Lietuvos Respublikos vidaus reikalų ministerijos interneto svetainėje </a:t>
            </a:r>
            <a:r>
              <a:rPr lang="lt-LT" sz="1200" dirty="0">
                <a:solidFill>
                  <a:srgbClr val="002060"/>
                </a:solidFill>
                <a:latin typeface="DM Sans" pitchFamily="2" charset="-70"/>
                <a:cs typeface="Poppins" panose="00000500000000000000" pitchFamily="2" charset="-70"/>
                <a:hlinkClick r:id="rId4">
                  <a:extLst>
                    <a:ext uri="{A12FA001-AC4F-418D-AE19-62706E023703}">
                      <ahyp:hlinkClr xmlns:ahyp="http://schemas.microsoft.com/office/drawing/2018/hyperlinkcolor" val="tx"/>
                    </a:ext>
                  </a:extLst>
                </a:hlinkClick>
              </a:rPr>
              <a:t>https://www.migracija.lt/service/juridiniams-asmenims?lang=lt#uzsienieciu-kuriems-draudziama-atvykti-i-lietuva-sarasas</a:t>
            </a:r>
            <a:r>
              <a:rPr lang="lt-LT" sz="1200" dirty="0">
                <a:solidFill>
                  <a:srgbClr val="002060"/>
                </a:solidFill>
                <a:latin typeface="DM Sans" pitchFamily="2" charset="-70"/>
                <a:cs typeface="Poppins" panose="00000500000000000000" pitchFamily="2" charset="-70"/>
              </a:rPr>
              <a:t>;</a:t>
            </a:r>
          </a:p>
          <a:p>
            <a:pPr algn="just">
              <a:spcAft>
                <a:spcPts val="600"/>
              </a:spcAft>
              <a:buClr>
                <a:srgbClr val="F58C00"/>
              </a:buClr>
              <a:buFont typeface="Wingdings" panose="05000000000000000000" pitchFamily="2" charset="2"/>
              <a:buChar char="v"/>
            </a:pPr>
            <a:r>
              <a:rPr lang="lt-LT" sz="1200" dirty="0">
                <a:solidFill>
                  <a:srgbClr val="002060"/>
                </a:solidFill>
                <a:latin typeface="DM Sans" pitchFamily="2" charset="-70"/>
                <a:cs typeface="Poppins" panose="00000500000000000000" pitchFamily="2" charset="-70"/>
              </a:rPr>
              <a:t>Finansavimas neskiriamas pareiškėjui, kuriam ES pritaikytos sankcijos, įskaitant (bet tuo neapsiribojant): asmenis, subjektus ar organizacijas, konkrečiai nurodytus teisės aktuose, kuriais įvedamos tos sankcijos; įmones, kurios nuosavybės teise priklauso asmenims, subjektams ar organizacijoms, kuriems skirtos ES pritaikytos sankcijos, arba yra jų kontroliuojamos; arba įmones, vykdančias veiklą sektoriuose, kuriems skirtos ES pritaikytos sankcijos, jei teikiamas finansavimas prieštarautų atitinkamų sankcijų tikslams;</a:t>
            </a:r>
          </a:p>
          <a:p>
            <a:pPr algn="just">
              <a:spcAft>
                <a:spcPts val="600"/>
              </a:spcAft>
              <a:buClr>
                <a:srgbClr val="F58C00"/>
              </a:buClr>
              <a:buFont typeface="Wingdings" panose="05000000000000000000" pitchFamily="2" charset="2"/>
              <a:buChar char="v"/>
            </a:pPr>
            <a:r>
              <a:rPr lang="lt-LT" sz="1200" dirty="0">
                <a:solidFill>
                  <a:srgbClr val="002060"/>
                </a:solidFill>
                <a:latin typeface="DM Sans" pitchFamily="2" charset="-70"/>
                <a:cs typeface="Poppins" panose="00000500000000000000" pitchFamily="2" charset="-70"/>
              </a:rPr>
              <a:t>Finansavimas neskiriamas pareiškėjui, kuris turi arba nėra nutraukęs prekybinių įsipareigojimų su Rusijos Federacijos, Baltarusijos Respublikos, Rusijos Federacijos aneksuoto Krymo, Moldovos Respublikos Vyriausybės nekontroliuojamos </a:t>
            </a:r>
            <a:r>
              <a:rPr lang="lt-LT" sz="1200" dirty="0" err="1">
                <a:solidFill>
                  <a:srgbClr val="002060"/>
                </a:solidFill>
                <a:latin typeface="DM Sans" pitchFamily="2" charset="-70"/>
                <a:cs typeface="Poppins" panose="00000500000000000000" pitchFamily="2" charset="-70"/>
              </a:rPr>
              <a:t>Padniestrės</a:t>
            </a:r>
            <a:r>
              <a:rPr lang="lt-LT" sz="1200" dirty="0">
                <a:solidFill>
                  <a:srgbClr val="002060"/>
                </a:solidFill>
                <a:latin typeface="DM Sans" pitchFamily="2" charset="-70"/>
                <a:cs typeface="Poppins" panose="00000500000000000000" pitchFamily="2" charset="-70"/>
              </a:rPr>
              <a:t> teritorijos bei </a:t>
            </a:r>
            <a:r>
              <a:rPr lang="lt-LT" sz="1200" dirty="0" err="1">
                <a:solidFill>
                  <a:srgbClr val="002060"/>
                </a:solidFill>
                <a:latin typeface="DM Sans" pitchFamily="2" charset="-70"/>
                <a:cs typeface="Poppins" panose="00000500000000000000" pitchFamily="2" charset="-70"/>
              </a:rPr>
              <a:t>Sakartvelo</a:t>
            </a:r>
            <a:r>
              <a:rPr lang="lt-LT" sz="1200" dirty="0">
                <a:solidFill>
                  <a:srgbClr val="002060"/>
                </a:solidFill>
                <a:latin typeface="DM Sans" pitchFamily="2" charset="-70"/>
                <a:cs typeface="Poppins" panose="00000500000000000000" pitchFamily="2" charset="-70"/>
              </a:rPr>
              <a:t> Vyriausybės nekontroliuojamos Abchazijos ir Pietų Osetijos teritorijos fiziniais ir (ar) juridiniais asmenimis ne vėliau kaip iki 2022 m. rugpjūčio 31 dienos. Šį reikalavimą projekto vykdytojas turi atitikti viso projekto įgyvendinimo metu. Nustačius šio papunkčio reikalavimų neatitikimą, projekto sutartis nutraukiama ir susigrąžinamas visas išmokėtas finansavimas;</a:t>
            </a:r>
            <a:br>
              <a:rPr lang="lt-LT" sz="1200" dirty="0">
                <a:solidFill>
                  <a:srgbClr val="002060"/>
                </a:solidFill>
                <a:latin typeface="DM Sans" pitchFamily="2" charset="-70"/>
                <a:cs typeface="Poppins" panose="00000500000000000000" pitchFamily="2" charset="-70"/>
              </a:rPr>
            </a:br>
            <a:endParaRPr lang="lt-LT" sz="1200" dirty="0">
              <a:solidFill>
                <a:srgbClr val="002060"/>
              </a:solidFill>
              <a:latin typeface="DM Sans" pitchFamily="2" charset="-70"/>
              <a:cs typeface="Poppins" panose="00000500000000000000" pitchFamily="2" charset="-70"/>
            </a:endParaRPr>
          </a:p>
          <a:p>
            <a:pPr algn="just">
              <a:spcAft>
                <a:spcPts val="600"/>
              </a:spcAft>
              <a:buClr>
                <a:srgbClr val="F58C00"/>
              </a:buClr>
              <a:buFont typeface="Wingdings" panose="05000000000000000000" pitchFamily="2" charset="2"/>
              <a:buChar char="v"/>
            </a:pPr>
            <a:r>
              <a:rPr lang="en-US" sz="1200" dirty="0">
                <a:solidFill>
                  <a:srgbClr val="FF0000"/>
                </a:solidFill>
                <a:latin typeface="DM Sans" pitchFamily="2" charset="-70"/>
                <a:cs typeface="Poppins" panose="00000500000000000000" pitchFamily="2" charset="-70"/>
              </a:rPr>
              <a:t>! </a:t>
            </a:r>
            <a:r>
              <a:rPr lang="lt-LT" sz="1200" dirty="0">
                <a:solidFill>
                  <a:srgbClr val="FF0000"/>
                </a:solidFill>
                <a:latin typeface="DM Sans" pitchFamily="2" charset="-70"/>
                <a:cs typeface="Poppins" panose="00000500000000000000" pitchFamily="2" charset="-70"/>
              </a:rPr>
              <a:t>Partneriai projekte negalimi</a:t>
            </a:r>
          </a:p>
          <a:p>
            <a:pPr marL="0" indent="0" algn="just">
              <a:buClr>
                <a:srgbClr val="142D64"/>
              </a:buClr>
              <a:buNone/>
            </a:pPr>
            <a:endParaRPr lang="lt-LT" sz="22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2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2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200" dirty="0">
              <a:solidFill>
                <a:srgbClr val="002060"/>
              </a:solidFill>
              <a:latin typeface="DM Sans" pitchFamily="2" charset="-70"/>
              <a:cs typeface="Poppins" panose="00000500000000000000" pitchFamily="2" charset="-70"/>
            </a:endParaRPr>
          </a:p>
          <a:p>
            <a:pPr algn="just">
              <a:buClr>
                <a:srgbClr val="142D64"/>
              </a:buClr>
              <a:buFont typeface="Wingdings" panose="05000000000000000000" pitchFamily="2" charset="2"/>
              <a:buChar char="v"/>
            </a:pPr>
            <a:endParaRPr lang="lt-LT" sz="1000" dirty="0">
              <a:solidFill>
                <a:srgbClr val="002060"/>
              </a:solidFill>
              <a:latin typeface="DM Sans" pitchFamily="2" charset="-70"/>
              <a:cs typeface="Poppins" panose="00000500000000000000" pitchFamily="2" charset="-70"/>
            </a:endParaRPr>
          </a:p>
          <a:p>
            <a:pPr marL="0" indent="0" algn="just">
              <a:buClr>
                <a:srgbClr val="142D64"/>
              </a:buClr>
              <a:buNone/>
            </a:pPr>
            <a:endParaRPr lang="lt-LT" sz="2000" dirty="0">
              <a:latin typeface="Poppins" panose="00000500000000000000" pitchFamily="2" charset="-70"/>
              <a:cs typeface="Poppins" panose="00000500000000000000" pitchFamily="2" charset="-70"/>
            </a:endParaRPr>
          </a:p>
          <a:p>
            <a:pPr algn="just">
              <a:buClr>
                <a:srgbClr val="142D64"/>
              </a:buClr>
              <a:buFont typeface="Wingdings" panose="05000000000000000000" pitchFamily="2" charset="2"/>
              <a:buChar char="v"/>
            </a:pPr>
            <a:endParaRPr lang="lt-LT" sz="2000" dirty="0">
              <a:latin typeface="Poppins" panose="00000500000000000000" pitchFamily="2" charset="-70"/>
              <a:cs typeface="Poppins" panose="00000500000000000000" pitchFamily="2" charset="-70"/>
            </a:endParaRPr>
          </a:p>
          <a:p>
            <a:pPr algn="just">
              <a:buClr>
                <a:srgbClr val="142D64"/>
              </a:buClr>
              <a:buFont typeface="Wingdings" panose="05000000000000000000" pitchFamily="2" charset="2"/>
              <a:buChar char="v"/>
            </a:pPr>
            <a:endParaRPr lang="lt-LT" sz="1400" dirty="0"/>
          </a:p>
        </p:txBody>
      </p:sp>
      <p:sp>
        <p:nvSpPr>
          <p:cNvPr id="32" name="Slide Number Placeholder 3">
            <a:extLst>
              <a:ext uri="{FF2B5EF4-FFF2-40B4-BE49-F238E27FC236}">
                <a16:creationId xmlns:a16="http://schemas.microsoft.com/office/drawing/2014/main" id="{5BF5477F-E04D-2BB7-36F9-F5982A18FA93}"/>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119233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0918CDBC-EAD1-24DB-841D-7114CC0766E3}"/>
            </a:ext>
          </a:extLst>
        </p:cNvPr>
        <p:cNvGrpSpPr/>
        <p:nvPr/>
      </p:nvGrpSpPr>
      <p:grpSpPr>
        <a:xfrm>
          <a:off x="0" y="0"/>
          <a:ext cx="0" cy="0"/>
          <a:chOff x="0" y="0"/>
          <a:chExt cx="0" cy="0"/>
        </a:xfrm>
      </p:grpSpPr>
      <p:sp>
        <p:nvSpPr>
          <p:cNvPr id="22" name="Text Placeholder 2">
            <a:extLst>
              <a:ext uri="{FF2B5EF4-FFF2-40B4-BE49-F238E27FC236}">
                <a16:creationId xmlns:a16="http://schemas.microsoft.com/office/drawing/2014/main" id="{8DACFF6B-761C-42AC-77FC-9ED8031E6F2E}"/>
              </a:ext>
            </a:extLst>
          </p:cNvPr>
          <p:cNvSpPr txBox="1">
            <a:spLocks/>
          </p:cNvSpPr>
          <p:nvPr/>
        </p:nvSpPr>
        <p:spPr>
          <a:xfrm>
            <a:off x="1416049" y="476251"/>
            <a:ext cx="10602458" cy="795847"/>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000" b="0" i="0" u="none" strike="noStrike" kern="1200" cap="none" spc="40" normalizeH="0" baseline="0" noProof="0" dirty="0">
                <a:ln>
                  <a:noFill/>
                </a:ln>
                <a:solidFill>
                  <a:srgbClr val="092E68"/>
                </a:solidFill>
                <a:effectLst/>
                <a:uLnTx/>
                <a:uFillTx/>
                <a:latin typeface="DM Serif Display" pitchFamily="2" charset="0"/>
              </a:rPr>
              <a:t>Galimi pareiškėjai ir keliami reikalavimai(</a:t>
            </a:r>
            <a:r>
              <a:rPr lang="en-US" sz="4000" dirty="0"/>
              <a:t>3)</a:t>
            </a:r>
            <a:endParaRPr kumimoji="0" lang="lt-LT" sz="40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7" name="Picture 2" descr="Centrinė projektų valdymo agentūra">
            <a:extLst>
              <a:ext uri="{FF2B5EF4-FFF2-40B4-BE49-F238E27FC236}">
                <a16:creationId xmlns:a16="http://schemas.microsoft.com/office/drawing/2014/main" id="{0549C79D-5F3F-9827-5B24-D1474EA27B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1">
            <a:extLst>
              <a:ext uri="{FF2B5EF4-FFF2-40B4-BE49-F238E27FC236}">
                <a16:creationId xmlns:a16="http://schemas.microsoft.com/office/drawing/2014/main" id="{277A9207-73BB-CDBF-2D7E-3B6D7922E3CE}"/>
              </a:ext>
            </a:extLst>
          </p:cNvPr>
          <p:cNvSpPr txBox="1">
            <a:spLocks/>
          </p:cNvSpPr>
          <p:nvPr/>
        </p:nvSpPr>
        <p:spPr>
          <a:xfrm>
            <a:off x="563879" y="1661160"/>
            <a:ext cx="11353801" cy="4419600"/>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buClr>
                <a:srgbClr val="142D64"/>
              </a:buClr>
              <a:buNone/>
            </a:pPr>
            <a:endParaRPr lang="lt-LT" sz="2000" dirty="0">
              <a:latin typeface="Poppins" panose="00000500000000000000" pitchFamily="2" charset="-70"/>
              <a:cs typeface="Poppins" panose="00000500000000000000" pitchFamily="2" charset="-70"/>
            </a:endParaRPr>
          </a:p>
          <a:p>
            <a:pPr algn="just">
              <a:buClr>
                <a:srgbClr val="142D64"/>
              </a:buClr>
              <a:buFont typeface="Wingdings" panose="05000000000000000000" pitchFamily="2" charset="2"/>
              <a:buChar char="v"/>
            </a:pPr>
            <a:endParaRPr lang="lt-LT" sz="1400" dirty="0"/>
          </a:p>
        </p:txBody>
      </p:sp>
      <p:sp>
        <p:nvSpPr>
          <p:cNvPr id="32" name="Slide Number Placeholder 3">
            <a:extLst>
              <a:ext uri="{FF2B5EF4-FFF2-40B4-BE49-F238E27FC236}">
                <a16:creationId xmlns:a16="http://schemas.microsoft.com/office/drawing/2014/main" id="{D14F6AF9-0DDC-49C4-25C5-426B03DE3FA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2" name="Text Placeholder 1">
            <a:extLst>
              <a:ext uri="{FF2B5EF4-FFF2-40B4-BE49-F238E27FC236}">
                <a16:creationId xmlns:a16="http://schemas.microsoft.com/office/drawing/2014/main" id="{ED671955-6599-DAEC-3552-8087505E9A45}"/>
              </a:ext>
            </a:extLst>
          </p:cNvPr>
          <p:cNvSpPr txBox="1">
            <a:spLocks/>
          </p:cNvSpPr>
          <p:nvPr/>
        </p:nvSpPr>
        <p:spPr>
          <a:xfrm>
            <a:off x="697151" y="1272098"/>
            <a:ext cx="10797697" cy="4961062"/>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buClr>
                <a:srgbClr val="142D64"/>
              </a:buClr>
              <a:buFont typeface="Wingdings" panose="05000000000000000000" pitchFamily="2" charset="2"/>
              <a:buChar char="v"/>
            </a:pPr>
            <a:endParaRPr lang="lt-LT" sz="1000" dirty="0">
              <a:solidFill>
                <a:srgbClr val="002060"/>
              </a:solidFill>
              <a:latin typeface="DM Sans" pitchFamily="2" charset="-70"/>
              <a:cs typeface="Poppins" panose="00000500000000000000" pitchFamily="2" charset="-70"/>
            </a:endParaRPr>
          </a:p>
          <a:p>
            <a:pPr algn="just">
              <a:buClr>
                <a:srgbClr val="F58C00"/>
              </a:buClr>
              <a:buFont typeface="Wingdings" panose="05000000000000000000" pitchFamily="2" charset="2"/>
              <a:buChar char="v"/>
            </a:pPr>
            <a:r>
              <a:rPr lang="lt-LT" sz="1600" u="sng" dirty="0">
                <a:solidFill>
                  <a:srgbClr val="002060"/>
                </a:solidFill>
                <a:latin typeface="DM Sans" pitchFamily="2" charset="-70"/>
                <a:cs typeface="Poppins" panose="00000500000000000000" pitchFamily="2" charset="-70"/>
              </a:rPr>
              <a:t>Projekto parengtumui taikomas reikalavimas</a:t>
            </a:r>
            <a:r>
              <a:rPr lang="lt-LT" sz="1600" dirty="0">
                <a:solidFill>
                  <a:srgbClr val="002060"/>
                </a:solidFill>
                <a:latin typeface="DM Sans" pitchFamily="2" charset="-70"/>
                <a:cs typeface="Poppins" panose="00000500000000000000" pitchFamily="2" charset="-70"/>
              </a:rPr>
              <a:t>, kurio neįvykdžius ir kartu su PĮP nepateikus dokumentų, </a:t>
            </a:r>
            <a:r>
              <a:rPr lang="lt-LT" sz="1600" dirty="0">
                <a:solidFill>
                  <a:srgbClr val="FF0000"/>
                </a:solidFill>
                <a:latin typeface="DM Sans" pitchFamily="2" charset="-70"/>
                <a:cs typeface="Poppins" panose="00000500000000000000" pitchFamily="2" charset="-70"/>
              </a:rPr>
              <a:t>PĮP atmetamas neprašius papildomų dokumentų – turi būti parengtas ir kartu su PĮP pateiktas dokumentas </a:t>
            </a:r>
            <a:r>
              <a:rPr lang="lt-LT" sz="1600" u="sng" dirty="0">
                <a:solidFill>
                  <a:srgbClr val="FF0000"/>
                </a:solidFill>
                <a:latin typeface="DM Sans" pitchFamily="2" charset="-70"/>
                <a:cs typeface="Poppins" panose="00000500000000000000" pitchFamily="2" charset="-70"/>
              </a:rPr>
              <a:t>pagal Aprašo 3 priede pateiktą formą</a:t>
            </a:r>
            <a:r>
              <a:rPr lang="lt-LT" sz="1600" u="sng" dirty="0">
                <a:solidFill>
                  <a:srgbClr val="002060"/>
                </a:solidFill>
                <a:latin typeface="DM Sans" pitchFamily="2" charset="-70"/>
                <a:cs typeface="Poppins" panose="00000500000000000000" pitchFamily="2" charset="-70"/>
              </a:rPr>
              <a:t> </a:t>
            </a:r>
            <a:r>
              <a:rPr lang="lt-LT" sz="1600" dirty="0">
                <a:solidFill>
                  <a:srgbClr val="002060"/>
                </a:solidFill>
                <a:latin typeface="DM Sans" pitchFamily="2" charset="-70"/>
                <a:cs typeface="Poppins" panose="00000500000000000000" pitchFamily="2" charset="-70"/>
              </a:rPr>
              <a:t>(užpildyta visa forma, atsakymai pateikti išsamūs ir argumentuoti).</a:t>
            </a:r>
          </a:p>
          <a:p>
            <a:pPr algn="just">
              <a:buClr>
                <a:srgbClr val="F58C00"/>
              </a:buClr>
              <a:buFont typeface="Wingdings" panose="05000000000000000000" pitchFamily="2" charset="2"/>
              <a:buChar char="v"/>
            </a:pPr>
            <a:r>
              <a:rPr lang="lt-LT" sz="1600" dirty="0">
                <a:solidFill>
                  <a:srgbClr val="002060"/>
                </a:solidFill>
                <a:latin typeface="DM Sans" pitchFamily="2" charset="-70"/>
                <a:cs typeface="Poppins" panose="00000500000000000000" pitchFamily="2" charset="-70"/>
              </a:rPr>
              <a:t>Projektų veiklų pradžia – </a:t>
            </a:r>
            <a:r>
              <a:rPr lang="lt-LT" sz="1600" b="1" dirty="0">
                <a:solidFill>
                  <a:srgbClr val="0070C0"/>
                </a:solidFill>
                <a:latin typeface="DM Sans" pitchFamily="2" charset="-70"/>
                <a:cs typeface="Poppins" panose="00000500000000000000" pitchFamily="2" charset="-70"/>
              </a:rPr>
              <a:t>ne anksčiau nei po </a:t>
            </a:r>
            <a:r>
              <a:rPr lang="en-US" sz="1600" b="1" dirty="0">
                <a:solidFill>
                  <a:srgbClr val="0070C0"/>
                </a:solidFill>
                <a:latin typeface="DM Sans" pitchFamily="2" charset="-70"/>
                <a:cs typeface="Poppins" panose="00000500000000000000" pitchFamily="2" charset="-70"/>
              </a:rPr>
              <a:t>projekto </a:t>
            </a:r>
            <a:r>
              <a:rPr lang="lt-LT" sz="1600" b="1" dirty="0">
                <a:solidFill>
                  <a:srgbClr val="0070C0"/>
                </a:solidFill>
                <a:latin typeface="DM Sans" pitchFamily="2" charset="-70"/>
                <a:cs typeface="Poppins" panose="00000500000000000000" pitchFamily="2" charset="-70"/>
              </a:rPr>
              <a:t>į</a:t>
            </a:r>
            <a:r>
              <a:rPr lang="en-US" sz="1600" b="1" dirty="0">
                <a:solidFill>
                  <a:srgbClr val="0070C0"/>
                </a:solidFill>
                <a:latin typeface="DM Sans" pitchFamily="2" charset="-70"/>
                <a:cs typeface="Poppins" panose="00000500000000000000" pitchFamily="2" charset="-70"/>
              </a:rPr>
              <a:t>gyvendinimo plano</a:t>
            </a:r>
            <a:r>
              <a:rPr lang="lt-LT" sz="1600" b="1" dirty="0">
                <a:solidFill>
                  <a:srgbClr val="0070C0"/>
                </a:solidFill>
                <a:latin typeface="DM Sans" pitchFamily="2" charset="-70"/>
                <a:cs typeface="Poppins" panose="00000500000000000000" pitchFamily="2" charset="-70"/>
              </a:rPr>
              <a:t> (toliau –</a:t>
            </a:r>
            <a:r>
              <a:rPr lang="en-US" sz="1600" b="1" dirty="0">
                <a:solidFill>
                  <a:srgbClr val="0070C0"/>
                </a:solidFill>
                <a:latin typeface="DM Sans" pitchFamily="2" charset="-70"/>
                <a:cs typeface="Poppins" panose="00000500000000000000" pitchFamily="2" charset="-70"/>
              </a:rPr>
              <a:t> </a:t>
            </a:r>
            <a:r>
              <a:rPr lang="lt-LT" sz="1600" b="1" dirty="0">
                <a:solidFill>
                  <a:srgbClr val="0070C0"/>
                </a:solidFill>
                <a:latin typeface="DM Sans" pitchFamily="2" charset="-70"/>
                <a:cs typeface="Poppins" panose="00000500000000000000" pitchFamily="2" charset="-70"/>
              </a:rPr>
              <a:t>PĮP) pateikimo</a:t>
            </a:r>
            <a:r>
              <a:rPr lang="lt-LT" sz="1600" dirty="0">
                <a:solidFill>
                  <a:srgbClr val="002060"/>
                </a:solidFill>
                <a:latin typeface="DM Sans" pitchFamily="2" charset="-70"/>
                <a:cs typeface="Poppins" panose="00000500000000000000" pitchFamily="2" charset="-70"/>
              </a:rPr>
              <a:t>. Pradėjus vykdyti projektą anksčiau – </a:t>
            </a:r>
            <a:r>
              <a:rPr lang="lt-LT" sz="1600" dirty="0">
                <a:solidFill>
                  <a:srgbClr val="FF0000"/>
                </a:solidFill>
                <a:latin typeface="DM Sans" pitchFamily="2" charset="-70"/>
                <a:cs typeface="Poppins" panose="00000500000000000000" pitchFamily="2" charset="-70"/>
              </a:rPr>
              <a:t>PĮP atmetamas</a:t>
            </a:r>
          </a:p>
          <a:p>
            <a:pPr algn="just">
              <a:buClr>
                <a:srgbClr val="F58C00"/>
              </a:buClr>
              <a:buFont typeface="Wingdings" panose="05000000000000000000" pitchFamily="2" charset="2"/>
              <a:buChar char="v"/>
            </a:pPr>
            <a:r>
              <a:rPr lang="lt-LT" sz="1600" dirty="0">
                <a:solidFill>
                  <a:srgbClr val="002060"/>
                </a:solidFill>
                <a:latin typeface="DM Sans" pitchFamily="2" charset="-70"/>
                <a:cs typeface="Poppins" panose="00000500000000000000" pitchFamily="2" charset="-70"/>
              </a:rPr>
              <a:t>Projekto veiklos turi būti pradėtos įgyvendinti ne vėliau kaip per 1 mėnesį nuo projekto sutarties pasirašymo dienos</a:t>
            </a:r>
          </a:p>
          <a:p>
            <a:pPr algn="just">
              <a:buClr>
                <a:srgbClr val="F58C00"/>
              </a:buClr>
              <a:buFont typeface="Wingdings" panose="05000000000000000000" pitchFamily="2" charset="2"/>
              <a:buChar char="v"/>
            </a:pPr>
            <a:r>
              <a:rPr lang="lt-LT" sz="1600" dirty="0">
                <a:solidFill>
                  <a:srgbClr val="002060"/>
                </a:solidFill>
                <a:latin typeface="DM Sans" pitchFamily="2" charset="-70"/>
                <a:cs typeface="Poppins" panose="00000500000000000000" pitchFamily="2" charset="-70"/>
              </a:rPr>
              <a:t>Pareiškėjas gali pateikti </a:t>
            </a:r>
            <a:r>
              <a:rPr lang="lt-LT" sz="1600" dirty="0">
                <a:solidFill>
                  <a:srgbClr val="FF0000"/>
                </a:solidFill>
                <a:latin typeface="DM Sans" pitchFamily="2" charset="-70"/>
                <a:cs typeface="Poppins" panose="00000500000000000000" pitchFamily="2" charset="-70"/>
              </a:rPr>
              <a:t>tik vieną PĮP</a:t>
            </a:r>
            <a:r>
              <a:rPr lang="lt-LT" sz="1600" dirty="0">
                <a:solidFill>
                  <a:srgbClr val="002060"/>
                </a:solidFill>
                <a:latin typeface="DM Sans" pitchFamily="2" charset="-70"/>
                <a:cs typeface="Poppins" panose="00000500000000000000" pitchFamily="2" charset="-70"/>
              </a:rPr>
              <a:t>, parengtą pagal </a:t>
            </a:r>
            <a:r>
              <a:rPr lang="pt-BR" sz="1600" dirty="0">
                <a:solidFill>
                  <a:srgbClr val="002060"/>
                </a:solidFill>
                <a:latin typeface="DM Sans" pitchFamily="2" charset="-70"/>
                <a:cs typeface="Poppins" panose="00000500000000000000" pitchFamily="2" charset="-70"/>
              </a:rPr>
              <a:t>PAFT</a:t>
            </a:r>
            <a:r>
              <a:rPr lang="lt-LT" sz="1600" dirty="0">
                <a:solidFill>
                  <a:srgbClr val="002060"/>
                </a:solidFill>
                <a:latin typeface="DM Sans" pitchFamily="2" charset="-70"/>
                <a:cs typeface="Poppins" panose="00000500000000000000" pitchFamily="2" charset="-70"/>
              </a:rPr>
              <a:t> 1 priede pateiktą formą</a:t>
            </a:r>
          </a:p>
          <a:p>
            <a:pPr algn="just">
              <a:buClr>
                <a:srgbClr val="F58C00"/>
              </a:buClr>
              <a:buFont typeface="Wingdings" panose="05000000000000000000" pitchFamily="2" charset="2"/>
              <a:buChar char="v"/>
            </a:pPr>
            <a:r>
              <a:rPr lang="lt-LT" sz="1600" dirty="0">
                <a:solidFill>
                  <a:srgbClr val="002060"/>
                </a:solidFill>
                <a:latin typeface="DM Sans" pitchFamily="2" charset="-70"/>
                <a:cs typeface="Poppins" panose="00000500000000000000" pitchFamily="2" charset="-70"/>
              </a:rPr>
              <a:t>Projekto veiklų pabaiga – 2027 m. gruodžio 31 d.</a:t>
            </a:r>
          </a:p>
          <a:p>
            <a:pPr algn="just">
              <a:buClr>
                <a:srgbClr val="F58C00"/>
              </a:buClr>
              <a:buFont typeface="Wingdings" panose="05000000000000000000" pitchFamily="2" charset="2"/>
              <a:buChar char="v"/>
            </a:pPr>
            <a:r>
              <a:rPr lang="lt-LT" sz="1600" dirty="0">
                <a:solidFill>
                  <a:srgbClr val="002060"/>
                </a:solidFill>
                <a:latin typeface="DM Sans" pitchFamily="2" charset="-70"/>
                <a:cs typeface="Poppins" panose="00000500000000000000" pitchFamily="2" charset="-70"/>
              </a:rPr>
              <a:t>Projekto veiklų vykdymo vieta – </a:t>
            </a:r>
            <a:r>
              <a:rPr lang="lt-LT" sz="1600" b="1" dirty="0">
                <a:solidFill>
                  <a:srgbClr val="002060"/>
                </a:solidFill>
                <a:latin typeface="DM Sans" pitchFamily="2" charset="-70"/>
                <a:cs typeface="Poppins" panose="00000500000000000000" pitchFamily="2" charset="-70"/>
              </a:rPr>
              <a:t>Sostinės regionas</a:t>
            </a:r>
            <a:r>
              <a:rPr lang="lt-LT" sz="1600" dirty="0">
                <a:solidFill>
                  <a:srgbClr val="002060"/>
                </a:solidFill>
                <a:latin typeface="DM Sans" pitchFamily="2" charset="-70"/>
                <a:cs typeface="Poppins" panose="00000500000000000000" pitchFamily="2" charset="-70"/>
              </a:rPr>
              <a:t>, Lietuva</a:t>
            </a:r>
          </a:p>
          <a:p>
            <a:pPr algn="just">
              <a:buClr>
                <a:srgbClr val="F58C00"/>
              </a:buClr>
              <a:buFont typeface="Wingdings" panose="05000000000000000000" pitchFamily="2" charset="2"/>
              <a:buChar char="v"/>
            </a:pPr>
            <a:r>
              <a:rPr lang="lt-LT" sz="1600" dirty="0">
                <a:solidFill>
                  <a:srgbClr val="002060"/>
                </a:solidFill>
                <a:latin typeface="DM Sans" pitchFamily="2" charset="-70"/>
                <a:cs typeface="Poppins" panose="00000500000000000000" pitchFamily="2" charset="-70"/>
              </a:rPr>
              <a:t>Pareiškėjas ir projektas turi atitikti projekto bendruosius (PAFT 2 priedas) ir specialiuosius (Aprašo 12 punktas) atrankos kriterijus</a:t>
            </a:r>
          </a:p>
          <a:p>
            <a:pPr marL="0" indent="0" algn="just">
              <a:buClr>
                <a:srgbClr val="142D64"/>
              </a:buClr>
              <a:buNone/>
            </a:pPr>
            <a:endParaRPr lang="lt-LT" sz="1600" dirty="0">
              <a:latin typeface="Poppins" panose="00000500000000000000" pitchFamily="2" charset="-70"/>
              <a:cs typeface="Poppins" panose="00000500000000000000" pitchFamily="2" charset="-70"/>
            </a:endParaRPr>
          </a:p>
          <a:p>
            <a:pPr algn="just">
              <a:buClr>
                <a:srgbClr val="142D64"/>
              </a:buClr>
              <a:buFont typeface="Wingdings" panose="05000000000000000000" pitchFamily="2" charset="2"/>
              <a:buChar char="v"/>
            </a:pPr>
            <a:endParaRPr lang="lt-LT" sz="1400" dirty="0"/>
          </a:p>
        </p:txBody>
      </p:sp>
    </p:spTree>
    <p:extLst>
      <p:ext uri="{BB962C8B-B14F-4D97-AF65-F5344CB8AC3E}">
        <p14:creationId xmlns:p14="http://schemas.microsoft.com/office/powerpoint/2010/main" val="191686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sp>
        <p:nvSpPr>
          <p:cNvPr id="19" name="Rectangle 18"/>
          <p:cNvSpPr/>
          <p:nvPr/>
        </p:nvSpPr>
        <p:spPr>
          <a:xfrm>
            <a:off x="722167" y="1480009"/>
            <a:ext cx="10654405" cy="707886"/>
          </a:xfrm>
          <a:prstGeom prst="rect">
            <a:avLst/>
          </a:prstGeom>
        </p:spPr>
        <p:txBody>
          <a:bodyPr wrap="square">
            <a:spAutoFit/>
          </a:bodyPr>
          <a:lstStyle/>
          <a:p>
            <a:pPr algn="just">
              <a:buClr>
                <a:srgbClr val="142D64"/>
              </a:buClr>
            </a:pPr>
            <a:r>
              <a:rPr lang="lt-LT" sz="2000" dirty="0">
                <a:solidFill>
                  <a:srgbClr val="002060"/>
                </a:solidFill>
                <a:latin typeface="DM Sans" pitchFamily="2" charset="-70"/>
              </a:rPr>
              <a:t>Kvietimo suma - iki 3 mln. Eur Ekonomikos gaivinimo ir atsparumo didinimo priemonės lėšų. </a:t>
            </a:r>
          </a:p>
        </p:txBody>
      </p:sp>
      <p:sp>
        <p:nvSpPr>
          <p:cNvPr id="21" name="Rectangle 20"/>
          <p:cNvSpPr/>
          <p:nvPr/>
        </p:nvSpPr>
        <p:spPr>
          <a:xfrm>
            <a:off x="722167" y="2449505"/>
            <a:ext cx="10784723" cy="400110"/>
          </a:xfrm>
          <a:prstGeom prst="rect">
            <a:avLst/>
          </a:prstGeom>
        </p:spPr>
        <p:txBody>
          <a:bodyPr wrap="square">
            <a:spAutoFit/>
          </a:bodyPr>
          <a:lstStyle/>
          <a:p>
            <a:pPr algn="just">
              <a:buClr>
                <a:srgbClr val="142D64"/>
              </a:buClr>
            </a:pPr>
            <a:r>
              <a:rPr lang="lt-LT" sz="2000" dirty="0">
                <a:solidFill>
                  <a:srgbClr val="002060"/>
                </a:solidFill>
                <a:latin typeface="DM Sans" pitchFamily="2" charset="-70"/>
              </a:rPr>
              <a:t>Didžiausia galima projektui skirti  finansavimo suma – 100 000 Eur, mažiausia 40 000 Eur.</a:t>
            </a:r>
          </a:p>
        </p:txBody>
      </p:sp>
      <p:sp>
        <p:nvSpPr>
          <p:cNvPr id="23" name="Rectangle 22"/>
          <p:cNvSpPr/>
          <p:nvPr/>
        </p:nvSpPr>
        <p:spPr>
          <a:xfrm>
            <a:off x="822772" y="4203831"/>
            <a:ext cx="10942508" cy="785241"/>
          </a:xfrm>
          <a:prstGeom prst="rect">
            <a:avLst/>
          </a:prstGeom>
        </p:spPr>
        <p:txBody>
          <a:bodyPr wrap="square">
            <a:spAutoFit/>
          </a:bodyPr>
          <a:lstStyle/>
          <a:p>
            <a:pPr algn="ctr">
              <a:buClr>
                <a:srgbClr val="142D64"/>
              </a:buClr>
            </a:pPr>
            <a:endParaRPr lang="lt-LT" sz="2000" b="1" dirty="0">
              <a:solidFill>
                <a:srgbClr val="142D64"/>
              </a:solidFill>
              <a:latin typeface="Poppins" panose="00000500000000000000" pitchFamily="2" charset="-70"/>
            </a:endParaRPr>
          </a:p>
        </p:txBody>
      </p:sp>
      <p:sp>
        <p:nvSpPr>
          <p:cNvPr id="27" name="Text Placeholder 2">
            <a:extLst>
              <a:ext uri="{FF2B5EF4-FFF2-40B4-BE49-F238E27FC236}">
                <a16:creationId xmlns:a16="http://schemas.microsoft.com/office/drawing/2014/main" id="{8B990E42-E215-F848-637F-9FD5521CD914}"/>
              </a:ext>
            </a:extLst>
          </p:cNvPr>
          <p:cNvSpPr txBox="1">
            <a:spLocks/>
          </p:cNvSpPr>
          <p:nvPr/>
        </p:nvSpPr>
        <p:spPr>
          <a:xfrm>
            <a:off x="1416049" y="476251"/>
            <a:ext cx="9085411"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200" b="0" i="0" u="none" strike="noStrike" kern="1200" cap="none" spc="40" normalizeH="0" baseline="0" noProof="0" dirty="0">
                <a:ln>
                  <a:noFill/>
                </a:ln>
                <a:solidFill>
                  <a:srgbClr val="092E68"/>
                </a:solidFill>
                <a:effectLst/>
                <a:uLnTx/>
                <a:uFillTx/>
                <a:latin typeface="DM Serif Display" pitchFamily="2" charset="0"/>
              </a:rPr>
              <a:t>Finansavimas (1)</a:t>
            </a:r>
          </a:p>
        </p:txBody>
      </p:sp>
      <p:pic>
        <p:nvPicPr>
          <p:cNvPr id="28" name="Picture 2" descr="Centrinė projektų valdymo agentūra">
            <a:extLst>
              <a:ext uri="{FF2B5EF4-FFF2-40B4-BE49-F238E27FC236}">
                <a16:creationId xmlns:a16="http://schemas.microsoft.com/office/drawing/2014/main" id="{99096A3D-A488-9767-DC29-3E3503065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2FE28D30-D077-FB0E-A783-068ECC4DBA5A}"/>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Rectangle 20">
            <a:extLst>
              <a:ext uri="{FF2B5EF4-FFF2-40B4-BE49-F238E27FC236}">
                <a16:creationId xmlns:a16="http://schemas.microsoft.com/office/drawing/2014/main" id="{5DA7E80F-D48E-F5BD-BADB-C8E495EE33DE}"/>
              </a:ext>
            </a:extLst>
          </p:cNvPr>
          <p:cNvSpPr/>
          <p:nvPr/>
        </p:nvSpPr>
        <p:spPr>
          <a:xfrm>
            <a:off x="722166" y="3203558"/>
            <a:ext cx="10654405" cy="707886"/>
          </a:xfrm>
          <a:prstGeom prst="rect">
            <a:avLst/>
          </a:prstGeom>
        </p:spPr>
        <p:txBody>
          <a:bodyPr wrap="square">
            <a:spAutoFit/>
          </a:bodyPr>
          <a:lstStyle/>
          <a:p>
            <a:pPr algn="just">
              <a:buClr>
                <a:srgbClr val="142D64"/>
              </a:buClr>
            </a:pPr>
            <a:r>
              <a:rPr lang="lt-LT" sz="2000" dirty="0">
                <a:solidFill>
                  <a:srgbClr val="002060"/>
                </a:solidFill>
                <a:latin typeface="DM Sans" pitchFamily="2" charset="-70"/>
              </a:rPr>
              <a:t>Didžiausią galimą projekto finansuojamąją dalį sudaro </a:t>
            </a:r>
            <a:r>
              <a:rPr lang="lt-LT" sz="2000" b="1" u="sng" dirty="0">
                <a:solidFill>
                  <a:srgbClr val="002060"/>
                </a:solidFill>
                <a:latin typeface="DM Sans" pitchFamily="2" charset="-70"/>
              </a:rPr>
              <a:t>iki 90 procentų </a:t>
            </a:r>
            <a:r>
              <a:rPr lang="lt-LT" sz="2000" dirty="0">
                <a:solidFill>
                  <a:srgbClr val="002060"/>
                </a:solidFill>
                <a:latin typeface="DM Sans" pitchFamily="2" charset="-70"/>
              </a:rPr>
              <a:t>visų tinkamų finansuoti išlaidų.</a:t>
            </a:r>
          </a:p>
        </p:txBody>
      </p:sp>
    </p:spTree>
    <p:extLst>
      <p:ext uri="{BB962C8B-B14F-4D97-AF65-F5344CB8AC3E}">
        <p14:creationId xmlns:p14="http://schemas.microsoft.com/office/powerpoint/2010/main" val="3878298703"/>
      </p:ext>
    </p:extLst>
  </p:cSld>
  <p:clrMapOvr>
    <a:masterClrMapping/>
  </p:clrMapOvr>
</p:sld>
</file>

<file path=ppt/theme/theme1.xml><?xml version="1.0" encoding="utf-8"?>
<a:theme xmlns:a="http://schemas.openxmlformats.org/drawingml/2006/main" name="Baltas">
  <a:themeElements>
    <a:clrScheme name="Custom 5">
      <a:dk1>
        <a:srgbClr val="0A1E26"/>
      </a:dk1>
      <a:lt1>
        <a:srgbClr val="FFFFFF"/>
      </a:lt1>
      <a:dk2>
        <a:srgbClr val="01343B"/>
      </a:dk2>
      <a:lt2>
        <a:srgbClr val="E7E6E6"/>
      </a:lt2>
      <a:accent1>
        <a:srgbClr val="092D67"/>
      </a:accent1>
      <a:accent2>
        <a:srgbClr val="F0B016"/>
      </a:accent2>
      <a:accent3>
        <a:srgbClr val="4249DF"/>
      </a:accent3>
      <a:accent4>
        <a:srgbClr val="F25901"/>
      </a:accent4>
      <a:accent5>
        <a:srgbClr val="C5DEFF"/>
      </a:accent5>
      <a:accent6>
        <a:srgbClr val="BEBFBE"/>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CCA117F497E3D419E774FDF9F1CDC63" ma:contentTypeVersion="13" ma:contentTypeDescription="Loo uus dokument" ma:contentTypeScope="" ma:versionID="a86f2cab321af8071e3134fd60001d91">
  <xsd:schema xmlns:xsd="http://www.w3.org/2001/XMLSchema" xmlns:xs="http://www.w3.org/2001/XMLSchema" xmlns:p="http://schemas.microsoft.com/office/2006/metadata/properties" xmlns:ns3="dcde8227-80a3-4b03-a3a8-b41e8091f289" xmlns:ns4="3b88fb86-4b02-47b7-a458-9600e072c17f" targetNamespace="http://schemas.microsoft.com/office/2006/metadata/properties" ma:root="true" ma:fieldsID="3a452bd9588c6af76c7c01cd3dd8ce49" ns3:_="" ns4:_="">
    <xsd:import namespace="dcde8227-80a3-4b03-a3a8-b41e8091f289"/>
    <xsd:import namespace="3b88fb86-4b02-47b7-a458-9600e072c1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e8227-80a3-4b03-a3a8-b41e8091f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88fb86-4b02-47b7-a458-9600e072c17f" elementFormDefault="qualified">
    <xsd:import namespace="http://schemas.microsoft.com/office/2006/documentManagement/types"/>
    <xsd:import namespace="http://schemas.microsoft.com/office/infopath/2007/PartnerControls"/>
    <xsd:element name="SharedWithUsers" ma:index="10"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Ühiskasutusse andmise üksikasjad" ma:internalName="SharedWithDetails" ma:readOnly="true">
      <xsd:simpleType>
        <xsd:restriction base="dms:Note">
          <xsd:maxLength value="255"/>
        </xsd:restriction>
      </xsd:simpleType>
    </xsd:element>
    <xsd:element name="SharingHintHash" ma:index="12" nillable="true" ma:displayName="Vihjeräsi jagami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091383-DBC4-43CD-A617-0C35E2BEE357}">
  <ds:schemaRefs>
    <ds:schemaRef ds:uri="http://schemas.microsoft.com/sharepoint/v3/contenttype/forms"/>
  </ds:schemaRefs>
</ds:datastoreItem>
</file>

<file path=customXml/itemProps2.xml><?xml version="1.0" encoding="utf-8"?>
<ds:datastoreItem xmlns:ds="http://schemas.openxmlformats.org/officeDocument/2006/customXml" ds:itemID="{474A226F-B264-4FBE-A831-F6935852D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e8227-80a3-4b03-a3a8-b41e8091f289"/>
    <ds:schemaRef ds:uri="3b88fb86-4b02-47b7-a458-9600e072c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C65DB8-9424-481C-B684-ABCFB492830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29049</TotalTime>
  <Words>3459</Words>
  <Application>Microsoft Office PowerPoint</Application>
  <PresentationFormat>Widescreen</PresentationFormat>
  <Paragraphs>305</Paragraphs>
  <Slides>31</Slides>
  <Notes>24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Arial</vt:lpstr>
      <vt:lpstr>Calibri</vt:lpstr>
      <vt:lpstr>Calibri Light</vt:lpstr>
      <vt:lpstr>DM Sans</vt:lpstr>
      <vt:lpstr>DM Serif Display</vt:lpstr>
      <vt:lpstr>FontAwesome</vt:lpstr>
      <vt:lpstr>HP Simplified</vt:lpstr>
      <vt:lpstr>Poppins</vt:lpstr>
      <vt:lpstr>Times New Roman</vt:lpstr>
      <vt:lpstr>Wingdings</vt:lpstr>
      <vt:lpstr>Baltas</vt:lpstr>
      <vt:lpstr>Default Theme</vt:lpstr>
      <vt:lpstr>1_Default Theme</vt:lpstr>
      <vt:lpstr>FINANSINĖS PASKATOS STARTUOLIAMS IR ATŽALINĖMS ĮMONĖMS KURTI DI, BLOKŲ GRANDINĖS TECHNOLOGIJŲ, ROBOTIKOS PROCESŲ AUTOMATIZAVIMO PRODUKTUS IR SPRENDIMUS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Eerik Kohv</dc:creator>
  <cp:lastModifiedBy>Irina Stankevičienė</cp:lastModifiedBy>
  <cp:revision>371</cp:revision>
  <cp:lastPrinted>2022-03-28T13:08:07Z</cp:lastPrinted>
  <dcterms:modified xsi:type="dcterms:W3CDTF">2026-07-16T14:10:39Z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0x0101000CCA117F497E3D419E774FDF9F1CDC63</vt:lpwstr>
  </property>
</Properties>
</file>