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70" r:id="rId3"/>
    <p:sldId id="257" r:id="rId4"/>
    <p:sldId id="266" r:id="rId5"/>
    <p:sldId id="269" r:id="rId6"/>
    <p:sldId id="263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nius Kalvaitis" initials="DK" lastIdx="1" clrIdx="0">
    <p:extLst>
      <p:ext uri="{19B8F6BF-5375-455C-9EA6-DF929625EA0E}">
        <p15:presenceInfo xmlns:p15="http://schemas.microsoft.com/office/powerpoint/2012/main" userId="S-1-5-21-435918606-2984255037-1919720017-2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064"/>
    <a:srgbClr val="221B69"/>
    <a:srgbClr val="56D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72086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AB20-E32D-47D2-811D-81EAEE774E4F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A91F-1C9D-414E-A37D-8A385077BD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05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A91F-1C9D-414E-A37D-8A385077BD44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318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Kodėl buvo kuriama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nauja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lt-LT" sz="12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interneto svetainė?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CPVA</a:t>
            </a:r>
            <a:r>
              <a:rPr lang="lt-LT" sz="1200" baseline="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steigėja FM 2021-27 m. ES finansiniame semestre įgyvendina 2 investicijų programas- ES fondų investicijų programą ir EGADP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Agentūra Vyriausybės</a:t>
            </a:r>
            <a:r>
              <a:rPr lang="lt-L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m. lapkričio 25 d. nutarimas Nr.1322  “Dėl pasirengimo administruoti Europos Sąjungos fondų lėšas“ pasikeitimo“, yra paskirta ADMI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įgyvendinant Investicijų programą ir planą „Naujos kartos Lietuva“ .</a:t>
            </a:r>
            <a:endParaRPr lang="lt-LT" sz="12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Abiejų</a:t>
            </a:r>
            <a:r>
              <a:rPr lang="lt-LT" sz="1200" baseline="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 programų  „steigimo dokumentuose“ prie kurių Lietuva prisijungė arba pasirašė  yra numatyta pareiga šaliai – narei sukurti interneto svetaines programų eigos ir rezultatų viešinimui</a:t>
            </a:r>
            <a:r>
              <a:rPr lang="lt-LT" sz="12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A91F-1C9D-414E-A37D-8A385077BD44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531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Reikalavimai:</a:t>
            </a:r>
          </a:p>
          <a:p>
            <a:r>
              <a:rPr lang="lt-LT" dirty="0" smtClean="0"/>
              <a:t>1. Atitikimas EK parengtoms stiliaus gairėms</a:t>
            </a:r>
          </a:p>
          <a:p>
            <a:r>
              <a:rPr lang="lt-LT" dirty="0" smtClean="0"/>
              <a:t>2. Atitikimas BNR reikalavimams</a:t>
            </a:r>
            <a:r>
              <a:rPr lang="lt-LT" baseline="0" dirty="0" smtClean="0"/>
              <a:t> dėl būtinos informacijos apie Investicijų programos įgyvendinimą ir viešinimą</a:t>
            </a:r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baseline="0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A91F-1C9D-414E-A37D-8A385077BD44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360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A91F-1C9D-414E-A37D-8A385077BD44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327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II etapo pradžia – po INVESTIS</a:t>
            </a:r>
            <a:r>
              <a:rPr lang="lt-LT" baseline="0" dirty="0" smtClean="0"/>
              <a:t> paleidimo . Be to negalima padaryti integracijos/duomenų paėmimo.</a:t>
            </a:r>
          </a:p>
          <a:p>
            <a:r>
              <a:rPr lang="lt-LT" baseline="0" dirty="0" smtClean="0"/>
              <a:t>II etapo trukmė – 6 mėnesiai.</a:t>
            </a:r>
          </a:p>
          <a:p>
            <a:endParaRPr lang="lt-LT" baseline="0" dirty="0" smtClean="0"/>
          </a:p>
          <a:p>
            <a:r>
              <a:rPr lang="lt-LT" baseline="0" dirty="0" smtClean="0"/>
              <a:t>INVESTIS – informacinė sistema, kurioje bus kaupiami ir apdorojami duomenys apie šio laikotarpio projektų įgyvendinimą , programų pasiekimo rodiklius ir pan.  Analogiška sistema SFMIS</a:t>
            </a:r>
          </a:p>
          <a:p>
            <a:endParaRPr lang="lt-LT" baseline="0" dirty="0" smtClean="0"/>
          </a:p>
          <a:p>
            <a:r>
              <a:rPr lang="lt-LT" baseline="0" dirty="0" smtClean="0"/>
              <a:t>Anglų kalba – menių , blokų pavadinimai ir turinys , filtrai, statistikos atvaizdavimo elementai (grafikai). Tam tikri tekstiniai puslapiai.</a:t>
            </a:r>
          </a:p>
          <a:p>
            <a:r>
              <a:rPr lang="lt-LT" baseline="0" dirty="0" smtClean="0"/>
              <a:t>Duomenys</a:t>
            </a:r>
            <a:r>
              <a:rPr lang="en-US" baseline="0" dirty="0" smtClean="0"/>
              <a:t>,</a:t>
            </a:r>
            <a:r>
              <a:rPr lang="lt-LT" baseline="0" dirty="0" smtClean="0"/>
              <a:t> kurie bus gaunami iš INVESTIS – LT kalba.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A91F-1C9D-414E-A37D-8A385077BD44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12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Galime padiskutuoti </a:t>
            </a:r>
            <a:r>
              <a:rPr lang="lt-LT" baseline="0" dirty="0" smtClean="0"/>
              <a:t> kitais aktualiais klausimais, kuriuos jūs matote šiame projekte.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181F-91E9-4D3F-8483-138CD1C0365B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1065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530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849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98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346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732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03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561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63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458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396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434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A019-481E-4C58-98CB-B72471D641B2}" type="datetimeFigureOut">
              <a:rPr lang="lt-LT" smtClean="0"/>
              <a:t>2022-05-30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9FFB-8F77-4B4F-8E8A-0FB572F1A7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03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investicijos.l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955" y="4065917"/>
            <a:ext cx="10428230" cy="2378169"/>
          </a:xfrm>
        </p:spPr>
        <p:txBody>
          <a:bodyPr>
            <a:normAutofit/>
          </a:bodyPr>
          <a:lstStyle/>
          <a:p>
            <a:endParaRPr lang="lt-LT" sz="2800" dirty="0"/>
          </a:p>
          <a:p>
            <a:r>
              <a:rPr lang="lt-LT" sz="2800" dirty="0">
                <a:solidFill>
                  <a:srgbClr val="26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investicijų interneto svetainės pristatymas</a:t>
            </a:r>
          </a:p>
          <a:p>
            <a:endParaRPr lang="lt-L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Dainius Kalvaitis, Irmina Šalčiūtė-Ričkienė, </a:t>
            </a:r>
            <a:r>
              <a:rPr lang="lt-LT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CPVA</a:t>
            </a:r>
          </a:p>
          <a:p>
            <a:pPr algn="r"/>
            <a:endParaRPr lang="lt-LT" dirty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94" y="849170"/>
            <a:ext cx="11648642" cy="28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21" y="378746"/>
            <a:ext cx="10780271" cy="535654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Svetainės kūrimo </a:t>
            </a:r>
            <a:r>
              <a:rPr lang="lt-LT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pagrindas</a:t>
            </a:r>
            <a:endParaRPr lang="lt-LT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467"/>
            <a:ext cx="10515600" cy="464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m. ES fondų investicijų programa. </a:t>
            </a:r>
          </a:p>
          <a:p>
            <a:pPr marL="0" indent="0">
              <a:buNone/>
            </a:pPr>
            <a:endParaRPr lang="lt-LT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Vadovaujančioji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institucija užtikrina, kad per šešis mėnesius nuo programos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patvirtinimo </a:t>
            </a:r>
            <a:r>
              <a:rPr lang="lt-LT" sz="18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būtų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t-LT" sz="18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sukurta </a:t>
            </a:r>
            <a:r>
              <a:rPr lang="lt-LT" sz="18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 svetainė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kurioje būtų pateikiama informacija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apie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programas, už kurias ji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atsako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taip pat nurodyti programos tikslai, veikla,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esamos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finansavimo galimybės ir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pasiekimai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(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Bendrųjų </a:t>
            </a: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nuostatų reglamento 44 str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Ekonomikos gaivinimo ir atsparumo didinimo planas „Naujos </a:t>
            </a: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 </a:t>
            </a: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Lietuva“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Sukurti ir palaikyti interneto svetainę, kurioje būtų viešinama informacija apie EGADP ir 	susijusius projektus.</a:t>
            </a:r>
            <a:endParaRPr lang="lt-LT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(EGADP Finansinio </a:t>
            </a: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susitarimo tarp 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ir LR </a:t>
            </a: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str.2c</a:t>
            </a: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lt-LT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6137" y="1087541"/>
            <a:ext cx="9668833" cy="10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34" y="19085"/>
            <a:ext cx="6585181" cy="9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4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29" y="378746"/>
            <a:ext cx="10780271" cy="535654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Svetainės kūrimo projektas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215"/>
            <a:ext cx="10515600" cy="4645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18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Svetainės tikslas: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Būti pagrindiniu 2021-2027 m. Europos Sąjungos fondų investicijų programos  ir plano „Naujos kartos Lietuva“ poveikio ir rezultatų komunikacijos įrankiu bei informacijos šaltiniu viešojoje erdvėje. </a:t>
            </a:r>
          </a:p>
          <a:p>
            <a:pPr marL="0" indent="0">
              <a:buNone/>
            </a:pPr>
            <a:r>
              <a:rPr lang="lt-LT" sz="18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Reikalavimai: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</a:t>
            </a:r>
            <a:r>
              <a:rPr lang="lt-LT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buvo</a:t>
            </a:r>
            <a:r>
              <a:rPr lang="lt-LT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kuriama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atsižvelgiant į EK parengtas stiliaus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gaires. Ji turi atitikti „Bendrųjų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nuostatų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reglamente“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pateiktus viešinimo ir būtinos informacijos pateikimo reikalavimus.</a:t>
            </a:r>
          </a:p>
          <a:p>
            <a:pPr marL="0" indent="0">
              <a:buNone/>
            </a:pPr>
            <a:r>
              <a:rPr lang="lt-LT" sz="18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Sutartis: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Paslaugos teikėjas: 	UAB Dizaino kryptis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Sutarties trukmė: 		36 mėn. </a:t>
            </a:r>
            <a:endParaRPr lang="lt-LT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Sutarties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struktūra: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Svetainės kūrimas (2 etapai)       +      Svetainės vystymas     +     Garantinis aptarnavimas</a:t>
            </a:r>
          </a:p>
          <a:p>
            <a:pPr marL="0" indent="0">
              <a:buNone/>
            </a:pPr>
            <a:r>
              <a:rPr lang="lt-L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Šiuo metu: </a:t>
            </a:r>
          </a:p>
          <a:p>
            <a:pPr marL="0" indent="0">
              <a:buNone/>
            </a:pP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Užbaigtas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</a:t>
            </a:r>
            <a:r>
              <a:rPr lang="lt-LT" sz="18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kūrimo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ir paleista svetainė. Teikiamos garantinės priežiūros ir vystymo paslaugos</a:t>
            </a:r>
            <a:endParaRPr lang="lt-LT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11" y="76711"/>
            <a:ext cx="6501853" cy="11261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6137" y="1087541"/>
            <a:ext cx="9668833" cy="10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82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7" y="278986"/>
            <a:ext cx="3652190" cy="640486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Svetainės adresas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137" y="1138797"/>
            <a:ext cx="11611678" cy="706358"/>
          </a:xfrm>
        </p:spPr>
        <p:txBody>
          <a:bodyPr>
            <a:noAutofit/>
          </a:bodyPr>
          <a:lstStyle/>
          <a:p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Naujoji svetainė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yra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pasiekiama jau žinomu adresu  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https://www.esinvesticijos.lt </a:t>
            </a:r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Nukreipiamoji </a:t>
            </a:r>
            <a:r>
              <a:rPr lang="lt-LT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užsklanda, </a:t>
            </a:r>
            <a:r>
              <a:rPr lang="lt-LT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galimybe atsidaryti 2014-2020 m. ES fondų investicijų veiksmų programos svetainę.</a:t>
            </a:r>
          </a:p>
          <a:p>
            <a:endParaRPr lang="lt-LT" sz="18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6137" y="1087541"/>
            <a:ext cx="9668833" cy="10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634" y="19085"/>
            <a:ext cx="6585181" cy="95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60" y="2118748"/>
            <a:ext cx="9819516" cy="45651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4408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378746"/>
            <a:ext cx="10960100" cy="535654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Svetainės kūrimo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II-is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endParaRPr lang="lt-LT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30" y="1502094"/>
            <a:ext cx="4193254" cy="4444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Integracija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Integracija ir duomenų sąsaja su INVEST IS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Nauji </a:t>
            </a: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puslapiai, </a:t>
            </a: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skirti viešinti: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Įgyvendinamus projektus</a:t>
            </a:r>
            <a:endParaRPr lang="lt-LT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Sėkmės 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istorijas, svarbūs projektai</a:t>
            </a:r>
            <a:endParaRPr lang="lt-LT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Projektų vykdytojų (NPO) pirkimų 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skelbimai</a:t>
            </a:r>
            <a:endParaRPr lang="lt-LT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Programų įgyvendinimo 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rezultatai, pasiekimai </a:t>
            </a:r>
            <a:r>
              <a:rPr lang="lt-L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lt-LT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Projektų </a:t>
            </a:r>
            <a:r>
              <a:rPr lang="lt-LT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žemėlapis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Svetainės versija anglų kalba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11" y="76711"/>
            <a:ext cx="6501853" cy="11261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6137" y="1087541"/>
            <a:ext cx="9668833" cy="10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43" y="1502094"/>
            <a:ext cx="6514957" cy="45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0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822385"/>
            <a:ext cx="11284789" cy="86830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lt-L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lt-LT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www.esinvesticijos.lt</a:t>
            </a:r>
            <a:endParaRPr lang="lt-LT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5654" y="2427024"/>
            <a:ext cx="109241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015" y="3163359"/>
            <a:ext cx="3560360" cy="29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2342</TotalTime>
  <Words>546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Franklin Gothic Book</vt:lpstr>
      <vt:lpstr>Office Theme</vt:lpstr>
      <vt:lpstr>PowerPoint Presentation</vt:lpstr>
      <vt:lpstr>Svetainės kūrimo pagrindas</vt:lpstr>
      <vt:lpstr>Svetainės kūrimo projektas</vt:lpstr>
      <vt:lpstr>Svetainės adresas</vt:lpstr>
      <vt:lpstr>Svetainės kūrimo II-is etapas</vt:lpstr>
      <vt:lpstr>  www.esinvesticijos.lt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Dainius Kalvaitis</dc:creator>
  <cp:lastModifiedBy>Dainius Kalvaitis</cp:lastModifiedBy>
  <cp:revision>88</cp:revision>
  <dcterms:created xsi:type="dcterms:W3CDTF">2022-03-09T13:09:13Z</dcterms:created>
  <dcterms:modified xsi:type="dcterms:W3CDTF">2022-05-30T07:45:16Z</dcterms:modified>
</cp:coreProperties>
</file>