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58" r:id="rId5"/>
    <p:sldId id="505" r:id="rId6"/>
    <p:sldId id="507" r:id="rId7"/>
    <p:sldId id="477" r:id="rId8"/>
    <p:sldId id="521" r:id="rId9"/>
    <p:sldId id="523" r:id="rId10"/>
    <p:sldId id="283" r:id="rId11"/>
  </p:sldIdLst>
  <p:sldSz cx="12192000" cy="6858000"/>
  <p:notesSz cx="6797675" cy="9926638"/>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kyte Laura" initials="BL" lastIdx="17" clrIdx="0"/>
  <p:cmAuthor id="2" name="Armoniene Rita" initials="AR" lastIdx="3" clrIdx="1"/>
  <p:cmAuthor id="3" name="Viluniene Jurgita" initials="VJ" lastIdx="1" clrIdx="2">
    <p:extLst/>
  </p:cmAuthor>
  <p:cmAuthor id="4" name="Kazlauskienė Aurelija" initials="KA" lastIdx="1" clrIdx="3">
    <p:extLst/>
  </p:cmAuthor>
  <p:cmAuthor id="5" name="Kazlauskienė Aurelija" initials="KA [2]" lastIdx="3" clrIdx="4">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81"/>
    <a:srgbClr val="003300"/>
    <a:srgbClr val="000066"/>
    <a:srgbClr val="333300"/>
    <a:srgbClr val="FFFFCC"/>
    <a:srgbClr val="FFCC99"/>
    <a:srgbClr val="00CC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792" autoAdjust="0"/>
  </p:normalViewPr>
  <p:slideViewPr>
    <p:cSldViewPr snapToGrid="0">
      <p:cViewPr>
        <p:scale>
          <a:sx n="100" d="100"/>
          <a:sy n="100" d="100"/>
        </p:scale>
        <p:origin x="-984" y="-25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672"/>
    </p:cViewPr>
  </p:sorterViewPr>
  <p:notesViewPr>
    <p:cSldViewPr snapToGrid="0">
      <p:cViewPr varScale="1">
        <p:scale>
          <a:sx n="47" d="100"/>
          <a:sy n="47" d="100"/>
        </p:scale>
        <p:origin x="27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2" Type="http://schemas.openxmlformats.org/officeDocument/2006/relationships/image" Target="../media/image30.svg"/><Relationship Id="rId1"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2" Type="http://schemas.openxmlformats.org/officeDocument/2006/relationships/image" Target="../media/image30.sv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BFB17D-F66E-4B32-A399-40CAE9323F96}" type="doc">
      <dgm:prSet loTypeId="urn:microsoft.com/office/officeart/2005/8/layout/vList3" loCatId="picture" qsTypeId="urn:microsoft.com/office/officeart/2005/8/quickstyle/simple1" qsCatId="simple" csTypeId="urn:microsoft.com/office/officeart/2005/8/colors/colorful4" csCatId="colorful" phldr="1"/>
      <dgm:spPr/>
    </dgm:pt>
    <dgm:pt modelId="{05BD4A2B-6BB0-4C7F-900F-D40A23DF95FA}">
      <dgm:prSet phldrT="[Text]" custT="1"/>
      <dgm:spPr/>
      <dgm:t>
        <a:bodyPr/>
        <a:lstStyle/>
        <a:p>
          <a:r>
            <a:rPr lang="en-US" sz="1800" dirty="0"/>
            <a:t>273,2</a:t>
          </a:r>
          <a:r>
            <a:rPr lang="lt-LT" sz="1800" dirty="0"/>
            <a:t> mln. EUR (TPF)</a:t>
          </a:r>
          <a:r>
            <a:rPr lang="lt-LT" sz="1800" dirty="0">
              <a:latin typeface="Arial" panose="020B0604020202020204" pitchFamily="34" charset="0"/>
              <a:cs typeface="Arial" panose="020B0604020202020204" pitchFamily="34" charset="0"/>
            </a:rPr>
            <a:t>*</a:t>
          </a:r>
          <a:endParaRPr lang="lt-LT" sz="1800" dirty="0"/>
        </a:p>
      </dgm:t>
    </dgm:pt>
    <dgm:pt modelId="{71F39390-E84E-4E0E-BF06-6B5FFC9DCAB4}" type="parTrans" cxnId="{A7AE8D20-B4B5-44F7-BA58-747720773CC2}">
      <dgm:prSet/>
      <dgm:spPr/>
      <dgm:t>
        <a:bodyPr/>
        <a:lstStyle/>
        <a:p>
          <a:endParaRPr lang="lt-LT"/>
        </a:p>
      </dgm:t>
    </dgm:pt>
    <dgm:pt modelId="{6BC2E5EB-7EF8-4A3E-AFEA-52C2B9AF3302}" type="sibTrans" cxnId="{A7AE8D20-B4B5-44F7-BA58-747720773CC2}">
      <dgm:prSet/>
      <dgm:spPr/>
      <dgm:t>
        <a:bodyPr/>
        <a:lstStyle/>
        <a:p>
          <a:endParaRPr lang="lt-LT"/>
        </a:p>
      </dgm:t>
    </dgm:pt>
    <dgm:pt modelId="{1D19D416-B896-4BD5-AFF7-A3FF58D45999}" type="pres">
      <dgm:prSet presAssocID="{02BFB17D-F66E-4B32-A399-40CAE9323F96}" presName="linearFlow" presStyleCnt="0">
        <dgm:presLayoutVars>
          <dgm:dir/>
          <dgm:resizeHandles val="exact"/>
        </dgm:presLayoutVars>
      </dgm:prSet>
      <dgm:spPr/>
    </dgm:pt>
    <dgm:pt modelId="{85B60676-BA37-4A76-9FDD-3A34B6BF8416}" type="pres">
      <dgm:prSet presAssocID="{05BD4A2B-6BB0-4C7F-900F-D40A23DF95FA}" presName="composite" presStyleCnt="0"/>
      <dgm:spPr/>
    </dgm:pt>
    <dgm:pt modelId="{FADAF614-9886-4259-AB55-41862D3D881A}" type="pres">
      <dgm:prSet presAssocID="{05BD4A2B-6BB0-4C7F-900F-D40A23DF95FA}" presName="imgShp" presStyleLbl="fgImgPlace1" presStyleIdx="0" presStyleCnt="1"/>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Euro"/>
        </a:ext>
      </dgm:extLst>
    </dgm:pt>
    <dgm:pt modelId="{AB312DA4-AD27-48D0-A672-CC1AAA0AFE0E}" type="pres">
      <dgm:prSet presAssocID="{05BD4A2B-6BB0-4C7F-900F-D40A23DF95FA}" presName="txShp" presStyleLbl="node1" presStyleIdx="0" presStyleCnt="1" custScaleX="54630" custLinFactNeighborX="-11732" custLinFactNeighborY="1861">
        <dgm:presLayoutVars>
          <dgm:bulletEnabled val="1"/>
        </dgm:presLayoutVars>
      </dgm:prSet>
      <dgm:spPr/>
      <dgm:t>
        <a:bodyPr/>
        <a:lstStyle/>
        <a:p>
          <a:endParaRPr lang="lt-LT"/>
        </a:p>
      </dgm:t>
    </dgm:pt>
  </dgm:ptLst>
  <dgm:cxnLst>
    <dgm:cxn modelId="{61405F21-AE5C-44F8-A29D-9BEEF4625646}" type="presOf" srcId="{05BD4A2B-6BB0-4C7F-900F-D40A23DF95FA}" destId="{AB312DA4-AD27-48D0-A672-CC1AAA0AFE0E}" srcOrd="0" destOrd="0" presId="urn:microsoft.com/office/officeart/2005/8/layout/vList3"/>
    <dgm:cxn modelId="{A7AE8D20-B4B5-44F7-BA58-747720773CC2}" srcId="{02BFB17D-F66E-4B32-A399-40CAE9323F96}" destId="{05BD4A2B-6BB0-4C7F-900F-D40A23DF95FA}" srcOrd="0" destOrd="0" parTransId="{71F39390-E84E-4E0E-BF06-6B5FFC9DCAB4}" sibTransId="{6BC2E5EB-7EF8-4A3E-AFEA-52C2B9AF3302}"/>
    <dgm:cxn modelId="{4D66C7BD-E209-4BA3-AC2D-36C93802B4FC}" type="presOf" srcId="{02BFB17D-F66E-4B32-A399-40CAE9323F96}" destId="{1D19D416-B896-4BD5-AFF7-A3FF58D45999}" srcOrd="0" destOrd="0" presId="urn:microsoft.com/office/officeart/2005/8/layout/vList3"/>
    <dgm:cxn modelId="{72415001-C7CB-4FDD-9F7C-9CB3E561B80D}" type="presParOf" srcId="{1D19D416-B896-4BD5-AFF7-A3FF58D45999}" destId="{85B60676-BA37-4A76-9FDD-3A34B6BF8416}" srcOrd="0" destOrd="0" presId="urn:microsoft.com/office/officeart/2005/8/layout/vList3"/>
    <dgm:cxn modelId="{8F9B05D1-FF9F-4410-9E59-C583115C6EE0}" type="presParOf" srcId="{85B60676-BA37-4A76-9FDD-3A34B6BF8416}" destId="{FADAF614-9886-4259-AB55-41862D3D881A}" srcOrd="0" destOrd="0" presId="urn:microsoft.com/office/officeart/2005/8/layout/vList3"/>
    <dgm:cxn modelId="{725FB7FD-478F-4E8A-82D7-97376C667C89}" type="presParOf" srcId="{85B60676-BA37-4A76-9FDD-3A34B6BF8416}" destId="{AB312DA4-AD27-48D0-A672-CC1AAA0AFE0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CB9F9D-F95D-4932-A7C2-DA3CD7CD9998}" type="doc">
      <dgm:prSet loTypeId="urn:microsoft.com/office/officeart/2008/layout/VerticalCurvedList" loCatId="list" qsTypeId="urn:microsoft.com/office/officeart/2005/8/quickstyle/simple1" qsCatId="simple" csTypeId="urn:microsoft.com/office/officeart/2005/8/colors/colorful3" csCatId="colorful" phldr="1"/>
      <dgm:spPr/>
    </dgm:pt>
    <dgm:pt modelId="{E8069CB9-4B2E-4331-BBEA-A86B3C673127}">
      <dgm:prSet phldrT="[Text]" custT="1"/>
      <dgm:spPr/>
      <dgm:t>
        <a:bodyPr/>
        <a:lstStyle/>
        <a:p>
          <a:r>
            <a:rPr lang="lt-LT" sz="1200" b="1" noProof="0" dirty="0">
              <a:latin typeface="Arial" panose="020B0604020202020204" pitchFamily="34" charset="0"/>
              <a:cs typeface="Arial" panose="020B0604020202020204" pitchFamily="34" charset="0"/>
            </a:rPr>
            <a:t>2021 m. kovo 9 d. EIM ministro įsakymu Nr. 4-170 sudaryta Darbo grupė TTPP parengti</a:t>
          </a:r>
        </a:p>
      </dgm:t>
    </dgm:pt>
    <dgm:pt modelId="{BF11A6AB-6812-40C0-9ACF-8550367A59B7}" type="parTrans" cxnId="{6F302091-7683-40C9-9396-7C91EEC8EDD6}">
      <dgm:prSet/>
      <dgm:spPr/>
      <dgm:t>
        <a:bodyPr/>
        <a:lstStyle/>
        <a:p>
          <a:endParaRPr lang="lt-LT"/>
        </a:p>
      </dgm:t>
    </dgm:pt>
    <dgm:pt modelId="{151198C4-83FA-47C1-8D28-07833A6F4651}" type="sibTrans" cxnId="{6F302091-7683-40C9-9396-7C91EEC8EDD6}">
      <dgm:prSet/>
      <dgm:spPr/>
      <dgm:t>
        <a:bodyPr/>
        <a:lstStyle/>
        <a:p>
          <a:endParaRPr lang="lt-LT"/>
        </a:p>
      </dgm:t>
    </dgm:pt>
    <dgm:pt modelId="{79F3D836-686D-4B90-9A66-11BDC0291C44}">
      <dgm:prSet phldrT="[Text]" custT="1"/>
      <dgm:spPr/>
      <dgm:t>
        <a:bodyPr/>
        <a:lstStyle/>
        <a:p>
          <a:r>
            <a:rPr lang="lt-LT" sz="1200" b="1" noProof="0" dirty="0">
              <a:latin typeface="Arial" panose="020B0604020202020204" pitchFamily="34" charset="0"/>
              <a:cs typeface="Arial" panose="020B0604020202020204" pitchFamily="34" charset="0"/>
            </a:rPr>
            <a:t>2022 m. sausio </a:t>
          </a:r>
          <a:r>
            <a:rPr lang="en-US" sz="1200" b="1" noProof="0" dirty="0">
              <a:latin typeface="Arial" panose="020B0604020202020204" pitchFamily="34" charset="0"/>
              <a:cs typeface="Arial" panose="020B0604020202020204" pitchFamily="34" charset="0"/>
            </a:rPr>
            <a:t>21 </a:t>
          </a:r>
          <a:r>
            <a:rPr lang="lt-LT" sz="1200" b="1" noProof="0" dirty="0">
              <a:latin typeface="Arial" panose="020B0604020202020204" pitchFamily="34" charset="0"/>
              <a:cs typeface="Arial" panose="020B0604020202020204" pitchFamily="34" charset="0"/>
            </a:rPr>
            <a:t>d. TTPP projektas neoficialiai pateiktas EK vertinimui</a:t>
          </a:r>
        </a:p>
      </dgm:t>
    </dgm:pt>
    <dgm:pt modelId="{ED129148-DF3F-4739-8F95-534A140E80A8}" type="parTrans" cxnId="{EAB9832B-0E3C-499D-A263-92E9A4EA7271}">
      <dgm:prSet/>
      <dgm:spPr/>
      <dgm:t>
        <a:bodyPr/>
        <a:lstStyle/>
        <a:p>
          <a:endParaRPr lang="lt-LT"/>
        </a:p>
      </dgm:t>
    </dgm:pt>
    <dgm:pt modelId="{EB2440E9-03AF-4059-B413-FAAD43459D56}" type="sibTrans" cxnId="{EAB9832B-0E3C-499D-A263-92E9A4EA7271}">
      <dgm:prSet/>
      <dgm:spPr/>
      <dgm:t>
        <a:bodyPr/>
        <a:lstStyle/>
        <a:p>
          <a:endParaRPr lang="lt-LT"/>
        </a:p>
      </dgm:t>
    </dgm:pt>
    <dgm:pt modelId="{46810CDA-D152-47DA-91E6-E076CC785CD6}">
      <dgm:prSet phldrT="[Text]" custT="1"/>
      <dgm:spPr/>
      <dgm:t>
        <a:bodyPr/>
        <a:lstStyle/>
        <a:p>
          <a:r>
            <a:rPr lang="lt-LT" sz="1200" b="1" noProof="0" dirty="0">
              <a:latin typeface="Arial" panose="020B0604020202020204" pitchFamily="34" charset="0"/>
              <a:cs typeface="Arial" panose="020B0604020202020204" pitchFamily="34" charset="0"/>
            </a:rPr>
            <a:t>2021 m. gruodžio 22 d. LRV pasitarimo metu pritarė Teisingos pertvarkos fondo investicijų kryptims</a:t>
          </a:r>
        </a:p>
      </dgm:t>
    </dgm:pt>
    <dgm:pt modelId="{C168F854-5326-42EE-A920-C9B9BAE90962}" type="sibTrans" cxnId="{4C0F8A6B-9586-497F-BC77-8CC3638697F1}">
      <dgm:prSet/>
      <dgm:spPr/>
      <dgm:t>
        <a:bodyPr/>
        <a:lstStyle/>
        <a:p>
          <a:endParaRPr lang="lt-LT"/>
        </a:p>
      </dgm:t>
    </dgm:pt>
    <dgm:pt modelId="{D07DD4F2-48FA-4E9C-943F-B21EED390EBA}" type="parTrans" cxnId="{4C0F8A6B-9586-497F-BC77-8CC3638697F1}">
      <dgm:prSet/>
      <dgm:spPr/>
      <dgm:t>
        <a:bodyPr/>
        <a:lstStyle/>
        <a:p>
          <a:endParaRPr lang="lt-LT"/>
        </a:p>
      </dgm:t>
    </dgm:pt>
    <dgm:pt modelId="{241D9F65-83E1-40B4-909D-B8C5706B1FF6}">
      <dgm:prSet phldrT="[Text]" custT="1"/>
      <dgm:spPr/>
      <dgm:t>
        <a:bodyPr/>
        <a:lstStyle/>
        <a:p>
          <a:r>
            <a:rPr lang="lt-LT" sz="1200" b="1" noProof="0" dirty="0">
              <a:latin typeface="Arial" panose="020B0604020202020204" pitchFamily="34" charset="0"/>
              <a:cs typeface="Arial" panose="020B0604020202020204" pitchFamily="34" charset="0"/>
            </a:rPr>
            <a:t>2022 m. kovo 24 d. TTPP projektas pakartotinai neoficialiai pateiktas EK vertinimui</a:t>
          </a:r>
        </a:p>
      </dgm:t>
    </dgm:pt>
    <dgm:pt modelId="{F5BBB424-EBD8-4EE0-9B4D-6DCF3343CE17}" type="parTrans" cxnId="{5460D9B2-2F10-4BEF-B3A2-4B03702026AB}">
      <dgm:prSet/>
      <dgm:spPr/>
      <dgm:t>
        <a:bodyPr/>
        <a:lstStyle/>
        <a:p>
          <a:endParaRPr lang="lt-LT"/>
        </a:p>
      </dgm:t>
    </dgm:pt>
    <dgm:pt modelId="{B0AC8188-2B24-43C2-8815-855B819A7E11}" type="sibTrans" cxnId="{5460D9B2-2F10-4BEF-B3A2-4B03702026AB}">
      <dgm:prSet/>
      <dgm:spPr/>
      <dgm:t>
        <a:bodyPr/>
        <a:lstStyle/>
        <a:p>
          <a:endParaRPr lang="lt-LT"/>
        </a:p>
      </dgm:t>
    </dgm:pt>
    <dgm:pt modelId="{396262F2-4FC6-4747-9EFC-F79DCA6A5069}">
      <dgm:prSet phldrT="[Text]" custT="1"/>
      <dgm:spPr/>
      <dgm:t>
        <a:bodyPr/>
        <a:lstStyle/>
        <a:p>
          <a:r>
            <a:rPr lang="lt-LT" sz="1200" b="1" noProof="0" dirty="0">
              <a:latin typeface="Arial" panose="020B0604020202020204" pitchFamily="34" charset="0"/>
              <a:cs typeface="Arial" panose="020B0604020202020204" pitchFamily="34" charset="0"/>
            </a:rPr>
            <a:t>2022 m. balandžio 20 d. – gegužės 4 d. TTPP ir Teisingos pertvarkos fondo prioriteto aprašymo projektai paskelbti viešam aptarimui</a:t>
          </a:r>
          <a:endParaRPr lang="lt-LT" sz="1200" noProof="0" dirty="0">
            <a:latin typeface="Arial" panose="020B0604020202020204" pitchFamily="34" charset="0"/>
            <a:cs typeface="Arial" panose="020B0604020202020204" pitchFamily="34" charset="0"/>
          </a:endParaRPr>
        </a:p>
      </dgm:t>
    </dgm:pt>
    <dgm:pt modelId="{D9609742-7640-4A98-A3E8-3480871B0BB9}" type="parTrans" cxnId="{2917BCA7-66BF-49DA-9431-FE037FD0017F}">
      <dgm:prSet/>
      <dgm:spPr/>
      <dgm:t>
        <a:bodyPr/>
        <a:lstStyle/>
        <a:p>
          <a:endParaRPr lang="lt-LT"/>
        </a:p>
      </dgm:t>
    </dgm:pt>
    <dgm:pt modelId="{57BE60C8-78DD-4EE5-9BAE-F53853CE115D}" type="sibTrans" cxnId="{2917BCA7-66BF-49DA-9431-FE037FD0017F}">
      <dgm:prSet/>
      <dgm:spPr/>
      <dgm:t>
        <a:bodyPr/>
        <a:lstStyle/>
        <a:p>
          <a:endParaRPr lang="lt-LT"/>
        </a:p>
      </dgm:t>
    </dgm:pt>
    <dgm:pt modelId="{09CE56C4-9D41-4C31-902F-E8EAA6CB87D8}">
      <dgm:prSet phldrT="[Text]" custT="1"/>
      <dgm:spPr/>
      <dgm:t>
        <a:bodyPr/>
        <a:lstStyle/>
        <a:p>
          <a:r>
            <a:rPr lang="lt-LT" sz="1200" b="1" noProof="0" dirty="0">
              <a:latin typeface="Arial" panose="020B0604020202020204" pitchFamily="34" charset="0"/>
              <a:cs typeface="Arial" panose="020B0604020202020204" pitchFamily="34" charset="0"/>
            </a:rPr>
            <a:t>2022 m. gegužės 17 d. gautos EK pastabos TTPP projektui</a:t>
          </a:r>
        </a:p>
      </dgm:t>
    </dgm:pt>
    <dgm:pt modelId="{E772B72B-212B-4459-8F02-5F1D4F9BF9EA}" type="parTrans" cxnId="{BFD42E3E-CB80-484F-BE55-14D22D553FC6}">
      <dgm:prSet/>
      <dgm:spPr/>
      <dgm:t>
        <a:bodyPr/>
        <a:lstStyle/>
        <a:p>
          <a:endParaRPr lang="lt-LT"/>
        </a:p>
      </dgm:t>
    </dgm:pt>
    <dgm:pt modelId="{AFE64209-D185-4B7B-B782-3744D44B299A}" type="sibTrans" cxnId="{BFD42E3E-CB80-484F-BE55-14D22D553FC6}">
      <dgm:prSet/>
      <dgm:spPr/>
      <dgm:t>
        <a:bodyPr/>
        <a:lstStyle/>
        <a:p>
          <a:endParaRPr lang="lt-LT"/>
        </a:p>
      </dgm:t>
    </dgm:pt>
    <dgm:pt modelId="{B29577C5-54D5-40B6-94A6-914A78C01245}" type="pres">
      <dgm:prSet presAssocID="{50CB9F9D-F95D-4932-A7C2-DA3CD7CD9998}" presName="Name0" presStyleCnt="0">
        <dgm:presLayoutVars>
          <dgm:chMax val="7"/>
          <dgm:chPref val="7"/>
          <dgm:dir/>
        </dgm:presLayoutVars>
      </dgm:prSet>
      <dgm:spPr/>
    </dgm:pt>
    <dgm:pt modelId="{981836DA-688A-4F44-837D-FC3E47307102}" type="pres">
      <dgm:prSet presAssocID="{50CB9F9D-F95D-4932-A7C2-DA3CD7CD9998}" presName="Name1" presStyleCnt="0"/>
      <dgm:spPr/>
    </dgm:pt>
    <dgm:pt modelId="{AAF764A4-234C-4E52-9F1E-63D6938B17E5}" type="pres">
      <dgm:prSet presAssocID="{50CB9F9D-F95D-4932-A7C2-DA3CD7CD9998}" presName="cycle" presStyleCnt="0"/>
      <dgm:spPr/>
    </dgm:pt>
    <dgm:pt modelId="{062979DD-F2B6-48DF-9AC3-9A525305D33D}" type="pres">
      <dgm:prSet presAssocID="{50CB9F9D-F95D-4932-A7C2-DA3CD7CD9998}" presName="srcNode" presStyleLbl="node1" presStyleIdx="0" presStyleCnt="6"/>
      <dgm:spPr/>
    </dgm:pt>
    <dgm:pt modelId="{C5917E38-0ADA-497E-8A3A-A860C3E07884}" type="pres">
      <dgm:prSet presAssocID="{50CB9F9D-F95D-4932-A7C2-DA3CD7CD9998}" presName="conn" presStyleLbl="parChTrans1D2" presStyleIdx="0" presStyleCnt="1"/>
      <dgm:spPr/>
      <dgm:t>
        <a:bodyPr/>
        <a:lstStyle/>
        <a:p>
          <a:endParaRPr lang="lt-LT"/>
        </a:p>
      </dgm:t>
    </dgm:pt>
    <dgm:pt modelId="{9001709D-4114-4F0F-A240-92A8AE273620}" type="pres">
      <dgm:prSet presAssocID="{50CB9F9D-F95D-4932-A7C2-DA3CD7CD9998}" presName="extraNode" presStyleLbl="node1" presStyleIdx="0" presStyleCnt="6"/>
      <dgm:spPr/>
    </dgm:pt>
    <dgm:pt modelId="{FE313D33-5192-48AB-AEBC-08B078FCED5B}" type="pres">
      <dgm:prSet presAssocID="{50CB9F9D-F95D-4932-A7C2-DA3CD7CD9998}" presName="dstNode" presStyleLbl="node1" presStyleIdx="0" presStyleCnt="6"/>
      <dgm:spPr/>
    </dgm:pt>
    <dgm:pt modelId="{EB354BA6-03DA-49ED-BC39-39980C777F67}" type="pres">
      <dgm:prSet presAssocID="{E8069CB9-4B2E-4331-BBEA-A86B3C673127}" presName="text_1" presStyleLbl="node1" presStyleIdx="0" presStyleCnt="6">
        <dgm:presLayoutVars>
          <dgm:bulletEnabled val="1"/>
        </dgm:presLayoutVars>
      </dgm:prSet>
      <dgm:spPr/>
      <dgm:t>
        <a:bodyPr/>
        <a:lstStyle/>
        <a:p>
          <a:endParaRPr lang="lt-LT"/>
        </a:p>
      </dgm:t>
    </dgm:pt>
    <dgm:pt modelId="{F101DF30-4C6C-4FF1-BF05-23953F2B53B4}" type="pres">
      <dgm:prSet presAssocID="{E8069CB9-4B2E-4331-BBEA-A86B3C673127}" presName="accent_1" presStyleCnt="0"/>
      <dgm:spPr/>
    </dgm:pt>
    <dgm:pt modelId="{DBE8DBF4-7DA3-4EF4-888D-C4A166F9F638}" type="pres">
      <dgm:prSet presAssocID="{E8069CB9-4B2E-4331-BBEA-A86B3C673127}" presName="accentRepeatNode" presStyleLbl="solidFgAcc1" presStyleIdx="0" presStyleCnt="6"/>
      <dgm:spPr/>
    </dgm:pt>
    <dgm:pt modelId="{210315D6-EEBA-48BB-AA50-16011117C2CA}" type="pres">
      <dgm:prSet presAssocID="{46810CDA-D152-47DA-91E6-E076CC785CD6}" presName="text_2" presStyleLbl="node1" presStyleIdx="1" presStyleCnt="6">
        <dgm:presLayoutVars>
          <dgm:bulletEnabled val="1"/>
        </dgm:presLayoutVars>
      </dgm:prSet>
      <dgm:spPr/>
      <dgm:t>
        <a:bodyPr/>
        <a:lstStyle/>
        <a:p>
          <a:endParaRPr lang="lt-LT"/>
        </a:p>
      </dgm:t>
    </dgm:pt>
    <dgm:pt modelId="{B6D0BFA7-E00A-4551-A7D2-134C243284E3}" type="pres">
      <dgm:prSet presAssocID="{46810CDA-D152-47DA-91E6-E076CC785CD6}" presName="accent_2" presStyleCnt="0"/>
      <dgm:spPr/>
    </dgm:pt>
    <dgm:pt modelId="{61355A22-FF04-4252-A7FD-97DDF138AAB8}" type="pres">
      <dgm:prSet presAssocID="{46810CDA-D152-47DA-91E6-E076CC785CD6}" presName="accentRepeatNode" presStyleLbl="solidFgAcc1" presStyleIdx="1" presStyleCnt="6"/>
      <dgm:spPr/>
    </dgm:pt>
    <dgm:pt modelId="{928FE401-0EA0-47D4-A0D8-E5BCD85A51FB}" type="pres">
      <dgm:prSet presAssocID="{79F3D836-686D-4B90-9A66-11BDC0291C44}" presName="text_3" presStyleLbl="node1" presStyleIdx="2" presStyleCnt="6">
        <dgm:presLayoutVars>
          <dgm:bulletEnabled val="1"/>
        </dgm:presLayoutVars>
      </dgm:prSet>
      <dgm:spPr/>
      <dgm:t>
        <a:bodyPr/>
        <a:lstStyle/>
        <a:p>
          <a:endParaRPr lang="lt-LT"/>
        </a:p>
      </dgm:t>
    </dgm:pt>
    <dgm:pt modelId="{0263F861-7FE2-475F-BA0B-4E30D56C33D1}" type="pres">
      <dgm:prSet presAssocID="{79F3D836-686D-4B90-9A66-11BDC0291C44}" presName="accent_3" presStyleCnt="0"/>
      <dgm:spPr/>
    </dgm:pt>
    <dgm:pt modelId="{25DC5ACC-131E-44EF-A65F-D6AB825AFA7E}" type="pres">
      <dgm:prSet presAssocID="{79F3D836-686D-4B90-9A66-11BDC0291C44}" presName="accentRepeatNode" presStyleLbl="solidFgAcc1" presStyleIdx="2" presStyleCnt="6"/>
      <dgm:spPr/>
    </dgm:pt>
    <dgm:pt modelId="{EC19A0BC-17EE-4AC0-87B2-2065A682FFEF}" type="pres">
      <dgm:prSet presAssocID="{241D9F65-83E1-40B4-909D-B8C5706B1FF6}" presName="text_4" presStyleLbl="node1" presStyleIdx="3" presStyleCnt="6">
        <dgm:presLayoutVars>
          <dgm:bulletEnabled val="1"/>
        </dgm:presLayoutVars>
      </dgm:prSet>
      <dgm:spPr/>
      <dgm:t>
        <a:bodyPr/>
        <a:lstStyle/>
        <a:p>
          <a:endParaRPr lang="lt-LT"/>
        </a:p>
      </dgm:t>
    </dgm:pt>
    <dgm:pt modelId="{DAD9B4D6-BDFA-4331-8EB9-C1AF6E7BAD47}" type="pres">
      <dgm:prSet presAssocID="{241D9F65-83E1-40B4-909D-B8C5706B1FF6}" presName="accent_4" presStyleCnt="0"/>
      <dgm:spPr/>
    </dgm:pt>
    <dgm:pt modelId="{222C4BE2-9BBC-4097-9395-A6B896DC7775}" type="pres">
      <dgm:prSet presAssocID="{241D9F65-83E1-40B4-909D-B8C5706B1FF6}" presName="accentRepeatNode" presStyleLbl="solidFgAcc1" presStyleIdx="3" presStyleCnt="6"/>
      <dgm:spPr/>
    </dgm:pt>
    <dgm:pt modelId="{89D29C97-D3D3-4F6F-8271-46BEBF7EA21B}" type="pres">
      <dgm:prSet presAssocID="{396262F2-4FC6-4747-9EFC-F79DCA6A5069}" presName="text_5" presStyleLbl="node1" presStyleIdx="4" presStyleCnt="6">
        <dgm:presLayoutVars>
          <dgm:bulletEnabled val="1"/>
        </dgm:presLayoutVars>
      </dgm:prSet>
      <dgm:spPr/>
      <dgm:t>
        <a:bodyPr/>
        <a:lstStyle/>
        <a:p>
          <a:endParaRPr lang="lt-LT"/>
        </a:p>
      </dgm:t>
    </dgm:pt>
    <dgm:pt modelId="{2E55572A-31BD-4C57-A084-5D7FB7B222B2}" type="pres">
      <dgm:prSet presAssocID="{396262F2-4FC6-4747-9EFC-F79DCA6A5069}" presName="accent_5" presStyleCnt="0"/>
      <dgm:spPr/>
    </dgm:pt>
    <dgm:pt modelId="{0AFA60E7-A90E-4DDC-B18C-0691098D63F1}" type="pres">
      <dgm:prSet presAssocID="{396262F2-4FC6-4747-9EFC-F79DCA6A5069}" presName="accentRepeatNode" presStyleLbl="solidFgAcc1" presStyleIdx="4" presStyleCnt="6"/>
      <dgm:spPr/>
    </dgm:pt>
    <dgm:pt modelId="{169A10AA-2CB8-418E-8164-7DC2BE8EBFF7}" type="pres">
      <dgm:prSet presAssocID="{09CE56C4-9D41-4C31-902F-E8EAA6CB87D8}" presName="text_6" presStyleLbl="node1" presStyleIdx="5" presStyleCnt="6">
        <dgm:presLayoutVars>
          <dgm:bulletEnabled val="1"/>
        </dgm:presLayoutVars>
      </dgm:prSet>
      <dgm:spPr/>
      <dgm:t>
        <a:bodyPr/>
        <a:lstStyle/>
        <a:p>
          <a:endParaRPr lang="lt-LT"/>
        </a:p>
      </dgm:t>
    </dgm:pt>
    <dgm:pt modelId="{D0D2A0D6-558C-4E05-B12B-284EC41DCDCF}" type="pres">
      <dgm:prSet presAssocID="{09CE56C4-9D41-4C31-902F-E8EAA6CB87D8}" presName="accent_6" presStyleCnt="0"/>
      <dgm:spPr/>
    </dgm:pt>
    <dgm:pt modelId="{7601F4E8-DDFE-4500-91A2-39109B35E976}" type="pres">
      <dgm:prSet presAssocID="{09CE56C4-9D41-4C31-902F-E8EAA6CB87D8}" presName="accentRepeatNode" presStyleLbl="solidFgAcc1" presStyleIdx="5" presStyleCnt="6"/>
      <dgm:spPr/>
    </dgm:pt>
  </dgm:ptLst>
  <dgm:cxnLst>
    <dgm:cxn modelId="{B2617318-792E-446D-BE1C-1E609A14626B}" type="presOf" srcId="{396262F2-4FC6-4747-9EFC-F79DCA6A5069}" destId="{89D29C97-D3D3-4F6F-8271-46BEBF7EA21B}" srcOrd="0" destOrd="0" presId="urn:microsoft.com/office/officeart/2008/layout/VerticalCurvedList"/>
    <dgm:cxn modelId="{BAEF1947-D5B9-4FA8-A311-27C82F7D18A3}" type="presOf" srcId="{E8069CB9-4B2E-4331-BBEA-A86B3C673127}" destId="{EB354BA6-03DA-49ED-BC39-39980C777F67}" srcOrd="0" destOrd="0" presId="urn:microsoft.com/office/officeart/2008/layout/VerticalCurvedList"/>
    <dgm:cxn modelId="{C27198A6-94CA-40AD-B62E-C219DA0FE34F}" type="presOf" srcId="{151198C4-83FA-47C1-8D28-07833A6F4651}" destId="{C5917E38-0ADA-497E-8A3A-A860C3E07884}" srcOrd="0" destOrd="0" presId="urn:microsoft.com/office/officeart/2008/layout/VerticalCurvedList"/>
    <dgm:cxn modelId="{4C0F8A6B-9586-497F-BC77-8CC3638697F1}" srcId="{50CB9F9D-F95D-4932-A7C2-DA3CD7CD9998}" destId="{46810CDA-D152-47DA-91E6-E076CC785CD6}" srcOrd="1" destOrd="0" parTransId="{D07DD4F2-48FA-4E9C-943F-B21EED390EBA}" sibTransId="{C168F854-5326-42EE-A920-C9B9BAE90962}"/>
    <dgm:cxn modelId="{5460D9B2-2F10-4BEF-B3A2-4B03702026AB}" srcId="{50CB9F9D-F95D-4932-A7C2-DA3CD7CD9998}" destId="{241D9F65-83E1-40B4-909D-B8C5706B1FF6}" srcOrd="3" destOrd="0" parTransId="{F5BBB424-EBD8-4EE0-9B4D-6DCF3343CE17}" sibTransId="{B0AC8188-2B24-43C2-8815-855B819A7E11}"/>
    <dgm:cxn modelId="{E0BBCA04-4709-4E67-8D6D-C7D39328379B}" type="presOf" srcId="{09CE56C4-9D41-4C31-902F-E8EAA6CB87D8}" destId="{169A10AA-2CB8-418E-8164-7DC2BE8EBFF7}" srcOrd="0" destOrd="0" presId="urn:microsoft.com/office/officeart/2008/layout/VerticalCurvedList"/>
    <dgm:cxn modelId="{9845FA80-672F-4FEB-95F8-0A1248357F17}" type="presOf" srcId="{50CB9F9D-F95D-4932-A7C2-DA3CD7CD9998}" destId="{B29577C5-54D5-40B6-94A6-914A78C01245}" srcOrd="0" destOrd="0" presId="urn:microsoft.com/office/officeart/2008/layout/VerticalCurvedList"/>
    <dgm:cxn modelId="{BFD42E3E-CB80-484F-BE55-14D22D553FC6}" srcId="{50CB9F9D-F95D-4932-A7C2-DA3CD7CD9998}" destId="{09CE56C4-9D41-4C31-902F-E8EAA6CB87D8}" srcOrd="5" destOrd="0" parTransId="{E772B72B-212B-4459-8F02-5F1D4F9BF9EA}" sibTransId="{AFE64209-D185-4B7B-B782-3744D44B299A}"/>
    <dgm:cxn modelId="{EAB9832B-0E3C-499D-A263-92E9A4EA7271}" srcId="{50CB9F9D-F95D-4932-A7C2-DA3CD7CD9998}" destId="{79F3D836-686D-4B90-9A66-11BDC0291C44}" srcOrd="2" destOrd="0" parTransId="{ED129148-DF3F-4739-8F95-534A140E80A8}" sibTransId="{EB2440E9-03AF-4059-B413-FAAD43459D56}"/>
    <dgm:cxn modelId="{2917BCA7-66BF-49DA-9431-FE037FD0017F}" srcId="{50CB9F9D-F95D-4932-A7C2-DA3CD7CD9998}" destId="{396262F2-4FC6-4747-9EFC-F79DCA6A5069}" srcOrd="4" destOrd="0" parTransId="{D9609742-7640-4A98-A3E8-3480871B0BB9}" sibTransId="{57BE60C8-78DD-4EE5-9BAE-F53853CE115D}"/>
    <dgm:cxn modelId="{6F302091-7683-40C9-9396-7C91EEC8EDD6}" srcId="{50CB9F9D-F95D-4932-A7C2-DA3CD7CD9998}" destId="{E8069CB9-4B2E-4331-BBEA-A86B3C673127}" srcOrd="0" destOrd="0" parTransId="{BF11A6AB-6812-40C0-9ACF-8550367A59B7}" sibTransId="{151198C4-83FA-47C1-8D28-07833A6F4651}"/>
    <dgm:cxn modelId="{15CC7C13-BB65-4E92-A74A-9D042C64CF9F}" type="presOf" srcId="{79F3D836-686D-4B90-9A66-11BDC0291C44}" destId="{928FE401-0EA0-47D4-A0D8-E5BCD85A51FB}" srcOrd="0" destOrd="0" presId="urn:microsoft.com/office/officeart/2008/layout/VerticalCurvedList"/>
    <dgm:cxn modelId="{8281746C-A61F-4CCB-8FCE-3BCC841CA0C0}" type="presOf" srcId="{241D9F65-83E1-40B4-909D-B8C5706B1FF6}" destId="{EC19A0BC-17EE-4AC0-87B2-2065A682FFEF}" srcOrd="0" destOrd="0" presId="urn:microsoft.com/office/officeart/2008/layout/VerticalCurvedList"/>
    <dgm:cxn modelId="{8DF42FF4-EBDE-446C-8B5B-C5A88458CA4B}" type="presOf" srcId="{46810CDA-D152-47DA-91E6-E076CC785CD6}" destId="{210315D6-EEBA-48BB-AA50-16011117C2CA}" srcOrd="0" destOrd="0" presId="urn:microsoft.com/office/officeart/2008/layout/VerticalCurvedList"/>
    <dgm:cxn modelId="{18CF4889-6354-4245-B661-D221FD4AEFC7}" type="presParOf" srcId="{B29577C5-54D5-40B6-94A6-914A78C01245}" destId="{981836DA-688A-4F44-837D-FC3E47307102}" srcOrd="0" destOrd="0" presId="urn:microsoft.com/office/officeart/2008/layout/VerticalCurvedList"/>
    <dgm:cxn modelId="{C2B8D87E-112C-4852-8C12-7683D168E243}" type="presParOf" srcId="{981836DA-688A-4F44-837D-FC3E47307102}" destId="{AAF764A4-234C-4E52-9F1E-63D6938B17E5}" srcOrd="0" destOrd="0" presId="urn:microsoft.com/office/officeart/2008/layout/VerticalCurvedList"/>
    <dgm:cxn modelId="{AAF8DB76-F8BF-4C2B-9C0A-E5B5EBA2916A}" type="presParOf" srcId="{AAF764A4-234C-4E52-9F1E-63D6938B17E5}" destId="{062979DD-F2B6-48DF-9AC3-9A525305D33D}" srcOrd="0" destOrd="0" presId="urn:microsoft.com/office/officeart/2008/layout/VerticalCurvedList"/>
    <dgm:cxn modelId="{71615122-DB32-40E1-8D1C-B0A5219A7059}" type="presParOf" srcId="{AAF764A4-234C-4E52-9F1E-63D6938B17E5}" destId="{C5917E38-0ADA-497E-8A3A-A860C3E07884}" srcOrd="1" destOrd="0" presId="urn:microsoft.com/office/officeart/2008/layout/VerticalCurvedList"/>
    <dgm:cxn modelId="{D0FEB578-66A9-4D9C-8C69-3C157D9B0AB0}" type="presParOf" srcId="{AAF764A4-234C-4E52-9F1E-63D6938B17E5}" destId="{9001709D-4114-4F0F-A240-92A8AE273620}" srcOrd="2" destOrd="0" presId="urn:microsoft.com/office/officeart/2008/layout/VerticalCurvedList"/>
    <dgm:cxn modelId="{36BD461F-7C87-4C58-86B5-A9036D3A5FF4}" type="presParOf" srcId="{AAF764A4-234C-4E52-9F1E-63D6938B17E5}" destId="{FE313D33-5192-48AB-AEBC-08B078FCED5B}" srcOrd="3" destOrd="0" presId="urn:microsoft.com/office/officeart/2008/layout/VerticalCurvedList"/>
    <dgm:cxn modelId="{9068FD1C-CF4F-4DDA-ADFA-80E4CB9D0792}" type="presParOf" srcId="{981836DA-688A-4F44-837D-FC3E47307102}" destId="{EB354BA6-03DA-49ED-BC39-39980C777F67}" srcOrd="1" destOrd="0" presId="urn:microsoft.com/office/officeart/2008/layout/VerticalCurvedList"/>
    <dgm:cxn modelId="{06AAE825-B49C-49BE-9911-804FD56C0340}" type="presParOf" srcId="{981836DA-688A-4F44-837D-FC3E47307102}" destId="{F101DF30-4C6C-4FF1-BF05-23953F2B53B4}" srcOrd="2" destOrd="0" presId="urn:microsoft.com/office/officeart/2008/layout/VerticalCurvedList"/>
    <dgm:cxn modelId="{13F2E87A-87ED-4F53-8568-54BE7EC8592D}" type="presParOf" srcId="{F101DF30-4C6C-4FF1-BF05-23953F2B53B4}" destId="{DBE8DBF4-7DA3-4EF4-888D-C4A166F9F638}" srcOrd="0" destOrd="0" presId="urn:microsoft.com/office/officeart/2008/layout/VerticalCurvedList"/>
    <dgm:cxn modelId="{AF58F421-B90B-4EAE-93D1-452705A17512}" type="presParOf" srcId="{981836DA-688A-4F44-837D-FC3E47307102}" destId="{210315D6-EEBA-48BB-AA50-16011117C2CA}" srcOrd="3" destOrd="0" presId="urn:microsoft.com/office/officeart/2008/layout/VerticalCurvedList"/>
    <dgm:cxn modelId="{5FED9D45-E15A-498C-9A10-D267554A7EEE}" type="presParOf" srcId="{981836DA-688A-4F44-837D-FC3E47307102}" destId="{B6D0BFA7-E00A-4551-A7D2-134C243284E3}" srcOrd="4" destOrd="0" presId="urn:microsoft.com/office/officeart/2008/layout/VerticalCurvedList"/>
    <dgm:cxn modelId="{7E836E45-F3B6-46C4-A01C-FC5C6A93AA1D}" type="presParOf" srcId="{B6D0BFA7-E00A-4551-A7D2-134C243284E3}" destId="{61355A22-FF04-4252-A7FD-97DDF138AAB8}" srcOrd="0" destOrd="0" presId="urn:microsoft.com/office/officeart/2008/layout/VerticalCurvedList"/>
    <dgm:cxn modelId="{0BCF7A21-CDDC-48BA-925D-7C03F6F686DB}" type="presParOf" srcId="{981836DA-688A-4F44-837D-FC3E47307102}" destId="{928FE401-0EA0-47D4-A0D8-E5BCD85A51FB}" srcOrd="5" destOrd="0" presId="urn:microsoft.com/office/officeart/2008/layout/VerticalCurvedList"/>
    <dgm:cxn modelId="{1ED86CE5-E01A-4C27-8D13-0B860B0773D0}" type="presParOf" srcId="{981836DA-688A-4F44-837D-FC3E47307102}" destId="{0263F861-7FE2-475F-BA0B-4E30D56C33D1}" srcOrd="6" destOrd="0" presId="urn:microsoft.com/office/officeart/2008/layout/VerticalCurvedList"/>
    <dgm:cxn modelId="{41E3E4EF-BE87-447C-9DF0-47368874A5BD}" type="presParOf" srcId="{0263F861-7FE2-475F-BA0B-4E30D56C33D1}" destId="{25DC5ACC-131E-44EF-A65F-D6AB825AFA7E}" srcOrd="0" destOrd="0" presId="urn:microsoft.com/office/officeart/2008/layout/VerticalCurvedList"/>
    <dgm:cxn modelId="{1DFF4C86-D057-428D-B985-B1945A5A9E3D}" type="presParOf" srcId="{981836DA-688A-4F44-837D-FC3E47307102}" destId="{EC19A0BC-17EE-4AC0-87B2-2065A682FFEF}" srcOrd="7" destOrd="0" presId="urn:microsoft.com/office/officeart/2008/layout/VerticalCurvedList"/>
    <dgm:cxn modelId="{BA8A136B-2754-45B7-996A-DE1D9146B5CA}" type="presParOf" srcId="{981836DA-688A-4F44-837D-FC3E47307102}" destId="{DAD9B4D6-BDFA-4331-8EB9-C1AF6E7BAD47}" srcOrd="8" destOrd="0" presId="urn:microsoft.com/office/officeart/2008/layout/VerticalCurvedList"/>
    <dgm:cxn modelId="{F974D1D9-F423-4424-BD12-4D8AB857F982}" type="presParOf" srcId="{DAD9B4D6-BDFA-4331-8EB9-C1AF6E7BAD47}" destId="{222C4BE2-9BBC-4097-9395-A6B896DC7775}" srcOrd="0" destOrd="0" presId="urn:microsoft.com/office/officeart/2008/layout/VerticalCurvedList"/>
    <dgm:cxn modelId="{9D211BFE-7624-4099-A991-511CA632D501}" type="presParOf" srcId="{981836DA-688A-4F44-837D-FC3E47307102}" destId="{89D29C97-D3D3-4F6F-8271-46BEBF7EA21B}" srcOrd="9" destOrd="0" presId="urn:microsoft.com/office/officeart/2008/layout/VerticalCurvedList"/>
    <dgm:cxn modelId="{6AF0CAF7-A7F3-4A84-9636-4B1FA1C8A9A5}" type="presParOf" srcId="{981836DA-688A-4F44-837D-FC3E47307102}" destId="{2E55572A-31BD-4C57-A084-5D7FB7B222B2}" srcOrd="10" destOrd="0" presId="urn:microsoft.com/office/officeart/2008/layout/VerticalCurvedList"/>
    <dgm:cxn modelId="{15C2AB0E-BF86-49A1-BB43-57EB9E055515}" type="presParOf" srcId="{2E55572A-31BD-4C57-A084-5D7FB7B222B2}" destId="{0AFA60E7-A90E-4DDC-B18C-0691098D63F1}" srcOrd="0" destOrd="0" presId="urn:microsoft.com/office/officeart/2008/layout/VerticalCurvedList"/>
    <dgm:cxn modelId="{59D6BA52-A943-4DB9-99EB-49066E0F817A}" type="presParOf" srcId="{981836DA-688A-4F44-837D-FC3E47307102}" destId="{169A10AA-2CB8-418E-8164-7DC2BE8EBFF7}" srcOrd="11" destOrd="0" presId="urn:microsoft.com/office/officeart/2008/layout/VerticalCurvedList"/>
    <dgm:cxn modelId="{5E5A19CB-E8E7-4CEA-935F-CFA3AFC91801}" type="presParOf" srcId="{981836DA-688A-4F44-837D-FC3E47307102}" destId="{D0D2A0D6-558C-4E05-B12B-284EC41DCDCF}" srcOrd="12" destOrd="0" presId="urn:microsoft.com/office/officeart/2008/layout/VerticalCurvedList"/>
    <dgm:cxn modelId="{4F0501B9-E73F-42EF-A50B-FC27A6D9BE0A}" type="presParOf" srcId="{D0D2A0D6-558C-4E05-B12B-284EC41DCDCF}" destId="{7601F4E8-DDFE-4500-91A2-39109B35E97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372883-9EF8-419A-95EB-0DAC8A8F9DFF}"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lt-LT"/>
        </a:p>
      </dgm:t>
    </dgm:pt>
    <dgm:pt modelId="{D16B579E-5251-4FCB-98D2-DFD9651B41B0}">
      <dgm:prSet phldrT="[Text]"/>
      <dgm:spPr/>
      <dgm:t>
        <a:bodyPr/>
        <a:lstStyle/>
        <a:p>
          <a:r>
            <a:rPr lang="lt-LT" dirty="0">
              <a:latin typeface="Arial" panose="020B0604020202020204" pitchFamily="34" charset="0"/>
              <a:cs typeface="Arial" panose="020B0604020202020204" pitchFamily="34" charset="0"/>
            </a:rPr>
            <a:t>Esminės EK pastabos</a:t>
          </a:r>
        </a:p>
      </dgm:t>
    </dgm:pt>
    <dgm:pt modelId="{B54AE50D-E096-4314-B02C-F4055675601E}" type="parTrans" cxnId="{8AA1833B-F5AC-4A7D-954B-48F7C2B44BB7}">
      <dgm:prSet/>
      <dgm:spPr/>
      <dgm:t>
        <a:bodyPr/>
        <a:lstStyle/>
        <a:p>
          <a:endParaRPr lang="lt-LT"/>
        </a:p>
      </dgm:t>
    </dgm:pt>
    <dgm:pt modelId="{3D990CD4-9105-42CE-A86C-0D11025A85F2}" type="sibTrans" cxnId="{8AA1833B-F5AC-4A7D-954B-48F7C2B44BB7}">
      <dgm:prSet/>
      <dgm:spPr/>
      <dgm:t>
        <a:bodyPr/>
        <a:lstStyle/>
        <a:p>
          <a:endParaRPr lang="lt-LT"/>
        </a:p>
      </dgm:t>
    </dgm:pt>
    <dgm:pt modelId="{D35A0072-B3EC-4BE2-ADD4-2BB1790BAB79}">
      <dgm:prSet phldrT="[Text]"/>
      <dgm:spPr/>
      <dgm:t>
        <a:bodyPr/>
        <a:lstStyle/>
        <a:p>
          <a:endParaRPr lang="lt-LT" dirty="0">
            <a:latin typeface="Arial" panose="020B0604020202020204" pitchFamily="34" charset="0"/>
            <a:cs typeface="Arial" panose="020B0604020202020204" pitchFamily="34" charset="0"/>
          </a:endParaRPr>
        </a:p>
      </dgm:t>
    </dgm:pt>
    <dgm:pt modelId="{714249A4-E25F-45DA-9375-68B5620F5EDE}" type="parTrans" cxnId="{F2767EE9-BC2D-4F41-9D7C-83A5B141EC3D}">
      <dgm:prSet/>
      <dgm:spPr/>
      <dgm:t>
        <a:bodyPr/>
        <a:lstStyle/>
        <a:p>
          <a:endParaRPr lang="lt-LT"/>
        </a:p>
      </dgm:t>
    </dgm:pt>
    <dgm:pt modelId="{309FD271-2769-46E3-BA37-6E181D61F9BD}" type="sibTrans" cxnId="{F2767EE9-BC2D-4F41-9D7C-83A5B141EC3D}">
      <dgm:prSet/>
      <dgm:spPr/>
      <dgm:t>
        <a:bodyPr/>
        <a:lstStyle/>
        <a:p>
          <a:endParaRPr lang="lt-LT"/>
        </a:p>
      </dgm:t>
    </dgm:pt>
    <dgm:pt modelId="{6EF8952E-F18B-4F42-B303-7A4205C98771}">
      <dgm:prSet phldrT="[Text]" custT="1"/>
      <dgm:spPr/>
      <dgm:t>
        <a:bodyPr/>
        <a:lstStyle/>
        <a:p>
          <a:r>
            <a:rPr lang="lt-LT" sz="1400" dirty="0">
              <a:latin typeface="Arial" panose="020B0604020202020204" pitchFamily="34" charset="0"/>
              <a:cs typeface="Arial" panose="020B0604020202020204" pitchFamily="34" charset="0"/>
            </a:rPr>
            <a:t>Perėjimo prie klimatui neutralios ekonomikos įsiparegojimai iki </a:t>
          </a:r>
          <a:r>
            <a:rPr lang="en-US" sz="1400" dirty="0">
              <a:latin typeface="Arial" panose="020B0604020202020204" pitchFamily="34" charset="0"/>
              <a:cs typeface="Arial" panose="020B0604020202020204" pitchFamily="34" charset="0"/>
            </a:rPr>
            <a:t>2050 m.</a:t>
          </a:r>
          <a:r>
            <a:rPr lang="lt-LT" sz="1400" dirty="0">
              <a:latin typeface="Arial" panose="020B0604020202020204" pitchFamily="34" charset="0"/>
              <a:cs typeface="Arial" panose="020B0604020202020204" pitchFamily="34" charset="0"/>
            </a:rPr>
            <a:t> (NEKSP)</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ypa</a:t>
          </a:r>
          <a:r>
            <a:rPr lang="lt-LT" sz="1400" dirty="0">
              <a:latin typeface="Arial" panose="020B0604020202020204" pitchFamily="34" charset="0"/>
              <a:cs typeface="Arial" panose="020B0604020202020204" pitchFamily="34" charset="0"/>
            </a:rPr>
            <a:t>č pramonės sektoriui.</a:t>
          </a:r>
        </a:p>
      </dgm:t>
    </dgm:pt>
    <dgm:pt modelId="{36C3C623-B048-4343-82A3-7549CD81A7AF}" type="parTrans" cxnId="{EA91334E-0A67-4AAA-BDC1-6A2EB967CA8A}">
      <dgm:prSet/>
      <dgm:spPr/>
      <dgm:t>
        <a:bodyPr/>
        <a:lstStyle/>
        <a:p>
          <a:endParaRPr lang="lt-LT"/>
        </a:p>
      </dgm:t>
    </dgm:pt>
    <dgm:pt modelId="{5C2D547E-0172-40BA-8BCF-945B1FEF044A}" type="sibTrans" cxnId="{EA91334E-0A67-4AAA-BDC1-6A2EB967CA8A}">
      <dgm:prSet/>
      <dgm:spPr/>
      <dgm:t>
        <a:bodyPr/>
        <a:lstStyle/>
        <a:p>
          <a:endParaRPr lang="lt-LT"/>
        </a:p>
      </dgm:t>
    </dgm:pt>
    <dgm:pt modelId="{409E4A86-5D3B-48A0-B7BF-03B782BBC3BB}">
      <dgm:prSet phldrT="[Text]"/>
      <dgm:spPr/>
      <dgm:t>
        <a:bodyPr/>
        <a:lstStyle/>
        <a:p>
          <a:r>
            <a:rPr lang="lt-LT" dirty="0">
              <a:latin typeface="Arial" panose="020B0604020202020204" pitchFamily="34" charset="0"/>
              <a:cs typeface="Arial" panose="020B0604020202020204" pitchFamily="34" charset="0"/>
            </a:rPr>
            <a:t>Klausimai EK</a:t>
          </a:r>
        </a:p>
      </dgm:t>
    </dgm:pt>
    <dgm:pt modelId="{CD1E0F59-A6C5-46E5-8340-6EC38960471E}" type="parTrans" cxnId="{E18092DA-2094-4533-9FB7-5EAA74909F73}">
      <dgm:prSet/>
      <dgm:spPr/>
      <dgm:t>
        <a:bodyPr/>
        <a:lstStyle/>
        <a:p>
          <a:endParaRPr lang="lt-LT"/>
        </a:p>
      </dgm:t>
    </dgm:pt>
    <dgm:pt modelId="{A49B02EB-20A8-441F-A702-054498835602}" type="sibTrans" cxnId="{E18092DA-2094-4533-9FB7-5EAA74909F73}">
      <dgm:prSet/>
      <dgm:spPr/>
      <dgm:t>
        <a:bodyPr/>
        <a:lstStyle/>
        <a:p>
          <a:endParaRPr lang="lt-LT"/>
        </a:p>
      </dgm:t>
    </dgm:pt>
    <dgm:pt modelId="{0A09F391-8380-42A4-BBC6-78483891D13B}">
      <dgm:prSet phldrT="[Text]"/>
      <dgm:spPr/>
      <dgm:t>
        <a:bodyPr/>
        <a:lstStyle/>
        <a:p>
          <a:endParaRPr lang="lt-LT" dirty="0">
            <a:latin typeface="Arial" panose="020B0604020202020204" pitchFamily="34" charset="0"/>
            <a:cs typeface="Arial" panose="020B0604020202020204" pitchFamily="34" charset="0"/>
          </a:endParaRPr>
        </a:p>
      </dgm:t>
    </dgm:pt>
    <dgm:pt modelId="{665480FF-69CF-44D5-97DC-0B7C7B555DE1}" type="parTrans" cxnId="{E065CC0B-A4D1-4D58-80D7-BF4BF46D5545}">
      <dgm:prSet/>
      <dgm:spPr/>
      <dgm:t>
        <a:bodyPr/>
        <a:lstStyle/>
        <a:p>
          <a:endParaRPr lang="lt-LT"/>
        </a:p>
      </dgm:t>
    </dgm:pt>
    <dgm:pt modelId="{C688336D-1881-4C68-B3C1-2A08BC16BEA6}" type="sibTrans" cxnId="{E065CC0B-A4D1-4D58-80D7-BF4BF46D5545}">
      <dgm:prSet/>
      <dgm:spPr/>
      <dgm:t>
        <a:bodyPr/>
        <a:lstStyle/>
        <a:p>
          <a:endParaRPr lang="lt-LT"/>
        </a:p>
      </dgm:t>
    </dgm:pt>
    <dgm:pt modelId="{ECA1B3A2-485A-43F6-BE6F-3C4C0338BF4D}">
      <dgm:prSet phldrT="[Text]" custT="1"/>
      <dgm:spPr/>
      <dgm:t>
        <a:bodyPr/>
        <a:lstStyle/>
        <a:p>
          <a:r>
            <a:rPr lang="lt-LT" sz="1400" kern="1200" dirty="0">
              <a:latin typeface="Arial" panose="020B0604020202020204" pitchFamily="34" charset="0"/>
              <a:cs typeface="Arial" panose="020B0604020202020204" pitchFamily="34" charset="0"/>
            </a:rPr>
            <a:t>Ar teisingai suprantame, kad </a:t>
          </a:r>
          <a:r>
            <a:rPr lang="lt-LT" sz="1400" kern="1200" dirty="0">
              <a:solidFill>
                <a:srgbClr val="062889">
                  <a:hueOff val="0"/>
                  <a:satOff val="0"/>
                  <a:lumOff val="0"/>
                  <a:alphaOff val="0"/>
                </a:srgbClr>
              </a:solidFill>
              <a:latin typeface="Arial" panose="020B0604020202020204" pitchFamily="34" charset="0"/>
              <a:ea typeface="+mn-ea"/>
              <a:cs typeface="Arial" panose="020B0604020202020204" pitchFamily="34" charset="0"/>
            </a:rPr>
            <a:t>numatyta galimybių studija  „Pramonės dekarbonizacija Lietuvoje: CO</a:t>
          </a:r>
          <a:r>
            <a:rPr lang="lt-LT" sz="1400" kern="1200" baseline="-25000" dirty="0">
              <a:solidFill>
                <a:srgbClr val="062889">
                  <a:hueOff val="0"/>
                  <a:satOff val="0"/>
                  <a:lumOff val="0"/>
                  <a:alphaOff val="0"/>
                </a:srgbClr>
              </a:solidFill>
              <a:latin typeface="Arial" panose="020B0604020202020204" pitchFamily="34" charset="0"/>
              <a:ea typeface="+mn-ea"/>
              <a:cs typeface="Arial" panose="020B0604020202020204" pitchFamily="34" charset="0"/>
            </a:rPr>
            <a:t>2</a:t>
          </a:r>
          <a:r>
            <a:rPr lang="lt-LT" sz="1400" kern="1200" dirty="0">
              <a:solidFill>
                <a:srgbClr val="062889">
                  <a:hueOff val="0"/>
                  <a:satOff val="0"/>
                  <a:lumOff val="0"/>
                  <a:alphaOff val="0"/>
                </a:srgbClr>
              </a:solidFill>
              <a:latin typeface="Arial" panose="020B0604020202020204" pitchFamily="34" charset="0"/>
              <a:ea typeface="+mn-ea"/>
              <a:cs typeface="Arial" panose="020B0604020202020204" pitchFamily="34" charset="0"/>
            </a:rPr>
            <a:t> sugavimo ir saugojimo, vandenilio ir kitų inovatyvių technologijų panaudojimo galimybės“ negali apimti nueinančių sektorių analizės, t.y. AB „Orlen Lietuva“ negali gauti naudos iš šios studijos?</a:t>
          </a:r>
        </a:p>
      </dgm:t>
    </dgm:pt>
    <dgm:pt modelId="{F577099E-9914-4710-B38F-998FBF8032BA}" type="parTrans" cxnId="{F3BA2150-2D2E-4808-8361-C6DF3E0C5E48}">
      <dgm:prSet/>
      <dgm:spPr/>
      <dgm:t>
        <a:bodyPr/>
        <a:lstStyle/>
        <a:p>
          <a:endParaRPr lang="lt-LT"/>
        </a:p>
      </dgm:t>
    </dgm:pt>
    <dgm:pt modelId="{181FC23E-804C-4823-B539-D2D2B861E1B1}" type="sibTrans" cxnId="{F3BA2150-2D2E-4808-8361-C6DF3E0C5E48}">
      <dgm:prSet/>
      <dgm:spPr/>
      <dgm:t>
        <a:bodyPr/>
        <a:lstStyle/>
        <a:p>
          <a:endParaRPr lang="lt-LT"/>
        </a:p>
      </dgm:t>
    </dgm:pt>
    <dgm:pt modelId="{7FB0A06A-2F38-412C-89F7-18BA240D27AD}">
      <dgm:prSet phldrT="[Text]" custT="1"/>
      <dgm:spPr/>
      <dgm:t>
        <a:bodyPr/>
        <a:lstStyle/>
        <a:p>
          <a:r>
            <a:rPr lang="lt-LT" sz="1400" dirty="0">
              <a:latin typeface="Arial" panose="020B0604020202020204" pitchFamily="34" charset="0"/>
              <a:cs typeface="Arial" panose="020B0604020202020204" pitchFamily="34" charset="0"/>
            </a:rPr>
            <a:t>Įmonių klimato neutralumo įsipareigojimai iki </a:t>
          </a:r>
          <a:r>
            <a:rPr lang="en-US" sz="1400" dirty="0">
              <a:latin typeface="Arial" panose="020B0604020202020204" pitchFamily="34" charset="0"/>
              <a:cs typeface="Arial" panose="020B0604020202020204" pitchFamily="34" charset="0"/>
            </a:rPr>
            <a:t>2050 m.</a:t>
          </a:r>
          <a:endParaRPr lang="lt-LT" sz="1400" dirty="0">
            <a:latin typeface="Arial" panose="020B0604020202020204" pitchFamily="34" charset="0"/>
            <a:cs typeface="Arial" panose="020B0604020202020204" pitchFamily="34" charset="0"/>
          </a:endParaRPr>
        </a:p>
      </dgm:t>
    </dgm:pt>
    <dgm:pt modelId="{3D4999B7-DED7-4FD3-8FD3-FEA9ACC6461F}" type="parTrans" cxnId="{6A27452C-7F65-4EB9-8AF8-AB10E84F9558}">
      <dgm:prSet/>
      <dgm:spPr/>
      <dgm:t>
        <a:bodyPr/>
        <a:lstStyle/>
        <a:p>
          <a:endParaRPr lang="lt-LT"/>
        </a:p>
      </dgm:t>
    </dgm:pt>
    <dgm:pt modelId="{563F1352-5D40-4047-AD9E-625F7D08380F}" type="sibTrans" cxnId="{6A27452C-7F65-4EB9-8AF8-AB10E84F9558}">
      <dgm:prSet/>
      <dgm:spPr/>
      <dgm:t>
        <a:bodyPr/>
        <a:lstStyle/>
        <a:p>
          <a:endParaRPr lang="lt-LT"/>
        </a:p>
      </dgm:t>
    </dgm:pt>
    <dgm:pt modelId="{D1E2F85B-0AE4-4F2E-84D2-13DC4BFECC9E}">
      <dgm:prSet phldrT="[Text]" custT="1"/>
      <dgm:spPr/>
      <dgm:t>
        <a:bodyPr/>
        <a:lstStyle/>
        <a:p>
          <a:r>
            <a:rPr lang="lt-LT" sz="1400" dirty="0">
              <a:latin typeface="Arial" panose="020B0604020202020204" pitchFamily="34" charset="0"/>
              <a:cs typeface="Arial" panose="020B0604020202020204" pitchFamily="34" charset="0"/>
            </a:rPr>
            <a:t>Įgūdžių analizė – reikalinga papildyti, kokie įgūdžiai bus  reikalingi įmonių, savivaldybės ar regiono lygiu.</a:t>
          </a:r>
        </a:p>
      </dgm:t>
    </dgm:pt>
    <dgm:pt modelId="{8D7F767D-889E-4BA9-9D14-B84889C127BB}" type="parTrans" cxnId="{D9AECE4A-E6CD-4D03-87B8-2707996FE2CB}">
      <dgm:prSet/>
      <dgm:spPr/>
      <dgm:t>
        <a:bodyPr/>
        <a:lstStyle/>
        <a:p>
          <a:endParaRPr lang="lt-LT"/>
        </a:p>
      </dgm:t>
    </dgm:pt>
    <dgm:pt modelId="{17F036A5-A063-4B0A-A634-D15D081A1ED3}" type="sibTrans" cxnId="{D9AECE4A-E6CD-4D03-87B8-2707996FE2CB}">
      <dgm:prSet/>
      <dgm:spPr/>
      <dgm:t>
        <a:bodyPr/>
        <a:lstStyle/>
        <a:p>
          <a:endParaRPr lang="lt-LT"/>
        </a:p>
      </dgm:t>
    </dgm:pt>
    <dgm:pt modelId="{D30BEC37-8364-4704-A933-83827582A62B}">
      <dgm:prSet phldrT="[Text]" custT="1"/>
      <dgm:spPr/>
      <dgm:t>
        <a:bodyPr/>
        <a:lstStyle/>
        <a:p>
          <a:r>
            <a:rPr lang="lt-LT" sz="1400" dirty="0">
              <a:latin typeface="Arial" panose="020B0604020202020204" pitchFamily="34" charset="0"/>
              <a:cs typeface="Arial" panose="020B0604020202020204" pitchFamily="34" charset="0"/>
            </a:rPr>
            <a:t>SPAV – papildyti Teisingos pertvarkos fondo investicijų dalimi.</a:t>
          </a:r>
        </a:p>
      </dgm:t>
    </dgm:pt>
    <dgm:pt modelId="{58BCBD77-5555-4746-A8A2-17309AD14F63}" type="parTrans" cxnId="{815E32C9-2246-4C4E-8F17-545939730781}">
      <dgm:prSet/>
      <dgm:spPr/>
      <dgm:t>
        <a:bodyPr/>
        <a:lstStyle/>
        <a:p>
          <a:endParaRPr lang="lt-LT"/>
        </a:p>
      </dgm:t>
    </dgm:pt>
    <dgm:pt modelId="{B253534B-BE7C-47C4-86BB-34909FF76AC7}" type="sibTrans" cxnId="{815E32C9-2246-4C4E-8F17-545939730781}">
      <dgm:prSet/>
      <dgm:spPr/>
      <dgm:t>
        <a:bodyPr/>
        <a:lstStyle/>
        <a:p>
          <a:endParaRPr lang="lt-LT"/>
        </a:p>
      </dgm:t>
    </dgm:pt>
    <dgm:pt modelId="{ED7BF275-5835-40FF-83C9-C285A631CBF2}">
      <dgm:prSet phldrT="[Text]" custT="1"/>
      <dgm:spPr/>
      <dgm:t>
        <a:bodyPr/>
        <a:lstStyle/>
        <a:p>
          <a:r>
            <a:rPr lang="lt-LT" sz="1400" dirty="0">
              <a:latin typeface="Arial" panose="020B0604020202020204" pitchFamily="34" charset="0"/>
              <a:cs typeface="Arial" panose="020B0604020202020204" pitchFamily="34" charset="0"/>
            </a:rPr>
            <a:t>Rodikliai – įvertinti, ar nereikėtų numatyti papildomų bendradarbiavimą tarp verslo ir mokslo, taip pat įgūdžių sumanios specializacijos, pramonės transformacijos ir verslumo srityse atliepiančiių rodiklių.</a:t>
          </a:r>
        </a:p>
      </dgm:t>
    </dgm:pt>
    <dgm:pt modelId="{06DEBC67-1A07-46DB-B252-29CF8145C812}" type="parTrans" cxnId="{E85DC93E-F978-4A4D-9A5A-1C10B0E15A1F}">
      <dgm:prSet/>
      <dgm:spPr/>
      <dgm:t>
        <a:bodyPr/>
        <a:lstStyle/>
        <a:p>
          <a:endParaRPr lang="lt-LT"/>
        </a:p>
      </dgm:t>
    </dgm:pt>
    <dgm:pt modelId="{9BB902B2-34AA-45CF-A771-ACD25AF440F8}" type="sibTrans" cxnId="{E85DC93E-F978-4A4D-9A5A-1C10B0E15A1F}">
      <dgm:prSet/>
      <dgm:spPr/>
      <dgm:t>
        <a:bodyPr/>
        <a:lstStyle/>
        <a:p>
          <a:endParaRPr lang="lt-LT"/>
        </a:p>
      </dgm:t>
    </dgm:pt>
    <dgm:pt modelId="{7761DFBF-EAF9-47D8-9EB9-14836C080592}">
      <dgm:prSet phldrT="[Text]" custT="1"/>
      <dgm:spPr/>
      <dgm:t>
        <a:bodyPr/>
        <a:lstStyle/>
        <a:p>
          <a:r>
            <a:rPr lang="lt-LT" sz="1400" kern="1200" dirty="0">
              <a:solidFill>
                <a:srgbClr val="062889">
                  <a:hueOff val="0"/>
                  <a:satOff val="0"/>
                  <a:lumOff val="0"/>
                  <a:alphaOff val="0"/>
                </a:srgbClr>
              </a:solidFill>
              <a:latin typeface="Arial" panose="020B0604020202020204" pitchFamily="34" charset="0"/>
              <a:ea typeface="+mn-ea"/>
              <a:cs typeface="Arial" panose="020B0604020202020204" pitchFamily="34" charset="0"/>
            </a:rPr>
            <a:t>Įvertinus tai, kad šiuo metu vykdoma NEKSP peržiūra ir jo tvirtinimas numatytas kitais metais, prašome EK pateikti nuomonę/kitų VN praktiką, kaip NEKSP turėtų būti atspindėtas TTPP.</a:t>
          </a:r>
        </a:p>
      </dgm:t>
    </dgm:pt>
    <dgm:pt modelId="{F8CE626F-CEF3-47C7-B063-BB4204D9549B}" type="parTrans" cxnId="{891A9A03-9E55-480D-BC4E-B5362C7B9CA5}">
      <dgm:prSet/>
      <dgm:spPr/>
      <dgm:t>
        <a:bodyPr/>
        <a:lstStyle/>
        <a:p>
          <a:endParaRPr lang="lt-LT"/>
        </a:p>
      </dgm:t>
    </dgm:pt>
    <dgm:pt modelId="{0C937C92-0CB1-48C4-9997-D491E20AEA64}" type="sibTrans" cxnId="{891A9A03-9E55-480D-BC4E-B5362C7B9CA5}">
      <dgm:prSet/>
      <dgm:spPr/>
      <dgm:t>
        <a:bodyPr/>
        <a:lstStyle/>
        <a:p>
          <a:endParaRPr lang="lt-LT"/>
        </a:p>
      </dgm:t>
    </dgm:pt>
    <dgm:pt modelId="{DB092C52-4F9E-46D7-8FF2-6F32ABCF5760}" type="pres">
      <dgm:prSet presAssocID="{09372883-9EF8-419A-95EB-0DAC8A8F9DFF}" presName="Name0" presStyleCnt="0">
        <dgm:presLayoutVars>
          <dgm:chMax/>
          <dgm:chPref val="3"/>
          <dgm:dir/>
          <dgm:animOne val="branch"/>
          <dgm:animLvl val="lvl"/>
        </dgm:presLayoutVars>
      </dgm:prSet>
      <dgm:spPr/>
      <dgm:t>
        <a:bodyPr/>
        <a:lstStyle/>
        <a:p>
          <a:endParaRPr lang="lt-LT"/>
        </a:p>
      </dgm:t>
    </dgm:pt>
    <dgm:pt modelId="{1D4676E6-2E9D-4D6D-BDDB-2919B569F98C}" type="pres">
      <dgm:prSet presAssocID="{D16B579E-5251-4FCB-98D2-DFD9651B41B0}" presName="composite" presStyleCnt="0"/>
      <dgm:spPr/>
    </dgm:pt>
    <dgm:pt modelId="{520F2D8F-DF7E-4D8C-8ECD-7EEA8106122A}" type="pres">
      <dgm:prSet presAssocID="{D16B579E-5251-4FCB-98D2-DFD9651B41B0}" presName="FirstChild" presStyleLbl="revTx" presStyleIdx="0" presStyleCnt="4">
        <dgm:presLayoutVars>
          <dgm:chMax val="0"/>
          <dgm:chPref val="0"/>
          <dgm:bulletEnabled val="1"/>
        </dgm:presLayoutVars>
      </dgm:prSet>
      <dgm:spPr/>
      <dgm:t>
        <a:bodyPr/>
        <a:lstStyle/>
        <a:p>
          <a:endParaRPr lang="lt-LT"/>
        </a:p>
      </dgm:t>
    </dgm:pt>
    <dgm:pt modelId="{FFA2E077-6D3E-487A-87D4-A3C2C1CB4B7B}" type="pres">
      <dgm:prSet presAssocID="{D16B579E-5251-4FCB-98D2-DFD9651B41B0}" presName="Parent" presStyleLbl="alignNode1" presStyleIdx="0" presStyleCnt="2">
        <dgm:presLayoutVars>
          <dgm:chMax val="3"/>
          <dgm:chPref val="3"/>
          <dgm:bulletEnabled val="1"/>
        </dgm:presLayoutVars>
      </dgm:prSet>
      <dgm:spPr/>
      <dgm:t>
        <a:bodyPr/>
        <a:lstStyle/>
        <a:p>
          <a:endParaRPr lang="lt-LT"/>
        </a:p>
      </dgm:t>
    </dgm:pt>
    <dgm:pt modelId="{E7E5C2FC-F2D2-4176-9CF2-357CB5F24C94}" type="pres">
      <dgm:prSet presAssocID="{D16B579E-5251-4FCB-98D2-DFD9651B41B0}" presName="Accent" presStyleLbl="parChTrans1D1" presStyleIdx="0" presStyleCnt="2"/>
      <dgm:spPr/>
    </dgm:pt>
    <dgm:pt modelId="{E3F5A0BB-97AF-43A5-ABAD-775179F91896}" type="pres">
      <dgm:prSet presAssocID="{D16B579E-5251-4FCB-98D2-DFD9651B41B0}" presName="Child" presStyleLbl="revTx" presStyleIdx="1" presStyleCnt="4">
        <dgm:presLayoutVars>
          <dgm:chMax val="0"/>
          <dgm:chPref val="0"/>
          <dgm:bulletEnabled val="1"/>
        </dgm:presLayoutVars>
      </dgm:prSet>
      <dgm:spPr/>
      <dgm:t>
        <a:bodyPr/>
        <a:lstStyle/>
        <a:p>
          <a:endParaRPr lang="lt-LT"/>
        </a:p>
      </dgm:t>
    </dgm:pt>
    <dgm:pt modelId="{C949133D-A84E-45C0-9273-9B1B5DD00265}" type="pres">
      <dgm:prSet presAssocID="{3D990CD4-9105-42CE-A86C-0D11025A85F2}" presName="sibTrans" presStyleCnt="0"/>
      <dgm:spPr/>
    </dgm:pt>
    <dgm:pt modelId="{7E992481-BF6B-40CC-9FB5-BD41BD239F5A}" type="pres">
      <dgm:prSet presAssocID="{409E4A86-5D3B-48A0-B7BF-03B782BBC3BB}" presName="composite" presStyleCnt="0"/>
      <dgm:spPr/>
    </dgm:pt>
    <dgm:pt modelId="{69BC37A7-1569-42CC-9652-7A6B952C66B9}" type="pres">
      <dgm:prSet presAssocID="{409E4A86-5D3B-48A0-B7BF-03B782BBC3BB}" presName="FirstChild" presStyleLbl="revTx" presStyleIdx="2" presStyleCnt="4">
        <dgm:presLayoutVars>
          <dgm:chMax val="0"/>
          <dgm:chPref val="0"/>
          <dgm:bulletEnabled val="1"/>
        </dgm:presLayoutVars>
      </dgm:prSet>
      <dgm:spPr/>
      <dgm:t>
        <a:bodyPr/>
        <a:lstStyle/>
        <a:p>
          <a:endParaRPr lang="lt-LT"/>
        </a:p>
      </dgm:t>
    </dgm:pt>
    <dgm:pt modelId="{03DD5A34-054D-454C-BBFD-AB9C5DF3B4E2}" type="pres">
      <dgm:prSet presAssocID="{409E4A86-5D3B-48A0-B7BF-03B782BBC3BB}" presName="Parent" presStyleLbl="alignNode1" presStyleIdx="1" presStyleCnt="2">
        <dgm:presLayoutVars>
          <dgm:chMax val="3"/>
          <dgm:chPref val="3"/>
          <dgm:bulletEnabled val="1"/>
        </dgm:presLayoutVars>
      </dgm:prSet>
      <dgm:spPr/>
      <dgm:t>
        <a:bodyPr/>
        <a:lstStyle/>
        <a:p>
          <a:endParaRPr lang="lt-LT"/>
        </a:p>
      </dgm:t>
    </dgm:pt>
    <dgm:pt modelId="{5DE33816-8A21-4107-8535-CDC5AEB61208}" type="pres">
      <dgm:prSet presAssocID="{409E4A86-5D3B-48A0-B7BF-03B782BBC3BB}" presName="Accent" presStyleLbl="parChTrans1D1" presStyleIdx="1" presStyleCnt="2"/>
      <dgm:spPr/>
    </dgm:pt>
    <dgm:pt modelId="{A1C3DBA6-4D96-4F53-977F-7DA2D6C662A9}" type="pres">
      <dgm:prSet presAssocID="{409E4A86-5D3B-48A0-B7BF-03B782BBC3BB}" presName="Child" presStyleLbl="revTx" presStyleIdx="3" presStyleCnt="4">
        <dgm:presLayoutVars>
          <dgm:chMax val="0"/>
          <dgm:chPref val="0"/>
          <dgm:bulletEnabled val="1"/>
        </dgm:presLayoutVars>
      </dgm:prSet>
      <dgm:spPr/>
      <dgm:t>
        <a:bodyPr/>
        <a:lstStyle/>
        <a:p>
          <a:endParaRPr lang="lt-LT"/>
        </a:p>
      </dgm:t>
    </dgm:pt>
  </dgm:ptLst>
  <dgm:cxnLst>
    <dgm:cxn modelId="{106DE7C5-AEF0-4619-9603-7A1DB958B091}" type="presOf" srcId="{7FB0A06A-2F38-412C-89F7-18BA240D27AD}" destId="{E3F5A0BB-97AF-43A5-ABAD-775179F91896}" srcOrd="0" destOrd="1" presId="urn:microsoft.com/office/officeart/2011/layout/TabList"/>
    <dgm:cxn modelId="{50921A1A-7AE0-4A1F-BE57-EBFBEB6D7A9C}" type="presOf" srcId="{ECA1B3A2-485A-43F6-BE6F-3C4C0338BF4D}" destId="{A1C3DBA6-4D96-4F53-977F-7DA2D6C662A9}" srcOrd="0" destOrd="0" presId="urn:microsoft.com/office/officeart/2011/layout/TabList"/>
    <dgm:cxn modelId="{815E32C9-2246-4C4E-8F17-545939730781}" srcId="{D16B579E-5251-4FCB-98D2-DFD9651B41B0}" destId="{D30BEC37-8364-4704-A933-83827582A62B}" srcOrd="4" destOrd="0" parTransId="{58BCBD77-5555-4746-A8A2-17309AD14F63}" sibTransId="{B253534B-BE7C-47C4-86BB-34909FF76AC7}"/>
    <dgm:cxn modelId="{C6FF5C1D-F769-4D9F-BEBC-4F50324F3D20}" type="presOf" srcId="{ED7BF275-5835-40FF-83C9-C285A631CBF2}" destId="{E3F5A0BB-97AF-43A5-ABAD-775179F91896}" srcOrd="0" destOrd="4" presId="urn:microsoft.com/office/officeart/2011/layout/TabList"/>
    <dgm:cxn modelId="{E18092DA-2094-4533-9FB7-5EAA74909F73}" srcId="{09372883-9EF8-419A-95EB-0DAC8A8F9DFF}" destId="{409E4A86-5D3B-48A0-B7BF-03B782BBC3BB}" srcOrd="1" destOrd="0" parTransId="{CD1E0F59-A6C5-46E5-8340-6EC38960471E}" sibTransId="{A49B02EB-20A8-441F-A702-054498835602}"/>
    <dgm:cxn modelId="{EA91334E-0A67-4AAA-BDC1-6A2EB967CA8A}" srcId="{D16B579E-5251-4FCB-98D2-DFD9651B41B0}" destId="{6EF8952E-F18B-4F42-B303-7A4205C98771}" srcOrd="1" destOrd="0" parTransId="{36C3C623-B048-4343-82A3-7549CD81A7AF}" sibTransId="{5C2D547E-0172-40BA-8BCF-945B1FEF044A}"/>
    <dgm:cxn modelId="{F3BA2150-2D2E-4808-8361-C6DF3E0C5E48}" srcId="{409E4A86-5D3B-48A0-B7BF-03B782BBC3BB}" destId="{ECA1B3A2-485A-43F6-BE6F-3C4C0338BF4D}" srcOrd="1" destOrd="0" parTransId="{F577099E-9914-4710-B38F-998FBF8032BA}" sibTransId="{181FC23E-804C-4823-B539-D2D2B861E1B1}"/>
    <dgm:cxn modelId="{52D6BC41-CE9D-41A0-B4B4-7529EF7E5064}" type="presOf" srcId="{09372883-9EF8-419A-95EB-0DAC8A8F9DFF}" destId="{DB092C52-4F9E-46D7-8FF2-6F32ABCF5760}" srcOrd="0" destOrd="0" presId="urn:microsoft.com/office/officeart/2011/layout/TabList"/>
    <dgm:cxn modelId="{E065CC0B-A4D1-4D58-80D7-BF4BF46D5545}" srcId="{409E4A86-5D3B-48A0-B7BF-03B782BBC3BB}" destId="{0A09F391-8380-42A4-BBC6-78483891D13B}" srcOrd="0" destOrd="0" parTransId="{665480FF-69CF-44D5-97DC-0B7C7B555DE1}" sibTransId="{C688336D-1881-4C68-B3C1-2A08BC16BEA6}"/>
    <dgm:cxn modelId="{BAAFEA74-9737-4FC1-8357-C2E0B4E07C15}" type="presOf" srcId="{409E4A86-5D3B-48A0-B7BF-03B782BBC3BB}" destId="{03DD5A34-054D-454C-BBFD-AB9C5DF3B4E2}" srcOrd="0" destOrd="0" presId="urn:microsoft.com/office/officeart/2011/layout/TabList"/>
    <dgm:cxn modelId="{F2767EE9-BC2D-4F41-9D7C-83A5B141EC3D}" srcId="{D16B579E-5251-4FCB-98D2-DFD9651B41B0}" destId="{D35A0072-B3EC-4BE2-ADD4-2BB1790BAB79}" srcOrd="0" destOrd="0" parTransId="{714249A4-E25F-45DA-9375-68B5620F5EDE}" sibTransId="{309FD271-2769-46E3-BA37-6E181D61F9BD}"/>
    <dgm:cxn modelId="{8AA1833B-F5AC-4A7D-954B-48F7C2B44BB7}" srcId="{09372883-9EF8-419A-95EB-0DAC8A8F9DFF}" destId="{D16B579E-5251-4FCB-98D2-DFD9651B41B0}" srcOrd="0" destOrd="0" parTransId="{B54AE50D-E096-4314-B02C-F4055675601E}" sibTransId="{3D990CD4-9105-42CE-A86C-0D11025A85F2}"/>
    <dgm:cxn modelId="{E85DC93E-F978-4A4D-9A5A-1C10B0E15A1F}" srcId="{D16B579E-5251-4FCB-98D2-DFD9651B41B0}" destId="{ED7BF275-5835-40FF-83C9-C285A631CBF2}" srcOrd="5" destOrd="0" parTransId="{06DEBC67-1A07-46DB-B252-29CF8145C812}" sibTransId="{9BB902B2-34AA-45CF-A771-ACD25AF440F8}"/>
    <dgm:cxn modelId="{45165B48-6733-4F9E-8D1C-20F81BE25DB7}" type="presOf" srcId="{D35A0072-B3EC-4BE2-ADD4-2BB1790BAB79}" destId="{520F2D8F-DF7E-4D8C-8ECD-7EEA8106122A}" srcOrd="0" destOrd="0" presId="urn:microsoft.com/office/officeart/2011/layout/TabList"/>
    <dgm:cxn modelId="{6A27452C-7F65-4EB9-8AF8-AB10E84F9558}" srcId="{D16B579E-5251-4FCB-98D2-DFD9651B41B0}" destId="{7FB0A06A-2F38-412C-89F7-18BA240D27AD}" srcOrd="2" destOrd="0" parTransId="{3D4999B7-DED7-4FD3-8FD3-FEA9ACC6461F}" sibTransId="{563F1352-5D40-4047-AD9E-625F7D08380F}"/>
    <dgm:cxn modelId="{26C46A42-CEA5-46EA-9EDE-357DE39C6D49}" type="presOf" srcId="{0A09F391-8380-42A4-BBC6-78483891D13B}" destId="{69BC37A7-1569-42CC-9652-7A6B952C66B9}" srcOrd="0" destOrd="0" presId="urn:microsoft.com/office/officeart/2011/layout/TabList"/>
    <dgm:cxn modelId="{2A2F3FDF-184E-4E80-AB9B-1BAA3A784972}" type="presOf" srcId="{D16B579E-5251-4FCB-98D2-DFD9651B41B0}" destId="{FFA2E077-6D3E-487A-87D4-A3C2C1CB4B7B}" srcOrd="0" destOrd="0" presId="urn:microsoft.com/office/officeart/2011/layout/TabList"/>
    <dgm:cxn modelId="{891A9A03-9E55-480D-BC4E-B5362C7B9CA5}" srcId="{409E4A86-5D3B-48A0-B7BF-03B782BBC3BB}" destId="{7761DFBF-EAF9-47D8-9EB9-14836C080592}" srcOrd="2" destOrd="0" parTransId="{F8CE626F-CEF3-47C7-B063-BB4204D9549B}" sibTransId="{0C937C92-0CB1-48C4-9997-D491E20AEA64}"/>
    <dgm:cxn modelId="{BD57FFCD-EBE0-442B-9D31-91BEF0D982B9}" type="presOf" srcId="{7761DFBF-EAF9-47D8-9EB9-14836C080592}" destId="{A1C3DBA6-4D96-4F53-977F-7DA2D6C662A9}" srcOrd="0" destOrd="1" presId="urn:microsoft.com/office/officeart/2011/layout/TabList"/>
    <dgm:cxn modelId="{126B20A1-1A54-4746-929D-8CF1042AC38D}" type="presOf" srcId="{D1E2F85B-0AE4-4F2E-84D2-13DC4BFECC9E}" destId="{E3F5A0BB-97AF-43A5-ABAD-775179F91896}" srcOrd="0" destOrd="2" presId="urn:microsoft.com/office/officeart/2011/layout/TabList"/>
    <dgm:cxn modelId="{BC4DABF3-1E46-4B47-952C-98586901F236}" type="presOf" srcId="{6EF8952E-F18B-4F42-B303-7A4205C98771}" destId="{E3F5A0BB-97AF-43A5-ABAD-775179F91896}" srcOrd="0" destOrd="0" presId="urn:microsoft.com/office/officeart/2011/layout/TabList"/>
    <dgm:cxn modelId="{74D66767-2E72-4A23-91F6-E545941732A6}" type="presOf" srcId="{D30BEC37-8364-4704-A933-83827582A62B}" destId="{E3F5A0BB-97AF-43A5-ABAD-775179F91896}" srcOrd="0" destOrd="3" presId="urn:microsoft.com/office/officeart/2011/layout/TabList"/>
    <dgm:cxn modelId="{D9AECE4A-E6CD-4D03-87B8-2707996FE2CB}" srcId="{D16B579E-5251-4FCB-98D2-DFD9651B41B0}" destId="{D1E2F85B-0AE4-4F2E-84D2-13DC4BFECC9E}" srcOrd="3" destOrd="0" parTransId="{8D7F767D-889E-4BA9-9D14-B84889C127BB}" sibTransId="{17F036A5-A063-4B0A-A634-D15D081A1ED3}"/>
    <dgm:cxn modelId="{9390F027-9F14-44B9-9ECB-3CDABCC93A35}" type="presParOf" srcId="{DB092C52-4F9E-46D7-8FF2-6F32ABCF5760}" destId="{1D4676E6-2E9D-4D6D-BDDB-2919B569F98C}" srcOrd="0" destOrd="0" presId="urn:microsoft.com/office/officeart/2011/layout/TabList"/>
    <dgm:cxn modelId="{EAC14221-01E3-4ACA-BB4F-5111F7FA9432}" type="presParOf" srcId="{1D4676E6-2E9D-4D6D-BDDB-2919B569F98C}" destId="{520F2D8F-DF7E-4D8C-8ECD-7EEA8106122A}" srcOrd="0" destOrd="0" presId="urn:microsoft.com/office/officeart/2011/layout/TabList"/>
    <dgm:cxn modelId="{8CE9111A-8962-49F9-BB6B-37DDCDBB6BE3}" type="presParOf" srcId="{1D4676E6-2E9D-4D6D-BDDB-2919B569F98C}" destId="{FFA2E077-6D3E-487A-87D4-A3C2C1CB4B7B}" srcOrd="1" destOrd="0" presId="urn:microsoft.com/office/officeart/2011/layout/TabList"/>
    <dgm:cxn modelId="{9460DA62-7023-43A6-B0BE-BC3BD6E62051}" type="presParOf" srcId="{1D4676E6-2E9D-4D6D-BDDB-2919B569F98C}" destId="{E7E5C2FC-F2D2-4176-9CF2-357CB5F24C94}" srcOrd="2" destOrd="0" presId="urn:microsoft.com/office/officeart/2011/layout/TabList"/>
    <dgm:cxn modelId="{CC459948-731E-4793-A036-D8B162310724}" type="presParOf" srcId="{DB092C52-4F9E-46D7-8FF2-6F32ABCF5760}" destId="{E3F5A0BB-97AF-43A5-ABAD-775179F91896}" srcOrd="1" destOrd="0" presId="urn:microsoft.com/office/officeart/2011/layout/TabList"/>
    <dgm:cxn modelId="{D574FCA2-0CF5-40E8-B94F-75BE408C5B58}" type="presParOf" srcId="{DB092C52-4F9E-46D7-8FF2-6F32ABCF5760}" destId="{C949133D-A84E-45C0-9273-9B1B5DD00265}" srcOrd="2" destOrd="0" presId="urn:microsoft.com/office/officeart/2011/layout/TabList"/>
    <dgm:cxn modelId="{19FC1060-D5D1-42EE-82B5-67303B20352D}" type="presParOf" srcId="{DB092C52-4F9E-46D7-8FF2-6F32ABCF5760}" destId="{7E992481-BF6B-40CC-9FB5-BD41BD239F5A}" srcOrd="3" destOrd="0" presId="urn:microsoft.com/office/officeart/2011/layout/TabList"/>
    <dgm:cxn modelId="{AFE45E25-F63C-4780-BFE7-141AA8C4A1AC}" type="presParOf" srcId="{7E992481-BF6B-40CC-9FB5-BD41BD239F5A}" destId="{69BC37A7-1569-42CC-9652-7A6B952C66B9}" srcOrd="0" destOrd="0" presId="urn:microsoft.com/office/officeart/2011/layout/TabList"/>
    <dgm:cxn modelId="{D2C236DA-1370-47F8-BDDE-C74943BCA247}" type="presParOf" srcId="{7E992481-BF6B-40CC-9FB5-BD41BD239F5A}" destId="{03DD5A34-054D-454C-BBFD-AB9C5DF3B4E2}" srcOrd="1" destOrd="0" presId="urn:microsoft.com/office/officeart/2011/layout/TabList"/>
    <dgm:cxn modelId="{6DA014C4-53AE-42C1-A2AA-EE1A33E8ABFE}" type="presParOf" srcId="{7E992481-BF6B-40CC-9FB5-BD41BD239F5A}" destId="{5DE33816-8A21-4107-8535-CDC5AEB61208}" srcOrd="2" destOrd="0" presId="urn:microsoft.com/office/officeart/2011/layout/TabList"/>
    <dgm:cxn modelId="{8C75337F-21BD-47E5-AE87-DBDF4CD9DCEB}" type="presParOf" srcId="{DB092C52-4F9E-46D7-8FF2-6F32ABCF5760}" destId="{A1C3DBA6-4D96-4F53-977F-7DA2D6C662A9}" srcOrd="4"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12DA4-AD27-48D0-A672-CC1AAA0AFE0E}">
      <dsp:nvSpPr>
        <dsp:cNvPr id="0" name=""/>
        <dsp:cNvSpPr/>
      </dsp:nvSpPr>
      <dsp:spPr>
        <a:xfrm rot="10800000">
          <a:off x="2438581" y="0"/>
          <a:ext cx="2593750" cy="736551"/>
        </a:xfrm>
        <a:prstGeom prst="homePlat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4799" tIns="68580" rIns="128016" bIns="68580" numCol="1" spcCol="1270" anchor="ctr" anchorCtr="0">
          <a:noAutofit/>
        </a:bodyPr>
        <a:lstStyle/>
        <a:p>
          <a:pPr lvl="0" algn="ctr" defTabSz="800100">
            <a:lnSpc>
              <a:spcPct val="90000"/>
            </a:lnSpc>
            <a:spcBef>
              <a:spcPct val="0"/>
            </a:spcBef>
            <a:spcAft>
              <a:spcPct val="35000"/>
            </a:spcAft>
          </a:pPr>
          <a:r>
            <a:rPr lang="en-US" sz="1800" kern="1200" dirty="0"/>
            <a:t>273,2</a:t>
          </a:r>
          <a:r>
            <a:rPr lang="lt-LT" sz="1800" kern="1200" dirty="0"/>
            <a:t> mln. EUR (TPF)</a:t>
          </a:r>
          <a:r>
            <a:rPr lang="lt-LT" sz="1800" kern="1200" dirty="0">
              <a:latin typeface="Arial" panose="020B0604020202020204" pitchFamily="34" charset="0"/>
              <a:cs typeface="Arial" panose="020B0604020202020204" pitchFamily="34" charset="0"/>
            </a:rPr>
            <a:t>*</a:t>
          </a:r>
          <a:endParaRPr lang="lt-LT" sz="1800" kern="1200" dirty="0"/>
        </a:p>
      </dsp:txBody>
      <dsp:txXfrm rot="10800000">
        <a:off x="2622719" y="0"/>
        <a:ext cx="2409612" cy="736551"/>
      </dsp:txXfrm>
    </dsp:sp>
    <dsp:sp modelId="{FADAF614-9886-4259-AB55-41862D3D881A}">
      <dsp:nvSpPr>
        <dsp:cNvPr id="0" name=""/>
        <dsp:cNvSpPr/>
      </dsp:nvSpPr>
      <dsp:spPr>
        <a:xfrm>
          <a:off x="1550274" y="0"/>
          <a:ext cx="736551" cy="73655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917E38-0ADA-497E-8A3A-A860C3E07884}">
      <dsp:nvSpPr>
        <dsp:cNvPr id="0" name=""/>
        <dsp:cNvSpPr/>
      </dsp:nvSpPr>
      <dsp:spPr>
        <a:xfrm>
          <a:off x="-5145830" y="-788249"/>
          <a:ext cx="6127951" cy="6127951"/>
        </a:xfrm>
        <a:prstGeom prst="blockArc">
          <a:avLst>
            <a:gd name="adj1" fmla="val 18900000"/>
            <a:gd name="adj2" fmla="val 2700000"/>
            <a:gd name="adj3" fmla="val 352"/>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354BA6-03DA-49ED-BC39-39980C777F67}">
      <dsp:nvSpPr>
        <dsp:cNvPr id="0" name=""/>
        <dsp:cNvSpPr/>
      </dsp:nvSpPr>
      <dsp:spPr>
        <a:xfrm>
          <a:off x="366316" y="239679"/>
          <a:ext cx="10690983" cy="479176"/>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347" tIns="30480" rIns="30480" bIns="30480" numCol="1" spcCol="1270" anchor="ctr" anchorCtr="0">
          <a:noAutofit/>
        </a:bodyPr>
        <a:lstStyle/>
        <a:p>
          <a:pPr lvl="0" algn="l" defTabSz="533400">
            <a:lnSpc>
              <a:spcPct val="90000"/>
            </a:lnSpc>
            <a:spcBef>
              <a:spcPct val="0"/>
            </a:spcBef>
            <a:spcAft>
              <a:spcPct val="35000"/>
            </a:spcAft>
          </a:pPr>
          <a:r>
            <a:rPr lang="lt-LT" sz="1200" b="1" kern="1200" noProof="0" dirty="0">
              <a:latin typeface="Arial" panose="020B0604020202020204" pitchFamily="34" charset="0"/>
              <a:cs typeface="Arial" panose="020B0604020202020204" pitchFamily="34" charset="0"/>
            </a:rPr>
            <a:t>2021 m. kovo 9 d. EIM ministro įsakymu Nr. 4-170 sudaryta Darbo grupė TTPP parengti</a:t>
          </a:r>
        </a:p>
      </dsp:txBody>
      <dsp:txXfrm>
        <a:off x="366316" y="239679"/>
        <a:ext cx="10690983" cy="479176"/>
      </dsp:txXfrm>
    </dsp:sp>
    <dsp:sp modelId="{DBE8DBF4-7DA3-4EF4-888D-C4A166F9F638}">
      <dsp:nvSpPr>
        <dsp:cNvPr id="0" name=""/>
        <dsp:cNvSpPr/>
      </dsp:nvSpPr>
      <dsp:spPr>
        <a:xfrm>
          <a:off x="66831" y="179782"/>
          <a:ext cx="598971" cy="598971"/>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10315D6-EEBA-48BB-AA50-16011117C2CA}">
      <dsp:nvSpPr>
        <dsp:cNvPr id="0" name=""/>
        <dsp:cNvSpPr/>
      </dsp:nvSpPr>
      <dsp:spPr>
        <a:xfrm>
          <a:off x="760472" y="958353"/>
          <a:ext cx="10296827" cy="479176"/>
        </a:xfrm>
        <a:prstGeom prst="rect">
          <a:avLst/>
        </a:prstGeom>
        <a:solidFill>
          <a:schemeClr val="accent3">
            <a:hueOff val="85714"/>
            <a:satOff val="-9618"/>
            <a:lumOff val="164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347" tIns="30480" rIns="30480" bIns="30480" numCol="1" spcCol="1270" anchor="ctr" anchorCtr="0">
          <a:noAutofit/>
        </a:bodyPr>
        <a:lstStyle/>
        <a:p>
          <a:pPr lvl="0" algn="l" defTabSz="533400">
            <a:lnSpc>
              <a:spcPct val="90000"/>
            </a:lnSpc>
            <a:spcBef>
              <a:spcPct val="0"/>
            </a:spcBef>
            <a:spcAft>
              <a:spcPct val="35000"/>
            </a:spcAft>
          </a:pPr>
          <a:r>
            <a:rPr lang="lt-LT" sz="1200" b="1" kern="1200" noProof="0" dirty="0">
              <a:latin typeface="Arial" panose="020B0604020202020204" pitchFamily="34" charset="0"/>
              <a:cs typeface="Arial" panose="020B0604020202020204" pitchFamily="34" charset="0"/>
            </a:rPr>
            <a:t>2021 m. gruodžio 22 d. LRV pasitarimo metu pritarė Teisingos pertvarkos fondo investicijų kryptims</a:t>
          </a:r>
        </a:p>
      </dsp:txBody>
      <dsp:txXfrm>
        <a:off x="760472" y="958353"/>
        <a:ext cx="10296827" cy="479176"/>
      </dsp:txXfrm>
    </dsp:sp>
    <dsp:sp modelId="{61355A22-FF04-4252-A7FD-97DDF138AAB8}">
      <dsp:nvSpPr>
        <dsp:cNvPr id="0" name=""/>
        <dsp:cNvSpPr/>
      </dsp:nvSpPr>
      <dsp:spPr>
        <a:xfrm>
          <a:off x="460986" y="898456"/>
          <a:ext cx="598971" cy="598971"/>
        </a:xfrm>
        <a:prstGeom prst="ellipse">
          <a:avLst/>
        </a:prstGeom>
        <a:solidFill>
          <a:schemeClr val="lt1">
            <a:hueOff val="0"/>
            <a:satOff val="0"/>
            <a:lumOff val="0"/>
            <a:alphaOff val="0"/>
          </a:schemeClr>
        </a:solidFill>
        <a:ln w="12700" cap="flat" cmpd="sng" algn="ctr">
          <a:solidFill>
            <a:schemeClr val="accent3">
              <a:hueOff val="85714"/>
              <a:satOff val="-9618"/>
              <a:lumOff val="1647"/>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8FE401-0EA0-47D4-A0D8-E5BCD85A51FB}">
      <dsp:nvSpPr>
        <dsp:cNvPr id="0" name=""/>
        <dsp:cNvSpPr/>
      </dsp:nvSpPr>
      <dsp:spPr>
        <a:xfrm>
          <a:off x="940709" y="1677028"/>
          <a:ext cx="10116589" cy="479176"/>
        </a:xfrm>
        <a:prstGeom prst="rect">
          <a:avLst/>
        </a:prstGeom>
        <a:solidFill>
          <a:schemeClr val="accent3">
            <a:hueOff val="171427"/>
            <a:satOff val="-19237"/>
            <a:lumOff val="3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347" tIns="30480" rIns="30480" bIns="30480" numCol="1" spcCol="1270" anchor="ctr" anchorCtr="0">
          <a:noAutofit/>
        </a:bodyPr>
        <a:lstStyle/>
        <a:p>
          <a:pPr lvl="0" algn="l" defTabSz="533400">
            <a:lnSpc>
              <a:spcPct val="90000"/>
            </a:lnSpc>
            <a:spcBef>
              <a:spcPct val="0"/>
            </a:spcBef>
            <a:spcAft>
              <a:spcPct val="35000"/>
            </a:spcAft>
          </a:pPr>
          <a:r>
            <a:rPr lang="lt-LT" sz="1200" b="1" kern="1200" noProof="0" dirty="0">
              <a:latin typeface="Arial" panose="020B0604020202020204" pitchFamily="34" charset="0"/>
              <a:cs typeface="Arial" panose="020B0604020202020204" pitchFamily="34" charset="0"/>
            </a:rPr>
            <a:t>2022 m. sausio </a:t>
          </a:r>
          <a:r>
            <a:rPr lang="en-US" sz="1200" b="1" kern="1200" noProof="0" dirty="0">
              <a:latin typeface="Arial" panose="020B0604020202020204" pitchFamily="34" charset="0"/>
              <a:cs typeface="Arial" panose="020B0604020202020204" pitchFamily="34" charset="0"/>
            </a:rPr>
            <a:t>21 </a:t>
          </a:r>
          <a:r>
            <a:rPr lang="lt-LT" sz="1200" b="1" kern="1200" noProof="0" dirty="0">
              <a:latin typeface="Arial" panose="020B0604020202020204" pitchFamily="34" charset="0"/>
              <a:cs typeface="Arial" panose="020B0604020202020204" pitchFamily="34" charset="0"/>
            </a:rPr>
            <a:t>d. TTPP projektas neoficialiai pateiktas EK vertinimui</a:t>
          </a:r>
        </a:p>
      </dsp:txBody>
      <dsp:txXfrm>
        <a:off x="940709" y="1677028"/>
        <a:ext cx="10116589" cy="479176"/>
      </dsp:txXfrm>
    </dsp:sp>
    <dsp:sp modelId="{25DC5ACC-131E-44EF-A65F-D6AB825AFA7E}">
      <dsp:nvSpPr>
        <dsp:cNvPr id="0" name=""/>
        <dsp:cNvSpPr/>
      </dsp:nvSpPr>
      <dsp:spPr>
        <a:xfrm>
          <a:off x="641224" y="1617130"/>
          <a:ext cx="598971" cy="598971"/>
        </a:xfrm>
        <a:prstGeom prst="ellipse">
          <a:avLst/>
        </a:prstGeom>
        <a:solidFill>
          <a:schemeClr val="lt1">
            <a:hueOff val="0"/>
            <a:satOff val="0"/>
            <a:lumOff val="0"/>
            <a:alphaOff val="0"/>
          </a:schemeClr>
        </a:solidFill>
        <a:ln w="12700" cap="flat" cmpd="sng" algn="ctr">
          <a:solidFill>
            <a:schemeClr val="accent3">
              <a:hueOff val="171427"/>
              <a:satOff val="-19237"/>
              <a:lumOff val="3294"/>
              <a:alphaOff val="0"/>
            </a:schemeClr>
          </a:solidFill>
          <a:prstDash val="solid"/>
          <a:miter lim="800000"/>
        </a:ln>
        <a:effectLst/>
      </dsp:spPr>
      <dsp:style>
        <a:lnRef idx="2">
          <a:scrgbClr r="0" g="0" b="0"/>
        </a:lnRef>
        <a:fillRef idx="1">
          <a:scrgbClr r="0" g="0" b="0"/>
        </a:fillRef>
        <a:effectRef idx="0">
          <a:scrgbClr r="0" g="0" b="0"/>
        </a:effectRef>
        <a:fontRef idx="minor"/>
      </dsp:style>
    </dsp:sp>
    <dsp:sp modelId="{EC19A0BC-17EE-4AC0-87B2-2065A682FFEF}">
      <dsp:nvSpPr>
        <dsp:cNvPr id="0" name=""/>
        <dsp:cNvSpPr/>
      </dsp:nvSpPr>
      <dsp:spPr>
        <a:xfrm>
          <a:off x="940709" y="2395247"/>
          <a:ext cx="10116589" cy="479176"/>
        </a:xfrm>
        <a:prstGeom prst="rect">
          <a:avLst/>
        </a:prstGeom>
        <a:solidFill>
          <a:schemeClr val="accent3">
            <a:hueOff val="257141"/>
            <a:satOff val="-28855"/>
            <a:lumOff val="4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347" tIns="30480" rIns="30480" bIns="30480" numCol="1" spcCol="1270" anchor="ctr" anchorCtr="0">
          <a:noAutofit/>
        </a:bodyPr>
        <a:lstStyle/>
        <a:p>
          <a:pPr lvl="0" algn="l" defTabSz="533400">
            <a:lnSpc>
              <a:spcPct val="90000"/>
            </a:lnSpc>
            <a:spcBef>
              <a:spcPct val="0"/>
            </a:spcBef>
            <a:spcAft>
              <a:spcPct val="35000"/>
            </a:spcAft>
          </a:pPr>
          <a:r>
            <a:rPr lang="lt-LT" sz="1200" b="1" kern="1200" noProof="0" dirty="0">
              <a:latin typeface="Arial" panose="020B0604020202020204" pitchFamily="34" charset="0"/>
              <a:cs typeface="Arial" panose="020B0604020202020204" pitchFamily="34" charset="0"/>
            </a:rPr>
            <a:t>2022 m. kovo 24 d. TTPP projektas pakartotinai neoficialiai pateiktas EK vertinimui</a:t>
          </a:r>
        </a:p>
      </dsp:txBody>
      <dsp:txXfrm>
        <a:off x="940709" y="2395247"/>
        <a:ext cx="10116589" cy="479176"/>
      </dsp:txXfrm>
    </dsp:sp>
    <dsp:sp modelId="{222C4BE2-9BBC-4097-9395-A6B896DC7775}">
      <dsp:nvSpPr>
        <dsp:cNvPr id="0" name=""/>
        <dsp:cNvSpPr/>
      </dsp:nvSpPr>
      <dsp:spPr>
        <a:xfrm>
          <a:off x="641224" y="2335350"/>
          <a:ext cx="598971" cy="598971"/>
        </a:xfrm>
        <a:prstGeom prst="ellipse">
          <a:avLst/>
        </a:prstGeom>
        <a:solidFill>
          <a:schemeClr val="lt1">
            <a:hueOff val="0"/>
            <a:satOff val="0"/>
            <a:lumOff val="0"/>
            <a:alphaOff val="0"/>
          </a:schemeClr>
        </a:solidFill>
        <a:ln w="12700" cap="flat" cmpd="sng" algn="ctr">
          <a:solidFill>
            <a:schemeClr val="accent3">
              <a:hueOff val="257141"/>
              <a:satOff val="-28855"/>
              <a:lumOff val="4942"/>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D29C97-D3D3-4F6F-8271-46BEBF7EA21B}">
      <dsp:nvSpPr>
        <dsp:cNvPr id="0" name=""/>
        <dsp:cNvSpPr/>
      </dsp:nvSpPr>
      <dsp:spPr>
        <a:xfrm>
          <a:off x="760472" y="3113921"/>
          <a:ext cx="10296827" cy="479176"/>
        </a:xfrm>
        <a:prstGeom prst="rect">
          <a:avLst/>
        </a:prstGeom>
        <a:solidFill>
          <a:schemeClr val="accent3">
            <a:hueOff val="342855"/>
            <a:satOff val="-38474"/>
            <a:lumOff val="658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347" tIns="30480" rIns="30480" bIns="30480" numCol="1" spcCol="1270" anchor="ctr" anchorCtr="0">
          <a:noAutofit/>
        </a:bodyPr>
        <a:lstStyle/>
        <a:p>
          <a:pPr lvl="0" algn="l" defTabSz="533400">
            <a:lnSpc>
              <a:spcPct val="90000"/>
            </a:lnSpc>
            <a:spcBef>
              <a:spcPct val="0"/>
            </a:spcBef>
            <a:spcAft>
              <a:spcPct val="35000"/>
            </a:spcAft>
          </a:pPr>
          <a:r>
            <a:rPr lang="lt-LT" sz="1200" b="1" kern="1200" noProof="0" dirty="0">
              <a:latin typeface="Arial" panose="020B0604020202020204" pitchFamily="34" charset="0"/>
              <a:cs typeface="Arial" panose="020B0604020202020204" pitchFamily="34" charset="0"/>
            </a:rPr>
            <a:t>2022 m. balandžio 20 d. – gegužės 4 d. TTPP ir Teisingos pertvarkos fondo prioriteto aprašymo projektai paskelbti viešam aptarimui</a:t>
          </a:r>
          <a:endParaRPr lang="lt-LT" sz="1200" kern="1200" noProof="0" dirty="0">
            <a:latin typeface="Arial" panose="020B0604020202020204" pitchFamily="34" charset="0"/>
            <a:cs typeface="Arial" panose="020B0604020202020204" pitchFamily="34" charset="0"/>
          </a:endParaRPr>
        </a:p>
      </dsp:txBody>
      <dsp:txXfrm>
        <a:off x="760472" y="3113921"/>
        <a:ext cx="10296827" cy="479176"/>
      </dsp:txXfrm>
    </dsp:sp>
    <dsp:sp modelId="{0AFA60E7-A90E-4DDC-B18C-0691098D63F1}">
      <dsp:nvSpPr>
        <dsp:cNvPr id="0" name=""/>
        <dsp:cNvSpPr/>
      </dsp:nvSpPr>
      <dsp:spPr>
        <a:xfrm>
          <a:off x="460986" y="3054024"/>
          <a:ext cx="598971" cy="598971"/>
        </a:xfrm>
        <a:prstGeom prst="ellipse">
          <a:avLst/>
        </a:prstGeom>
        <a:solidFill>
          <a:schemeClr val="lt1">
            <a:hueOff val="0"/>
            <a:satOff val="0"/>
            <a:lumOff val="0"/>
            <a:alphaOff val="0"/>
          </a:schemeClr>
        </a:solidFill>
        <a:ln w="12700" cap="flat" cmpd="sng" algn="ctr">
          <a:solidFill>
            <a:schemeClr val="accent3">
              <a:hueOff val="342855"/>
              <a:satOff val="-38474"/>
              <a:lumOff val="6589"/>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9A10AA-2CB8-418E-8164-7DC2BE8EBFF7}">
      <dsp:nvSpPr>
        <dsp:cNvPr id="0" name=""/>
        <dsp:cNvSpPr/>
      </dsp:nvSpPr>
      <dsp:spPr>
        <a:xfrm>
          <a:off x="366316" y="3832595"/>
          <a:ext cx="10690983" cy="479176"/>
        </a:xfrm>
        <a:prstGeom prst="rect">
          <a:avLst/>
        </a:prstGeom>
        <a:solidFill>
          <a:schemeClr val="accent3">
            <a:hueOff val="428568"/>
            <a:satOff val="-48092"/>
            <a:lumOff val="82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0347" tIns="30480" rIns="30480" bIns="30480" numCol="1" spcCol="1270" anchor="ctr" anchorCtr="0">
          <a:noAutofit/>
        </a:bodyPr>
        <a:lstStyle/>
        <a:p>
          <a:pPr lvl="0" algn="l" defTabSz="533400">
            <a:lnSpc>
              <a:spcPct val="90000"/>
            </a:lnSpc>
            <a:spcBef>
              <a:spcPct val="0"/>
            </a:spcBef>
            <a:spcAft>
              <a:spcPct val="35000"/>
            </a:spcAft>
          </a:pPr>
          <a:r>
            <a:rPr lang="lt-LT" sz="1200" b="1" kern="1200" noProof="0" dirty="0">
              <a:latin typeface="Arial" panose="020B0604020202020204" pitchFamily="34" charset="0"/>
              <a:cs typeface="Arial" panose="020B0604020202020204" pitchFamily="34" charset="0"/>
            </a:rPr>
            <a:t>2022 m. gegužės 17 d. gautos EK pastabos TTPP projektui</a:t>
          </a:r>
        </a:p>
      </dsp:txBody>
      <dsp:txXfrm>
        <a:off x="366316" y="3832595"/>
        <a:ext cx="10690983" cy="479176"/>
      </dsp:txXfrm>
    </dsp:sp>
    <dsp:sp modelId="{7601F4E8-DDFE-4500-91A2-39109B35E976}">
      <dsp:nvSpPr>
        <dsp:cNvPr id="0" name=""/>
        <dsp:cNvSpPr/>
      </dsp:nvSpPr>
      <dsp:spPr>
        <a:xfrm>
          <a:off x="66831" y="3772698"/>
          <a:ext cx="598971" cy="598971"/>
        </a:xfrm>
        <a:prstGeom prst="ellipse">
          <a:avLst/>
        </a:prstGeom>
        <a:solidFill>
          <a:schemeClr val="lt1">
            <a:hueOff val="0"/>
            <a:satOff val="0"/>
            <a:lumOff val="0"/>
            <a:alphaOff val="0"/>
          </a:schemeClr>
        </a:solidFill>
        <a:ln w="12700" cap="flat" cmpd="sng" algn="ctr">
          <a:solidFill>
            <a:schemeClr val="accent3">
              <a:hueOff val="428568"/>
              <a:satOff val="-48092"/>
              <a:lumOff val="8236"/>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E33816-8A21-4107-8535-CDC5AEB61208}">
      <dsp:nvSpPr>
        <dsp:cNvPr id="0" name=""/>
        <dsp:cNvSpPr/>
      </dsp:nvSpPr>
      <dsp:spPr>
        <a:xfrm>
          <a:off x="0" y="2784173"/>
          <a:ext cx="1121092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E5C2FC-F2D2-4176-9CF2-357CB5F24C94}">
      <dsp:nvSpPr>
        <dsp:cNvPr id="0" name=""/>
        <dsp:cNvSpPr/>
      </dsp:nvSpPr>
      <dsp:spPr>
        <a:xfrm>
          <a:off x="0" y="688229"/>
          <a:ext cx="11210924"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0F2D8F-DF7E-4D8C-8ECD-7EEA8106122A}">
      <dsp:nvSpPr>
        <dsp:cNvPr id="0" name=""/>
        <dsp:cNvSpPr/>
      </dsp:nvSpPr>
      <dsp:spPr>
        <a:xfrm>
          <a:off x="2914840" y="1101"/>
          <a:ext cx="8296083" cy="68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lvl="0" algn="l" defTabSz="977900">
            <a:lnSpc>
              <a:spcPct val="90000"/>
            </a:lnSpc>
            <a:spcBef>
              <a:spcPct val="0"/>
            </a:spcBef>
            <a:spcAft>
              <a:spcPct val="35000"/>
            </a:spcAft>
          </a:pPr>
          <a:endParaRPr lang="lt-LT" sz="2200" kern="1200" dirty="0">
            <a:latin typeface="Arial" panose="020B0604020202020204" pitchFamily="34" charset="0"/>
            <a:cs typeface="Arial" panose="020B0604020202020204" pitchFamily="34" charset="0"/>
          </a:endParaRPr>
        </a:p>
      </dsp:txBody>
      <dsp:txXfrm>
        <a:off x="2914840" y="1101"/>
        <a:ext cx="8296083" cy="687127"/>
      </dsp:txXfrm>
    </dsp:sp>
    <dsp:sp modelId="{FFA2E077-6D3E-487A-87D4-A3C2C1CB4B7B}">
      <dsp:nvSpPr>
        <dsp:cNvPr id="0" name=""/>
        <dsp:cNvSpPr/>
      </dsp:nvSpPr>
      <dsp:spPr>
        <a:xfrm>
          <a:off x="0" y="1101"/>
          <a:ext cx="2914840" cy="68712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lt-LT" sz="2200" kern="1200" dirty="0">
              <a:latin typeface="Arial" panose="020B0604020202020204" pitchFamily="34" charset="0"/>
              <a:cs typeface="Arial" panose="020B0604020202020204" pitchFamily="34" charset="0"/>
            </a:rPr>
            <a:t>Esminės EK pastabos</a:t>
          </a:r>
        </a:p>
      </dsp:txBody>
      <dsp:txXfrm>
        <a:off x="33549" y="34650"/>
        <a:ext cx="2847742" cy="653578"/>
      </dsp:txXfrm>
    </dsp:sp>
    <dsp:sp modelId="{E3F5A0BB-97AF-43A5-ABAD-775179F91896}">
      <dsp:nvSpPr>
        <dsp:cNvPr id="0" name=""/>
        <dsp:cNvSpPr/>
      </dsp:nvSpPr>
      <dsp:spPr>
        <a:xfrm>
          <a:off x="0" y="688229"/>
          <a:ext cx="11210924" cy="137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lt-LT" sz="1400" kern="1200" dirty="0">
              <a:latin typeface="Arial" panose="020B0604020202020204" pitchFamily="34" charset="0"/>
              <a:cs typeface="Arial" panose="020B0604020202020204" pitchFamily="34" charset="0"/>
            </a:rPr>
            <a:t>Perėjimo prie klimatui neutralios ekonomikos įsiparegojimai iki </a:t>
          </a:r>
          <a:r>
            <a:rPr lang="en-US" sz="1400" kern="1200" dirty="0">
              <a:latin typeface="Arial" panose="020B0604020202020204" pitchFamily="34" charset="0"/>
              <a:cs typeface="Arial" panose="020B0604020202020204" pitchFamily="34" charset="0"/>
            </a:rPr>
            <a:t>2050 m.</a:t>
          </a:r>
          <a:r>
            <a:rPr lang="lt-LT" sz="1400" kern="1200" dirty="0">
              <a:latin typeface="Arial" panose="020B0604020202020204" pitchFamily="34" charset="0"/>
              <a:cs typeface="Arial" panose="020B0604020202020204" pitchFamily="34" charset="0"/>
            </a:rPr>
            <a:t> (NEKSP)</a:t>
          </a:r>
          <a:r>
            <a:rPr lang="en-US" sz="1400" kern="1200" dirty="0">
              <a:latin typeface="Arial" panose="020B0604020202020204" pitchFamily="34" charset="0"/>
              <a:cs typeface="Arial" panose="020B0604020202020204" pitchFamily="34" charset="0"/>
            </a:rPr>
            <a:t>, </a:t>
          </a:r>
          <a:r>
            <a:rPr lang="en-US" sz="1400" kern="1200" dirty="0" err="1">
              <a:latin typeface="Arial" panose="020B0604020202020204" pitchFamily="34" charset="0"/>
              <a:cs typeface="Arial" panose="020B0604020202020204" pitchFamily="34" charset="0"/>
            </a:rPr>
            <a:t>ypa</a:t>
          </a:r>
          <a:r>
            <a:rPr lang="lt-LT" sz="1400" kern="1200" dirty="0">
              <a:latin typeface="Arial" panose="020B0604020202020204" pitchFamily="34" charset="0"/>
              <a:cs typeface="Arial" panose="020B0604020202020204" pitchFamily="34" charset="0"/>
            </a:rPr>
            <a:t>č pramonės sektoriui.</a:t>
          </a:r>
        </a:p>
        <a:p>
          <a:pPr marL="114300" lvl="1" indent="-114300" algn="l" defTabSz="622300">
            <a:lnSpc>
              <a:spcPct val="90000"/>
            </a:lnSpc>
            <a:spcBef>
              <a:spcPct val="0"/>
            </a:spcBef>
            <a:spcAft>
              <a:spcPct val="15000"/>
            </a:spcAft>
            <a:buChar char="••"/>
          </a:pPr>
          <a:r>
            <a:rPr lang="lt-LT" sz="1400" kern="1200" dirty="0">
              <a:latin typeface="Arial" panose="020B0604020202020204" pitchFamily="34" charset="0"/>
              <a:cs typeface="Arial" panose="020B0604020202020204" pitchFamily="34" charset="0"/>
            </a:rPr>
            <a:t>Įmonių klimato neutralumo įsipareigojimai iki </a:t>
          </a:r>
          <a:r>
            <a:rPr lang="en-US" sz="1400" kern="1200" dirty="0">
              <a:latin typeface="Arial" panose="020B0604020202020204" pitchFamily="34" charset="0"/>
              <a:cs typeface="Arial" panose="020B0604020202020204" pitchFamily="34" charset="0"/>
            </a:rPr>
            <a:t>2050 m.</a:t>
          </a:r>
          <a:endParaRPr lang="lt-LT"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lt-LT" sz="1400" kern="1200" dirty="0">
              <a:latin typeface="Arial" panose="020B0604020202020204" pitchFamily="34" charset="0"/>
              <a:cs typeface="Arial" panose="020B0604020202020204" pitchFamily="34" charset="0"/>
            </a:rPr>
            <a:t>Įgūdžių analizė – reikalinga papildyti, kokie įgūdžiai bus  reikalingi įmonių, savivaldybės ar regiono lygiu.</a:t>
          </a:r>
        </a:p>
        <a:p>
          <a:pPr marL="114300" lvl="1" indent="-114300" algn="l" defTabSz="622300">
            <a:lnSpc>
              <a:spcPct val="90000"/>
            </a:lnSpc>
            <a:spcBef>
              <a:spcPct val="0"/>
            </a:spcBef>
            <a:spcAft>
              <a:spcPct val="15000"/>
            </a:spcAft>
            <a:buChar char="••"/>
          </a:pPr>
          <a:r>
            <a:rPr lang="lt-LT" sz="1400" kern="1200" dirty="0">
              <a:latin typeface="Arial" panose="020B0604020202020204" pitchFamily="34" charset="0"/>
              <a:cs typeface="Arial" panose="020B0604020202020204" pitchFamily="34" charset="0"/>
            </a:rPr>
            <a:t>SPAV – papildyti Teisingos pertvarkos fondo investicijų dalimi.</a:t>
          </a:r>
        </a:p>
        <a:p>
          <a:pPr marL="114300" lvl="1" indent="-114300" algn="l" defTabSz="622300">
            <a:lnSpc>
              <a:spcPct val="90000"/>
            </a:lnSpc>
            <a:spcBef>
              <a:spcPct val="0"/>
            </a:spcBef>
            <a:spcAft>
              <a:spcPct val="15000"/>
            </a:spcAft>
            <a:buChar char="••"/>
          </a:pPr>
          <a:r>
            <a:rPr lang="lt-LT" sz="1400" kern="1200" dirty="0">
              <a:latin typeface="Arial" panose="020B0604020202020204" pitchFamily="34" charset="0"/>
              <a:cs typeface="Arial" panose="020B0604020202020204" pitchFamily="34" charset="0"/>
            </a:rPr>
            <a:t>Rodikliai – įvertinti, ar nereikėtų numatyti papildomų bendradarbiavimą tarp verslo ir mokslo, taip pat įgūdžių sumanios specializacijos, pramonės transformacijos ir verslumo srityse atliepiančiių rodiklių.</a:t>
          </a:r>
        </a:p>
      </dsp:txBody>
      <dsp:txXfrm>
        <a:off x="0" y="688229"/>
        <a:ext cx="11210924" cy="1374460"/>
      </dsp:txXfrm>
    </dsp:sp>
    <dsp:sp modelId="{69BC37A7-1569-42CC-9652-7A6B952C66B9}">
      <dsp:nvSpPr>
        <dsp:cNvPr id="0" name=""/>
        <dsp:cNvSpPr/>
      </dsp:nvSpPr>
      <dsp:spPr>
        <a:xfrm>
          <a:off x="2914840" y="2097046"/>
          <a:ext cx="8296083" cy="6871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b" anchorCtr="0">
          <a:noAutofit/>
        </a:bodyPr>
        <a:lstStyle/>
        <a:p>
          <a:pPr lvl="0" algn="l" defTabSz="977900">
            <a:lnSpc>
              <a:spcPct val="90000"/>
            </a:lnSpc>
            <a:spcBef>
              <a:spcPct val="0"/>
            </a:spcBef>
            <a:spcAft>
              <a:spcPct val="35000"/>
            </a:spcAft>
          </a:pPr>
          <a:endParaRPr lang="lt-LT" sz="2200" kern="1200" dirty="0">
            <a:latin typeface="Arial" panose="020B0604020202020204" pitchFamily="34" charset="0"/>
            <a:cs typeface="Arial" panose="020B0604020202020204" pitchFamily="34" charset="0"/>
          </a:endParaRPr>
        </a:p>
      </dsp:txBody>
      <dsp:txXfrm>
        <a:off x="2914840" y="2097046"/>
        <a:ext cx="8296083" cy="687127"/>
      </dsp:txXfrm>
    </dsp:sp>
    <dsp:sp modelId="{03DD5A34-054D-454C-BBFD-AB9C5DF3B4E2}">
      <dsp:nvSpPr>
        <dsp:cNvPr id="0" name=""/>
        <dsp:cNvSpPr/>
      </dsp:nvSpPr>
      <dsp:spPr>
        <a:xfrm>
          <a:off x="0" y="2097046"/>
          <a:ext cx="2914840" cy="687127"/>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lt-LT" sz="2200" kern="1200" dirty="0">
              <a:latin typeface="Arial" panose="020B0604020202020204" pitchFamily="34" charset="0"/>
              <a:cs typeface="Arial" panose="020B0604020202020204" pitchFamily="34" charset="0"/>
            </a:rPr>
            <a:t>Klausimai EK</a:t>
          </a:r>
        </a:p>
      </dsp:txBody>
      <dsp:txXfrm>
        <a:off x="33549" y="2130595"/>
        <a:ext cx="2847742" cy="653578"/>
      </dsp:txXfrm>
    </dsp:sp>
    <dsp:sp modelId="{A1C3DBA6-4D96-4F53-977F-7DA2D6C662A9}">
      <dsp:nvSpPr>
        <dsp:cNvPr id="0" name=""/>
        <dsp:cNvSpPr/>
      </dsp:nvSpPr>
      <dsp:spPr>
        <a:xfrm>
          <a:off x="0" y="2784173"/>
          <a:ext cx="11210924" cy="13744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Char char="••"/>
          </a:pPr>
          <a:r>
            <a:rPr lang="lt-LT" sz="1400" kern="1200" dirty="0">
              <a:latin typeface="Arial" panose="020B0604020202020204" pitchFamily="34" charset="0"/>
              <a:cs typeface="Arial" panose="020B0604020202020204" pitchFamily="34" charset="0"/>
            </a:rPr>
            <a:t>Ar teisingai suprantame, kad </a:t>
          </a:r>
          <a:r>
            <a:rPr lang="lt-LT" sz="1400" kern="1200" dirty="0">
              <a:solidFill>
                <a:srgbClr val="062889">
                  <a:hueOff val="0"/>
                  <a:satOff val="0"/>
                  <a:lumOff val="0"/>
                  <a:alphaOff val="0"/>
                </a:srgbClr>
              </a:solidFill>
              <a:latin typeface="Arial" panose="020B0604020202020204" pitchFamily="34" charset="0"/>
              <a:ea typeface="+mn-ea"/>
              <a:cs typeface="Arial" panose="020B0604020202020204" pitchFamily="34" charset="0"/>
            </a:rPr>
            <a:t>numatyta galimybių studija  „Pramonės dekarbonizacija Lietuvoje: CO</a:t>
          </a:r>
          <a:r>
            <a:rPr lang="lt-LT" sz="1400" kern="1200" baseline="-25000" dirty="0">
              <a:solidFill>
                <a:srgbClr val="062889">
                  <a:hueOff val="0"/>
                  <a:satOff val="0"/>
                  <a:lumOff val="0"/>
                  <a:alphaOff val="0"/>
                </a:srgbClr>
              </a:solidFill>
              <a:latin typeface="Arial" panose="020B0604020202020204" pitchFamily="34" charset="0"/>
              <a:ea typeface="+mn-ea"/>
              <a:cs typeface="Arial" panose="020B0604020202020204" pitchFamily="34" charset="0"/>
            </a:rPr>
            <a:t>2</a:t>
          </a:r>
          <a:r>
            <a:rPr lang="lt-LT" sz="1400" kern="1200" dirty="0">
              <a:solidFill>
                <a:srgbClr val="062889">
                  <a:hueOff val="0"/>
                  <a:satOff val="0"/>
                  <a:lumOff val="0"/>
                  <a:alphaOff val="0"/>
                </a:srgbClr>
              </a:solidFill>
              <a:latin typeface="Arial" panose="020B0604020202020204" pitchFamily="34" charset="0"/>
              <a:ea typeface="+mn-ea"/>
              <a:cs typeface="Arial" panose="020B0604020202020204" pitchFamily="34" charset="0"/>
            </a:rPr>
            <a:t> sugavimo ir saugojimo, vandenilio ir kitų inovatyvių technologijų panaudojimo galimybės“ negali apimti nueinančių sektorių analizės, t.y. AB „Orlen Lietuva“ negali gauti naudos iš šios studijos?</a:t>
          </a:r>
        </a:p>
        <a:p>
          <a:pPr marL="114300" lvl="1" indent="-114300" algn="l" defTabSz="622300">
            <a:lnSpc>
              <a:spcPct val="90000"/>
            </a:lnSpc>
            <a:spcBef>
              <a:spcPct val="0"/>
            </a:spcBef>
            <a:spcAft>
              <a:spcPct val="15000"/>
            </a:spcAft>
            <a:buChar char="••"/>
          </a:pPr>
          <a:r>
            <a:rPr lang="lt-LT" sz="1400" kern="1200" dirty="0">
              <a:solidFill>
                <a:srgbClr val="062889">
                  <a:hueOff val="0"/>
                  <a:satOff val="0"/>
                  <a:lumOff val="0"/>
                  <a:alphaOff val="0"/>
                </a:srgbClr>
              </a:solidFill>
              <a:latin typeface="Arial" panose="020B0604020202020204" pitchFamily="34" charset="0"/>
              <a:ea typeface="+mn-ea"/>
              <a:cs typeface="Arial" panose="020B0604020202020204" pitchFamily="34" charset="0"/>
            </a:rPr>
            <a:t>Įvertinus tai, kad šiuo metu vykdoma NEKSP peržiūra ir jo tvirtinimas numatytas kitais metais, prašome EK pateikti nuomonę/kitų VN praktiką, kaip NEKSP turėtų būti atspindėtas TTPP.</a:t>
          </a:r>
        </a:p>
      </dsp:txBody>
      <dsp:txXfrm>
        <a:off x="0" y="2784173"/>
        <a:ext cx="11210924" cy="137446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116A46E-9080-470C-B35E-F8DABAD13A86}" type="datetimeFigureOut">
              <a:rPr lang="lt-LT" smtClean="0"/>
              <a:t>2022-05-27</a:t>
            </a:fld>
            <a:endParaRPr lang="lt-LT"/>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lt-LT"/>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AB4FA1F-20F6-471C-BEE7-4008D86C4649}" type="slidenum">
              <a:rPr lang="lt-LT" smtClean="0"/>
              <a:t>‹#›</a:t>
            </a:fld>
            <a:endParaRPr lang="lt-LT"/>
          </a:p>
        </p:txBody>
      </p:sp>
    </p:spTree>
    <p:extLst>
      <p:ext uri="{BB962C8B-B14F-4D97-AF65-F5344CB8AC3E}">
        <p14:creationId xmlns:p14="http://schemas.microsoft.com/office/powerpoint/2010/main" val="3407465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923A152-58A9-482C-A1BF-3784273BCA6A}" type="datetimeFigureOut">
              <a:rPr lang="lt-LT" smtClean="0"/>
              <a:t>2022-05-27</a:t>
            </a:fld>
            <a:endParaRPr lang="lt-LT"/>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2555CD9-F513-4B3A-9A38-4073B899965B}" type="slidenum">
              <a:rPr lang="lt-LT" smtClean="0"/>
              <a:t>‹#›</a:t>
            </a:fld>
            <a:endParaRPr lang="lt-LT"/>
          </a:p>
        </p:txBody>
      </p:sp>
    </p:spTree>
    <p:extLst>
      <p:ext uri="{BB962C8B-B14F-4D97-AF65-F5344CB8AC3E}">
        <p14:creationId xmlns:p14="http://schemas.microsoft.com/office/powerpoint/2010/main" val="1049126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D2555CD9-F513-4B3A-9A38-4073B899965B}" type="slidenum">
              <a:rPr lang="lt-LT" smtClean="0"/>
              <a:t>1</a:t>
            </a:fld>
            <a:endParaRPr lang="lt-LT"/>
          </a:p>
        </p:txBody>
      </p:sp>
    </p:spTree>
    <p:extLst>
      <p:ext uri="{BB962C8B-B14F-4D97-AF65-F5344CB8AC3E}">
        <p14:creationId xmlns:p14="http://schemas.microsoft.com/office/powerpoint/2010/main" val="3741703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600" b="1" dirty="0">
                <a:latin typeface="Arial" panose="020B0604020202020204" pitchFamily="34" charset="0"/>
                <a:cs typeface="Arial" panose="020B0604020202020204" pitchFamily="34" charset="0"/>
              </a:rPr>
              <a:t>EK šalies atasakaita. Lietuva </a:t>
            </a:r>
            <a:r>
              <a:rPr lang="en-US" sz="1600" b="1" dirty="0">
                <a:latin typeface="Arial" panose="020B0604020202020204" pitchFamily="34" charset="0"/>
                <a:cs typeface="Arial" panose="020B0604020202020204" pitchFamily="34" charset="0"/>
              </a:rPr>
              <a:t>2020. D </a:t>
            </a:r>
            <a:r>
              <a:rPr lang="en-US" sz="1600" b="1" dirty="0" err="1">
                <a:latin typeface="Arial" panose="020B0604020202020204" pitchFamily="34" charset="0"/>
                <a:cs typeface="Arial" panose="020B0604020202020204" pitchFamily="34" charset="0"/>
              </a:rPr>
              <a:t>priedas</a:t>
            </a:r>
            <a:endParaRPr lang="en-US" sz="1600" b="1"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a:p>
            <a:r>
              <a:rPr lang="lt-LT" sz="1200" dirty="0">
                <a:latin typeface="Arial" panose="020B0604020202020204" pitchFamily="34" charset="0"/>
                <a:cs typeface="Arial" panose="020B0604020202020204" pitchFamily="34" charset="0"/>
              </a:rPr>
              <a:t>Lietuvos taršos šiltnamio efektą sukeliančiomis dujomis (ŠESD) intensyvumas, palyginti su sukurta pridėtine verte, yra vienas didžiausių ES. Tai lemia apskritai didelis Lietuvos ekonomikos energijos suvartojimo intensyvumas (beveik dvigubai viršijantis ES vidurkį) ir keli labai daug ŠESD išmetantys pramonės įrenginiai. Šie įrenginiai veikia Kauno, Telšių ir Šiaulių apskrityse ir yra labai svarbus užimtumo šaltinis: juose tiesiogiai dirba beveik 4 500 darbuotojų, dar daug žmonių dirba susijusiose įmonėse.</a:t>
            </a:r>
            <a:endParaRPr lang="en-US" sz="1200" dirty="0">
              <a:latin typeface="Arial" panose="020B0604020202020204" pitchFamily="34" charset="0"/>
              <a:cs typeface="Arial" panose="020B0604020202020204" pitchFamily="34" charset="0"/>
            </a:endParaRPr>
          </a:p>
          <a:p>
            <a:endParaRPr lang="lt-LT" dirty="0"/>
          </a:p>
        </p:txBody>
      </p:sp>
      <p:sp>
        <p:nvSpPr>
          <p:cNvPr id="4" name="Slide Number Placeholder 3"/>
          <p:cNvSpPr>
            <a:spLocks noGrp="1"/>
          </p:cNvSpPr>
          <p:nvPr>
            <p:ph type="sldNum" sz="quarter" idx="5"/>
          </p:nvPr>
        </p:nvSpPr>
        <p:spPr/>
        <p:txBody>
          <a:bodyPr/>
          <a:lstStyle/>
          <a:p>
            <a:fld id="{D2555CD9-F513-4B3A-9A38-4073B899965B}" type="slidenum">
              <a:rPr lang="lt-LT" smtClean="0"/>
              <a:t>2</a:t>
            </a:fld>
            <a:endParaRPr lang="lt-LT"/>
          </a:p>
        </p:txBody>
      </p:sp>
    </p:spTree>
    <p:extLst>
      <p:ext uri="{BB962C8B-B14F-4D97-AF65-F5344CB8AC3E}">
        <p14:creationId xmlns:p14="http://schemas.microsoft.com/office/powerpoint/2010/main" val="56320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5E7BE572-F52A-465F-872C-7896D024BD4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800" dirty="0">
                <a:effectLst/>
                <a:latin typeface="Trebuchet MS" panose="020B0603020202020204" pitchFamily="34" charset="0"/>
                <a:ea typeface="Calibri" panose="020F0502020204030204" pitchFamily="34" charset="0"/>
                <a:cs typeface="DokChampa" panose="020B0604020202020204" pitchFamily="34" charset="-34"/>
              </a:rPr>
              <a:t>Taigi atlikta analizė parodė, kad užimtumo dalis apdirbamojoje pramonėje, palyginti su kitais sektoriais, ir darbo vietų, susijusių su didžiausiais teršėjais, dalis yra didžiausia Jonavos, Mažeikių ir Akmenės rajonų savivaldybėse; ir Telšių regione. Manoma, kad Mažeikių savivaldybei teks susidurti su reikšmingiausiu iššūkiu, nes čia užimtumas priklauso nuo sektoriaus, kuris patiria nuosmukį (naftos perdirbimo gamykla), o dauguma ES fondų (įskaitant TPF) neleidžia finansuoti veiklų, susijusių su iškastiniu kuru. Įvertintas neigiamas poveikis Klaipėdos regionui yra labiau netiesioginis dėl galimo uosto ir transporto paslaugų bei kito tarpinio vartojimo paklausos iš „</a:t>
            </a:r>
            <a:r>
              <a:rPr lang="lt-LT" sz="1800" dirty="0" err="1">
                <a:effectLst/>
                <a:latin typeface="Trebuchet MS" panose="020B0603020202020204" pitchFamily="34" charset="0"/>
                <a:ea typeface="Calibri" panose="020F0502020204030204" pitchFamily="34" charset="0"/>
                <a:cs typeface="DokChampa" panose="020B0604020202020204" pitchFamily="34" charset="-34"/>
              </a:rPr>
              <a:t>Orlen</a:t>
            </a:r>
            <a:r>
              <a:rPr lang="lt-LT" sz="1800" dirty="0">
                <a:effectLst/>
                <a:latin typeface="Trebuchet MS" panose="020B0603020202020204" pitchFamily="34" charset="0"/>
                <a:ea typeface="Calibri" panose="020F0502020204030204" pitchFamily="34" charset="0"/>
                <a:cs typeface="DokChampa" panose="020B0604020202020204" pitchFamily="34" charset="-34"/>
              </a:rPr>
              <a:t> Lietuva“ pusės sumažėjimo. Todėl Klaipėdos regione nėra tiesiogiai paveiktos (-ų) savivaldybės (-</a:t>
            </a:r>
            <a:r>
              <a:rPr lang="lt-LT" sz="1800" dirty="0" err="1">
                <a:effectLst/>
                <a:latin typeface="Trebuchet MS" panose="020B0603020202020204" pitchFamily="34" charset="0"/>
                <a:ea typeface="Calibri" panose="020F0502020204030204" pitchFamily="34" charset="0"/>
                <a:cs typeface="DokChampa" panose="020B0604020202020204" pitchFamily="34" charset="-34"/>
              </a:rPr>
              <a:t>ių</a:t>
            </a:r>
            <a:r>
              <a:rPr lang="lt-LT" sz="1800" dirty="0">
                <a:effectLst/>
                <a:latin typeface="Trebuchet MS" panose="020B0603020202020204" pitchFamily="34" charset="0"/>
                <a:ea typeface="Calibri" panose="020F0502020204030204" pitchFamily="34" charset="0"/>
                <a:cs typeface="DokChampa" panose="020B0604020202020204" pitchFamily="34" charset="-34"/>
              </a:rPr>
              <a:t>).</a:t>
            </a:r>
          </a:p>
          <a:p>
            <a:endParaRPr lang="lt-LT" dirty="0"/>
          </a:p>
        </p:txBody>
      </p:sp>
    </p:spTree>
    <p:extLst>
      <p:ext uri="{BB962C8B-B14F-4D97-AF65-F5344CB8AC3E}">
        <p14:creationId xmlns:p14="http://schemas.microsoft.com/office/powerpoint/2010/main" val="2699402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xmlns="" id="{1EFED016-D96A-4865-8E60-E46B7A57EBF8}"/>
              </a:ext>
            </a:extLst>
          </p:cNvPr>
          <p:cNvSpPr>
            <a:spLocks noGrp="1"/>
          </p:cNvSpPr>
          <p:nvPr>
            <p:ph type="body" idx="1"/>
          </p:nvPr>
        </p:nvSpPr>
        <p:spPr/>
        <p:txBody>
          <a:bodyPr/>
          <a:lstStyle/>
          <a:p>
            <a:endParaRPr lang="lt-LT"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800" dirty="0"/>
              <a:t>Pasakyti, kas yra CCS technologija</a:t>
            </a:r>
          </a:p>
        </p:txBody>
      </p:sp>
      <p:sp>
        <p:nvSpPr>
          <p:cNvPr id="4" name="Slide Number Placeholder 3"/>
          <p:cNvSpPr>
            <a:spLocks noGrp="1"/>
          </p:cNvSpPr>
          <p:nvPr>
            <p:ph type="sldNum" sz="quarter" idx="5"/>
          </p:nvPr>
        </p:nvSpPr>
        <p:spPr/>
        <p:txBody>
          <a:bodyPr/>
          <a:lstStyle/>
          <a:p>
            <a:fld id="{D2555CD9-F513-4B3A-9A38-4073B899965B}" type="slidenum">
              <a:rPr lang="lt-LT" smtClean="0"/>
              <a:t>5</a:t>
            </a:fld>
            <a:endParaRPr lang="lt-LT"/>
          </a:p>
        </p:txBody>
      </p:sp>
    </p:spTree>
    <p:extLst>
      <p:ext uri="{BB962C8B-B14F-4D97-AF65-F5344CB8AC3E}">
        <p14:creationId xmlns:p14="http://schemas.microsoft.com/office/powerpoint/2010/main" val="733739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800" dirty="0"/>
              <a:t>Pasakyti, kas yra CCS technologija</a:t>
            </a:r>
          </a:p>
        </p:txBody>
      </p:sp>
      <p:sp>
        <p:nvSpPr>
          <p:cNvPr id="4" name="Slide Number Placeholder 3"/>
          <p:cNvSpPr>
            <a:spLocks noGrp="1"/>
          </p:cNvSpPr>
          <p:nvPr>
            <p:ph type="sldNum" sz="quarter" idx="5"/>
          </p:nvPr>
        </p:nvSpPr>
        <p:spPr/>
        <p:txBody>
          <a:bodyPr/>
          <a:lstStyle/>
          <a:p>
            <a:fld id="{D2555CD9-F513-4B3A-9A38-4073B899965B}" type="slidenum">
              <a:rPr lang="lt-LT" smtClean="0"/>
              <a:t>6</a:t>
            </a:fld>
            <a:endParaRPr lang="lt-LT"/>
          </a:p>
        </p:txBody>
      </p:sp>
    </p:spTree>
    <p:extLst>
      <p:ext uri="{BB962C8B-B14F-4D97-AF65-F5344CB8AC3E}">
        <p14:creationId xmlns:p14="http://schemas.microsoft.com/office/powerpoint/2010/main" val="2641759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D2555CD9-F513-4B3A-9A38-4073B899965B}" type="slidenum">
              <a:rPr lang="lt-LT" smtClean="0"/>
              <a:t>7</a:t>
            </a:fld>
            <a:endParaRPr lang="lt-LT"/>
          </a:p>
        </p:txBody>
      </p:sp>
    </p:spTree>
    <p:extLst>
      <p:ext uri="{BB962C8B-B14F-4D97-AF65-F5344CB8AC3E}">
        <p14:creationId xmlns:p14="http://schemas.microsoft.com/office/powerpoint/2010/main" val="2981713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4700"/>
            <a:ext cx="12192000" cy="6770526"/>
          </a:xfrm>
          <a:prstGeom prst="rect">
            <a:avLst/>
          </a:prstGeom>
        </p:spPr>
      </p:pic>
      <p:sp>
        <p:nvSpPr>
          <p:cNvPr id="2" name="Title 1"/>
          <p:cNvSpPr>
            <a:spLocks noGrp="1"/>
          </p:cNvSpPr>
          <p:nvPr>
            <p:ph type="ctrTitle" hasCustomPrompt="1"/>
          </p:nvPr>
        </p:nvSpPr>
        <p:spPr>
          <a:xfrm>
            <a:off x="1524000" y="3322750"/>
            <a:ext cx="9144000" cy="753884"/>
          </a:xfrm>
        </p:spPr>
        <p:txBody>
          <a:bodyPr anchor="b">
            <a:normAutofit/>
          </a:bodyPr>
          <a:lstStyle>
            <a:lvl1pPr algn="ctr">
              <a:defRPr sz="4000" b="1" baseline="0">
                <a:effectLst/>
              </a:defRPr>
            </a:lvl1pPr>
          </a:lstStyle>
          <a:p>
            <a:r>
              <a:rPr lang="en-US" dirty="0"/>
              <a:t>A</a:t>
            </a:r>
            <a:r>
              <a:rPr lang="lt-LT" dirty="0"/>
              <a:t>ČIŪ UŽ JŪSŲ DĖMESĮ </a:t>
            </a:r>
            <a:r>
              <a:rPr lang="en-US" dirty="0"/>
              <a:t>!</a:t>
            </a:r>
            <a:endParaRPr lang="lt-LT" dirty="0"/>
          </a:p>
        </p:txBody>
      </p:sp>
      <p:sp>
        <p:nvSpPr>
          <p:cNvPr id="3" name="Subtitle 2"/>
          <p:cNvSpPr>
            <a:spLocks noGrp="1"/>
          </p:cNvSpPr>
          <p:nvPr>
            <p:ph type="subTitle" idx="1"/>
          </p:nvPr>
        </p:nvSpPr>
        <p:spPr>
          <a:xfrm>
            <a:off x="1524000" y="4527927"/>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lt-LT" dirty="0"/>
          </a:p>
        </p:txBody>
      </p:sp>
    </p:spTree>
    <p:extLst>
      <p:ext uri="{BB962C8B-B14F-4D97-AF65-F5344CB8AC3E}">
        <p14:creationId xmlns:p14="http://schemas.microsoft.com/office/powerpoint/2010/main" val="3784708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2246"/>
            <a:ext cx="10250510" cy="1325563"/>
          </a:xfrm>
        </p:spPr>
        <p:txBody>
          <a:bodyPr/>
          <a:lstStyle>
            <a:lvl1pPr>
              <a:defRPr sz="3600" baseline="0"/>
            </a:lvl1pPr>
          </a:lstStyle>
          <a:p>
            <a:r>
              <a:rPr lang="en-US" dirty="0"/>
              <a:t>PAVADINIMAS</a:t>
            </a:r>
            <a:r>
              <a:rPr lang="lt-LT" dirty="0"/>
              <a:t>  </a:t>
            </a:r>
          </a:p>
        </p:txBody>
      </p:sp>
      <p:sp>
        <p:nvSpPr>
          <p:cNvPr id="4" name="Date Placeholder 3"/>
          <p:cNvSpPr>
            <a:spLocks noGrp="1"/>
          </p:cNvSpPr>
          <p:nvPr>
            <p:ph type="dt" sz="half" idx="10"/>
          </p:nvPr>
        </p:nvSpPr>
        <p:spPr/>
        <p:txBody>
          <a:bodyPr/>
          <a:lstStyle/>
          <a:p>
            <a:fld id="{35B2A916-379C-42D7-B45D-68947AD95BD7}" type="datetimeFigureOut">
              <a:rPr lang="lt-LT" smtClean="0"/>
              <a:t>2022-05-27</a:t>
            </a:fld>
            <a:endParaRPr lang="lt-LT"/>
          </a:p>
        </p:txBody>
      </p:sp>
      <p:sp>
        <p:nvSpPr>
          <p:cNvPr id="9" name="Content Placeholder 2"/>
          <p:cNvSpPr>
            <a:spLocks noGrp="1"/>
          </p:cNvSpPr>
          <p:nvPr>
            <p:ph idx="13" hasCustomPrompt="1"/>
          </p:nvPr>
        </p:nvSpPr>
        <p:spPr>
          <a:xfrm>
            <a:off x="7559898" y="2137893"/>
            <a:ext cx="3528811" cy="3425779"/>
          </a:xfrm>
        </p:spPr>
        <p:txBody>
          <a:bodyPr>
            <a:normAutofit/>
          </a:bodyPr>
          <a:lstStyle>
            <a:lvl1pPr marL="0" indent="0" algn="l">
              <a:buNone/>
              <a:defRPr sz="1400"/>
            </a:lvl1pPr>
          </a:lstStyle>
          <a:p>
            <a:pPr lvl="0"/>
            <a:r>
              <a:rPr lang="en-US" dirty="0"/>
              <a:t>TEKSTAS</a:t>
            </a:r>
            <a:endParaRPr lang="lt-LT"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2744355"/>
            <a:ext cx="6205741" cy="2212853"/>
          </a:xfrm>
          <a:prstGeom prst="rect">
            <a:avLst/>
          </a:prstGeom>
        </p:spPr>
      </p:pic>
      <p:sp>
        <p:nvSpPr>
          <p:cNvPr id="8" name="Content Placeholder 2"/>
          <p:cNvSpPr>
            <a:spLocks noGrp="1"/>
          </p:cNvSpPr>
          <p:nvPr>
            <p:ph idx="14" hasCustomPrompt="1"/>
          </p:nvPr>
        </p:nvSpPr>
        <p:spPr>
          <a:xfrm>
            <a:off x="2176665" y="5008586"/>
            <a:ext cx="1404736" cy="748270"/>
          </a:xfrm>
        </p:spPr>
        <p:txBody>
          <a:bodyPr>
            <a:normAutofit/>
          </a:bodyPr>
          <a:lstStyle>
            <a:lvl1pPr marL="0" indent="0" algn="ctr">
              <a:buNone/>
              <a:defRPr sz="1400"/>
            </a:lvl1pPr>
          </a:lstStyle>
          <a:p>
            <a:pPr lvl="0"/>
            <a:r>
              <a:rPr lang="en-US" dirty="0"/>
              <a:t>TEKSTAS</a:t>
            </a:r>
            <a:endParaRPr lang="lt-LT" dirty="0"/>
          </a:p>
        </p:txBody>
      </p:sp>
      <p:sp>
        <p:nvSpPr>
          <p:cNvPr id="10" name="Content Placeholder 2"/>
          <p:cNvSpPr>
            <a:spLocks noGrp="1"/>
          </p:cNvSpPr>
          <p:nvPr>
            <p:ph idx="15" hasCustomPrompt="1"/>
          </p:nvPr>
        </p:nvSpPr>
        <p:spPr>
          <a:xfrm>
            <a:off x="4610235" y="5008586"/>
            <a:ext cx="1404736" cy="748270"/>
          </a:xfrm>
        </p:spPr>
        <p:txBody>
          <a:bodyPr>
            <a:normAutofit/>
          </a:bodyPr>
          <a:lstStyle>
            <a:lvl1pPr marL="0" indent="0" algn="ctr">
              <a:buNone/>
              <a:defRPr sz="1400"/>
            </a:lvl1pPr>
          </a:lstStyle>
          <a:p>
            <a:pPr lvl="0"/>
            <a:r>
              <a:rPr lang="en-US" dirty="0"/>
              <a:t>TEKSTAS</a:t>
            </a:r>
            <a:endParaRPr lang="lt-LT" dirty="0"/>
          </a:p>
        </p:txBody>
      </p:sp>
    </p:spTree>
    <p:extLst>
      <p:ext uri="{BB962C8B-B14F-4D97-AF65-F5344CB8AC3E}">
        <p14:creationId xmlns:p14="http://schemas.microsoft.com/office/powerpoint/2010/main" val="2148985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250510" cy="1325563"/>
          </a:xfrm>
        </p:spPr>
        <p:txBody>
          <a:bodyPr/>
          <a:lstStyle>
            <a:lvl1pPr>
              <a:defRPr sz="3600" baseline="0"/>
            </a:lvl1pPr>
          </a:lstStyle>
          <a:p>
            <a:r>
              <a:rPr lang="en-US" dirty="0"/>
              <a:t>PAVADINIMAS</a:t>
            </a:r>
            <a:endParaRPr lang="lt-LT"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1817649"/>
            <a:ext cx="6012857" cy="4538701"/>
          </a:xfrm>
          <a:prstGeom prst="rect">
            <a:avLst/>
          </a:prstGeom>
        </p:spPr>
      </p:pic>
      <p:sp>
        <p:nvSpPr>
          <p:cNvPr id="7" name="Content Placeholder 2"/>
          <p:cNvSpPr>
            <a:spLocks noGrp="1"/>
          </p:cNvSpPr>
          <p:nvPr>
            <p:ph idx="11" hasCustomPrompt="1"/>
          </p:nvPr>
        </p:nvSpPr>
        <p:spPr>
          <a:xfrm>
            <a:off x="4534548" y="5155285"/>
            <a:ext cx="2069212" cy="553791"/>
          </a:xfrm>
        </p:spPr>
        <p:txBody>
          <a:bodyPr>
            <a:normAutofit/>
          </a:bodyPr>
          <a:lstStyle>
            <a:lvl1pPr marL="0" indent="0">
              <a:buNone/>
              <a:defRPr sz="1400"/>
            </a:lvl1pPr>
          </a:lstStyle>
          <a:p>
            <a:pPr lvl="0"/>
            <a:r>
              <a:rPr lang="lt-LT" dirty="0"/>
              <a:t>TEKSTAS</a:t>
            </a:r>
          </a:p>
        </p:txBody>
      </p:sp>
      <p:sp>
        <p:nvSpPr>
          <p:cNvPr id="11" name="Content Placeholder 2"/>
          <p:cNvSpPr>
            <a:spLocks noGrp="1"/>
          </p:cNvSpPr>
          <p:nvPr>
            <p:ph idx="15" hasCustomPrompt="1"/>
          </p:nvPr>
        </p:nvSpPr>
        <p:spPr>
          <a:xfrm>
            <a:off x="4534548" y="2982357"/>
            <a:ext cx="2069212" cy="504110"/>
          </a:xfrm>
        </p:spPr>
        <p:txBody>
          <a:bodyPr>
            <a:normAutofit/>
          </a:bodyPr>
          <a:lstStyle>
            <a:lvl1pPr marL="0" indent="0">
              <a:buNone/>
              <a:defRPr sz="1400"/>
            </a:lvl1pPr>
          </a:lstStyle>
          <a:p>
            <a:pPr lvl="0"/>
            <a:r>
              <a:rPr lang="lt-LT" dirty="0"/>
              <a:t>TEKSTAS</a:t>
            </a:r>
          </a:p>
        </p:txBody>
      </p:sp>
      <p:sp>
        <p:nvSpPr>
          <p:cNvPr id="9" name="Content Placeholder 2"/>
          <p:cNvSpPr>
            <a:spLocks noGrp="1"/>
          </p:cNvSpPr>
          <p:nvPr>
            <p:ph idx="13" hasCustomPrompt="1"/>
          </p:nvPr>
        </p:nvSpPr>
        <p:spPr>
          <a:xfrm>
            <a:off x="1078723" y="1817649"/>
            <a:ext cx="2069212" cy="553791"/>
          </a:xfrm>
        </p:spPr>
        <p:txBody>
          <a:bodyPr>
            <a:normAutofit/>
          </a:bodyPr>
          <a:lstStyle>
            <a:lvl1pPr marL="0" indent="0">
              <a:buNone/>
              <a:defRPr sz="1400"/>
            </a:lvl1pPr>
          </a:lstStyle>
          <a:p>
            <a:pPr lvl="0"/>
            <a:r>
              <a:rPr lang="lt-LT" dirty="0"/>
              <a:t>TEKSTAS</a:t>
            </a:r>
          </a:p>
        </p:txBody>
      </p:sp>
      <p:sp>
        <p:nvSpPr>
          <p:cNvPr id="12" name="Content Placeholder 2"/>
          <p:cNvSpPr>
            <a:spLocks noGrp="1"/>
          </p:cNvSpPr>
          <p:nvPr>
            <p:ph idx="16" hasCustomPrompt="1"/>
          </p:nvPr>
        </p:nvSpPr>
        <p:spPr>
          <a:xfrm>
            <a:off x="1078723" y="4043729"/>
            <a:ext cx="2069212" cy="504110"/>
          </a:xfrm>
        </p:spPr>
        <p:txBody>
          <a:bodyPr>
            <a:normAutofit/>
          </a:bodyPr>
          <a:lstStyle>
            <a:lvl1pPr marL="0" indent="0">
              <a:buNone/>
              <a:defRPr sz="1400"/>
            </a:lvl1pPr>
          </a:lstStyle>
          <a:p>
            <a:pPr lvl="0"/>
            <a:r>
              <a:rPr lang="lt-LT" dirty="0"/>
              <a:t>TEKSTAS</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41709" y="2165272"/>
            <a:ext cx="667402" cy="602167"/>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625629" y="4292477"/>
            <a:ext cx="647513" cy="647513"/>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477843" y="3178929"/>
            <a:ext cx="553970" cy="690907"/>
          </a:xfrm>
          <a:prstGeom prst="rect">
            <a:avLst/>
          </a:prstGeom>
        </p:spPr>
      </p:pic>
      <p:pic>
        <p:nvPicPr>
          <p:cNvPr id="19" name="Picture 1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7843" y="5343095"/>
            <a:ext cx="719075" cy="731962"/>
          </a:xfrm>
          <a:prstGeom prst="rect">
            <a:avLst/>
          </a:prstGeom>
        </p:spPr>
      </p:pic>
      <p:sp>
        <p:nvSpPr>
          <p:cNvPr id="14" name="Content Placeholder 2"/>
          <p:cNvSpPr>
            <a:spLocks noGrp="1"/>
          </p:cNvSpPr>
          <p:nvPr>
            <p:ph idx="17" hasCustomPrompt="1"/>
          </p:nvPr>
        </p:nvSpPr>
        <p:spPr>
          <a:xfrm>
            <a:off x="7214994" y="1817648"/>
            <a:ext cx="3873715" cy="3762881"/>
          </a:xfrm>
        </p:spPr>
        <p:txBody>
          <a:bodyPr>
            <a:normAutofit/>
          </a:bodyPr>
          <a:lstStyle>
            <a:lvl1pPr marL="0" indent="0">
              <a:buNone/>
              <a:defRPr sz="1600"/>
            </a:lvl1pPr>
          </a:lstStyle>
          <a:p>
            <a:pPr lvl="0"/>
            <a:r>
              <a:rPr lang="lt-LT" dirty="0"/>
              <a:t>TEKSTAS</a:t>
            </a:r>
          </a:p>
        </p:txBody>
      </p:sp>
    </p:spTree>
    <p:extLst>
      <p:ext uri="{BB962C8B-B14F-4D97-AF65-F5344CB8AC3E}">
        <p14:creationId xmlns:p14="http://schemas.microsoft.com/office/powerpoint/2010/main" val="3251678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250510" cy="1325563"/>
          </a:xfrm>
        </p:spPr>
        <p:txBody>
          <a:bodyPr/>
          <a:lstStyle>
            <a:lvl1pPr>
              <a:defRPr sz="3600"/>
            </a:lvl1pPr>
          </a:lstStyle>
          <a:p>
            <a:r>
              <a:rPr lang="en-US" dirty="0"/>
              <a:t>PAVADINIMAS</a:t>
            </a:r>
            <a:endParaRPr lang="lt-LT" dirty="0"/>
          </a:p>
        </p:txBody>
      </p:sp>
      <p:sp>
        <p:nvSpPr>
          <p:cNvPr id="3" name="Content Placeholder 2"/>
          <p:cNvSpPr>
            <a:spLocks noGrp="1"/>
          </p:cNvSpPr>
          <p:nvPr>
            <p:ph idx="1" hasCustomPrompt="1"/>
          </p:nvPr>
        </p:nvSpPr>
        <p:spPr>
          <a:xfrm>
            <a:off x="5963455" y="2029071"/>
            <a:ext cx="4753852" cy="3726060"/>
          </a:xfrm>
        </p:spPr>
        <p:txBody>
          <a:bodyPr>
            <a:normAutofit/>
          </a:bodyPr>
          <a:lstStyle>
            <a:lvl1pPr marL="0" indent="0">
              <a:buNone/>
              <a:defRPr sz="1800"/>
            </a:lvl1pPr>
          </a:lstStyle>
          <a:p>
            <a:pPr lvl="0"/>
            <a:r>
              <a:rPr lang="lt-LT" dirty="0"/>
              <a:t>TEKSTAS</a:t>
            </a:r>
            <a:r>
              <a:rPr lang="en-US" dirty="0"/>
              <a:t>/</a:t>
            </a:r>
            <a:r>
              <a:rPr lang="en-US" dirty="0" err="1"/>
              <a:t>nuotrauka</a:t>
            </a:r>
            <a:endParaRPr lang="lt-LT" dirty="0"/>
          </a:p>
        </p:txBody>
      </p:sp>
      <p:sp>
        <p:nvSpPr>
          <p:cNvPr id="4" name="Date Placeholder 3"/>
          <p:cNvSpPr>
            <a:spLocks noGrp="1"/>
          </p:cNvSpPr>
          <p:nvPr>
            <p:ph type="dt" sz="half" idx="10"/>
          </p:nvPr>
        </p:nvSpPr>
        <p:spPr/>
        <p:txBody>
          <a:bodyPr/>
          <a:lstStyle/>
          <a:p>
            <a:fld id="{35B2A916-379C-42D7-B45D-68947AD95BD7}" type="datetimeFigureOut">
              <a:rPr lang="lt-LT" smtClean="0"/>
              <a:t>2022-05-27</a:t>
            </a:fld>
            <a:endParaRPr lang="lt-LT"/>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1888395"/>
            <a:ext cx="4428402" cy="4129572"/>
          </a:xfrm>
          <a:prstGeom prst="rect">
            <a:avLst/>
          </a:prstGeom>
        </p:spPr>
      </p:pic>
      <p:sp>
        <p:nvSpPr>
          <p:cNvPr id="6" name="Content Placeholder 2"/>
          <p:cNvSpPr>
            <a:spLocks noGrp="1"/>
          </p:cNvSpPr>
          <p:nvPr>
            <p:ph idx="11" hasCustomPrompt="1"/>
          </p:nvPr>
        </p:nvSpPr>
        <p:spPr>
          <a:xfrm>
            <a:off x="1549316" y="2138082"/>
            <a:ext cx="387060" cy="510989"/>
          </a:xfrm>
        </p:spPr>
        <p:txBody>
          <a:bodyPr>
            <a:normAutofit/>
          </a:bodyPr>
          <a:lstStyle>
            <a:lvl1pPr marL="0" indent="0">
              <a:buNone/>
              <a:defRPr sz="2800"/>
            </a:lvl1pPr>
          </a:lstStyle>
          <a:p>
            <a:pPr lvl="0"/>
            <a:r>
              <a:rPr lang="en-US" dirty="0"/>
              <a:t>1</a:t>
            </a:r>
            <a:endParaRPr lang="lt-LT" dirty="0"/>
          </a:p>
        </p:txBody>
      </p:sp>
      <p:sp>
        <p:nvSpPr>
          <p:cNvPr id="8" name="Content Placeholder 2"/>
          <p:cNvSpPr>
            <a:spLocks noGrp="1"/>
          </p:cNvSpPr>
          <p:nvPr>
            <p:ph idx="12" hasCustomPrompt="1"/>
          </p:nvPr>
        </p:nvSpPr>
        <p:spPr>
          <a:xfrm>
            <a:off x="1135362" y="3173429"/>
            <a:ext cx="387060" cy="510989"/>
          </a:xfrm>
        </p:spPr>
        <p:txBody>
          <a:bodyPr>
            <a:normAutofit/>
          </a:bodyPr>
          <a:lstStyle>
            <a:lvl1pPr marL="0" indent="0">
              <a:buNone/>
              <a:defRPr sz="2800"/>
            </a:lvl1pPr>
          </a:lstStyle>
          <a:p>
            <a:pPr lvl="0"/>
            <a:r>
              <a:rPr lang="en-US" dirty="0"/>
              <a:t>2</a:t>
            </a:r>
            <a:endParaRPr lang="lt-LT" dirty="0"/>
          </a:p>
        </p:txBody>
      </p:sp>
      <p:sp>
        <p:nvSpPr>
          <p:cNvPr id="9" name="Content Placeholder 2"/>
          <p:cNvSpPr>
            <a:spLocks noGrp="1"/>
          </p:cNvSpPr>
          <p:nvPr>
            <p:ph idx="13" hasCustomPrompt="1"/>
          </p:nvPr>
        </p:nvSpPr>
        <p:spPr>
          <a:xfrm>
            <a:off x="1549316" y="4199964"/>
            <a:ext cx="387060" cy="510989"/>
          </a:xfrm>
        </p:spPr>
        <p:txBody>
          <a:bodyPr>
            <a:normAutofit/>
          </a:bodyPr>
          <a:lstStyle>
            <a:lvl1pPr marL="0" indent="0">
              <a:buNone/>
              <a:defRPr sz="2800"/>
            </a:lvl1pPr>
          </a:lstStyle>
          <a:p>
            <a:pPr lvl="0"/>
            <a:r>
              <a:rPr lang="en-US" dirty="0"/>
              <a:t>3</a:t>
            </a:r>
            <a:endParaRPr lang="lt-LT" dirty="0"/>
          </a:p>
        </p:txBody>
      </p:sp>
      <p:sp>
        <p:nvSpPr>
          <p:cNvPr id="10" name="Content Placeholder 2"/>
          <p:cNvSpPr>
            <a:spLocks noGrp="1"/>
          </p:cNvSpPr>
          <p:nvPr>
            <p:ph idx="14" hasCustomPrompt="1"/>
          </p:nvPr>
        </p:nvSpPr>
        <p:spPr>
          <a:xfrm>
            <a:off x="1108467" y="5244142"/>
            <a:ext cx="387060" cy="510989"/>
          </a:xfrm>
        </p:spPr>
        <p:txBody>
          <a:bodyPr>
            <a:normAutofit/>
          </a:bodyPr>
          <a:lstStyle>
            <a:lvl1pPr marL="0" indent="0">
              <a:buNone/>
              <a:defRPr sz="2800"/>
            </a:lvl1pPr>
          </a:lstStyle>
          <a:p>
            <a:pPr lvl="0"/>
            <a:r>
              <a:rPr lang="en-US" dirty="0"/>
              <a:t>4</a:t>
            </a:r>
            <a:endParaRPr lang="lt-LT" dirty="0"/>
          </a:p>
        </p:txBody>
      </p:sp>
      <p:sp>
        <p:nvSpPr>
          <p:cNvPr id="11" name="Content Placeholder 2"/>
          <p:cNvSpPr>
            <a:spLocks noGrp="1"/>
          </p:cNvSpPr>
          <p:nvPr>
            <p:ph idx="15" hasCustomPrompt="1"/>
          </p:nvPr>
        </p:nvSpPr>
        <p:spPr>
          <a:xfrm>
            <a:off x="2475747" y="2029071"/>
            <a:ext cx="2486218" cy="510989"/>
          </a:xfrm>
        </p:spPr>
        <p:txBody>
          <a:bodyPr>
            <a:normAutofit/>
          </a:bodyPr>
          <a:lstStyle>
            <a:lvl1pPr marL="0" indent="0">
              <a:buNone/>
              <a:defRPr sz="1400"/>
            </a:lvl1pPr>
          </a:lstStyle>
          <a:p>
            <a:pPr lvl="0"/>
            <a:r>
              <a:rPr lang="en-US" dirty="0" err="1"/>
              <a:t>tekstas</a:t>
            </a:r>
            <a:endParaRPr lang="lt-LT" dirty="0"/>
          </a:p>
        </p:txBody>
      </p:sp>
      <p:sp>
        <p:nvSpPr>
          <p:cNvPr id="12" name="Content Placeholder 2"/>
          <p:cNvSpPr>
            <a:spLocks noGrp="1"/>
          </p:cNvSpPr>
          <p:nvPr>
            <p:ph idx="16" hasCustomPrompt="1"/>
          </p:nvPr>
        </p:nvSpPr>
        <p:spPr>
          <a:xfrm>
            <a:off x="2020662" y="3100723"/>
            <a:ext cx="2486218" cy="510989"/>
          </a:xfrm>
        </p:spPr>
        <p:txBody>
          <a:bodyPr>
            <a:normAutofit/>
          </a:bodyPr>
          <a:lstStyle>
            <a:lvl1pPr marL="0" indent="0">
              <a:buNone/>
              <a:defRPr sz="1400"/>
            </a:lvl1pPr>
          </a:lstStyle>
          <a:p>
            <a:pPr lvl="0"/>
            <a:r>
              <a:rPr lang="en-US" dirty="0" err="1"/>
              <a:t>tekstas</a:t>
            </a:r>
            <a:endParaRPr lang="lt-LT" dirty="0"/>
          </a:p>
        </p:txBody>
      </p:sp>
      <p:sp>
        <p:nvSpPr>
          <p:cNvPr id="13" name="Content Placeholder 2"/>
          <p:cNvSpPr>
            <a:spLocks noGrp="1"/>
          </p:cNvSpPr>
          <p:nvPr>
            <p:ph idx="17" hasCustomPrompt="1"/>
          </p:nvPr>
        </p:nvSpPr>
        <p:spPr>
          <a:xfrm>
            <a:off x="2475747" y="4099719"/>
            <a:ext cx="2486218" cy="510989"/>
          </a:xfrm>
        </p:spPr>
        <p:txBody>
          <a:bodyPr>
            <a:normAutofit/>
          </a:bodyPr>
          <a:lstStyle>
            <a:lvl1pPr marL="0" indent="0">
              <a:buNone/>
              <a:defRPr sz="1400"/>
            </a:lvl1pPr>
          </a:lstStyle>
          <a:p>
            <a:pPr lvl="0"/>
            <a:r>
              <a:rPr lang="en-US" dirty="0" err="1"/>
              <a:t>tekstas</a:t>
            </a:r>
            <a:endParaRPr lang="lt-LT" dirty="0"/>
          </a:p>
        </p:txBody>
      </p:sp>
      <p:sp>
        <p:nvSpPr>
          <p:cNvPr id="14" name="Content Placeholder 2"/>
          <p:cNvSpPr>
            <a:spLocks noGrp="1"/>
          </p:cNvSpPr>
          <p:nvPr>
            <p:ph idx="18" hasCustomPrompt="1"/>
          </p:nvPr>
        </p:nvSpPr>
        <p:spPr>
          <a:xfrm>
            <a:off x="2020662" y="5194352"/>
            <a:ext cx="2486218" cy="510989"/>
          </a:xfrm>
        </p:spPr>
        <p:txBody>
          <a:bodyPr>
            <a:normAutofit/>
          </a:bodyPr>
          <a:lstStyle>
            <a:lvl1pPr marL="0" indent="0">
              <a:buNone/>
              <a:defRPr sz="1400">
                <a:solidFill>
                  <a:schemeClr val="bg1">
                    <a:lumMod val="95000"/>
                  </a:schemeClr>
                </a:solidFill>
              </a:defRPr>
            </a:lvl1pPr>
          </a:lstStyle>
          <a:p>
            <a:pPr lvl="0"/>
            <a:r>
              <a:rPr lang="en-US" dirty="0" err="1"/>
              <a:t>tekstas</a:t>
            </a:r>
            <a:endParaRPr lang="lt-LT" dirty="0"/>
          </a:p>
        </p:txBody>
      </p:sp>
    </p:spTree>
    <p:extLst>
      <p:ext uri="{BB962C8B-B14F-4D97-AF65-F5344CB8AC3E}">
        <p14:creationId xmlns:p14="http://schemas.microsoft.com/office/powerpoint/2010/main" val="1093318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8200" y="396093"/>
            <a:ext cx="10515600" cy="2852737"/>
          </a:xfrm>
        </p:spPr>
        <p:txBody>
          <a:bodyPr anchor="b"/>
          <a:lstStyle>
            <a:lvl1pPr>
              <a:defRPr sz="5400" baseline="0"/>
            </a:lvl1pPr>
          </a:lstStyle>
          <a:p>
            <a:endParaRPr lang="lt-LT" dirty="0"/>
          </a:p>
        </p:txBody>
      </p:sp>
      <p:sp>
        <p:nvSpPr>
          <p:cNvPr id="3" name="Text Placeholder 2"/>
          <p:cNvSpPr>
            <a:spLocks noGrp="1"/>
          </p:cNvSpPr>
          <p:nvPr>
            <p:ph type="body" idx="1" hasCustomPrompt="1"/>
          </p:nvPr>
        </p:nvSpPr>
        <p:spPr>
          <a:xfrm>
            <a:off x="838200" y="355915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dirty="0"/>
              <a:t>TEXT</a:t>
            </a:r>
            <a:r>
              <a:rPr lang="en-US" dirty="0"/>
              <a:t>/</a:t>
            </a:r>
            <a:r>
              <a:rPr lang="lt-LT" dirty="0"/>
              <a:t> TEKSTAS</a:t>
            </a:r>
          </a:p>
        </p:txBody>
      </p:sp>
      <p:sp>
        <p:nvSpPr>
          <p:cNvPr id="4" name="Date Placeholder 3"/>
          <p:cNvSpPr>
            <a:spLocks noGrp="1"/>
          </p:cNvSpPr>
          <p:nvPr>
            <p:ph type="dt" sz="half" idx="10"/>
          </p:nvPr>
        </p:nvSpPr>
        <p:spPr/>
        <p:txBody>
          <a:bodyPr/>
          <a:lstStyle/>
          <a:p>
            <a:fld id="{35B2A916-379C-42D7-B45D-68947AD95BD7}" type="datetimeFigureOut">
              <a:rPr lang="lt-LT" smtClean="0"/>
              <a:t>2022-05-27</a:t>
            </a:fld>
            <a:endParaRPr lang="lt-LT"/>
          </a:p>
        </p:txBody>
      </p:sp>
      <p:sp>
        <p:nvSpPr>
          <p:cNvPr id="5" name="Footer Placeholder 4"/>
          <p:cNvSpPr>
            <a:spLocks noGrp="1"/>
          </p:cNvSpPr>
          <p:nvPr>
            <p:ph type="ftr" sz="quarter" idx="11"/>
          </p:nvPr>
        </p:nvSpPr>
        <p:spPr/>
        <p:txBody>
          <a:bodyPr/>
          <a:lstStyle/>
          <a:p>
            <a:endParaRPr lang="lt-LT"/>
          </a:p>
        </p:txBody>
      </p:sp>
    </p:spTree>
    <p:extLst>
      <p:ext uri="{BB962C8B-B14F-4D97-AF65-F5344CB8AC3E}">
        <p14:creationId xmlns:p14="http://schemas.microsoft.com/office/powerpoint/2010/main" val="1475984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276268" cy="1325563"/>
          </a:xfrm>
        </p:spPr>
        <p:txBody>
          <a:bodyPr/>
          <a:lstStyle>
            <a:lvl1pPr>
              <a:defRPr sz="3600"/>
            </a:lvl1pPr>
          </a:lstStyle>
          <a:p>
            <a:r>
              <a:rPr lang="en-US" dirty="0"/>
              <a:t>TITLE/PAVADINIMAS</a:t>
            </a:r>
            <a:endParaRPr lang="lt-LT" dirty="0"/>
          </a:p>
        </p:txBody>
      </p:sp>
      <p:sp>
        <p:nvSpPr>
          <p:cNvPr id="3" name="Content Placeholder 2"/>
          <p:cNvSpPr>
            <a:spLocks noGrp="1"/>
          </p:cNvSpPr>
          <p:nvPr>
            <p:ph sz="half" idx="1" hasCustomPrompt="1"/>
          </p:nvPr>
        </p:nvSpPr>
        <p:spPr>
          <a:xfrm>
            <a:off x="838200" y="1825625"/>
            <a:ext cx="5163355" cy="4317598"/>
          </a:xfrm>
        </p:spPr>
        <p:txBody>
          <a:bodyPr/>
          <a:lstStyle/>
          <a:p>
            <a:pPr lvl="0"/>
            <a:r>
              <a:rPr lang="en-US" dirty="0"/>
              <a:t>PHOTO/NUOTRAUKA</a:t>
            </a:r>
            <a:endParaRPr lang="lt-LT" dirty="0"/>
          </a:p>
        </p:txBody>
      </p:sp>
      <p:sp>
        <p:nvSpPr>
          <p:cNvPr id="4" name="Content Placeholder 3"/>
          <p:cNvSpPr>
            <a:spLocks noGrp="1"/>
          </p:cNvSpPr>
          <p:nvPr>
            <p:ph sz="half" idx="2" hasCustomPrompt="1"/>
          </p:nvPr>
        </p:nvSpPr>
        <p:spPr>
          <a:xfrm>
            <a:off x="6172200" y="1825625"/>
            <a:ext cx="4942268" cy="3866837"/>
          </a:xfrm>
        </p:spPr>
        <p:txBody>
          <a:bodyPr>
            <a:normAutofit/>
          </a:bodyPr>
          <a:lstStyle>
            <a:lvl1pPr>
              <a:defRPr sz="1800"/>
            </a:lvl1pPr>
          </a:lstStyle>
          <a:p>
            <a:pPr lvl="0"/>
            <a:r>
              <a:rPr lang="lt-LT" dirty="0"/>
              <a:t>TEXT</a:t>
            </a:r>
            <a:r>
              <a:rPr lang="en-US" dirty="0"/>
              <a:t>/</a:t>
            </a:r>
            <a:r>
              <a:rPr lang="lt-LT" dirty="0"/>
              <a:t> TEKSTAS</a:t>
            </a:r>
          </a:p>
        </p:txBody>
      </p:sp>
      <p:sp>
        <p:nvSpPr>
          <p:cNvPr id="5" name="Date Placeholder 4"/>
          <p:cNvSpPr>
            <a:spLocks noGrp="1"/>
          </p:cNvSpPr>
          <p:nvPr>
            <p:ph type="dt" sz="half" idx="10"/>
          </p:nvPr>
        </p:nvSpPr>
        <p:spPr/>
        <p:txBody>
          <a:bodyPr/>
          <a:lstStyle/>
          <a:p>
            <a:fld id="{35B2A916-379C-42D7-B45D-68947AD95BD7}" type="datetimeFigureOut">
              <a:rPr lang="lt-LT" smtClean="0"/>
              <a:t>2022-05-27</a:t>
            </a:fld>
            <a:endParaRPr lang="lt-LT"/>
          </a:p>
        </p:txBody>
      </p:sp>
      <p:sp>
        <p:nvSpPr>
          <p:cNvPr id="6" name="Footer Placeholder 5"/>
          <p:cNvSpPr>
            <a:spLocks noGrp="1"/>
          </p:cNvSpPr>
          <p:nvPr>
            <p:ph type="ftr" sz="quarter" idx="11"/>
          </p:nvPr>
        </p:nvSpPr>
        <p:spPr/>
        <p:txBody>
          <a:bodyPr/>
          <a:lstStyle/>
          <a:p>
            <a:endParaRPr lang="lt-LT"/>
          </a:p>
        </p:txBody>
      </p:sp>
    </p:spTree>
    <p:extLst>
      <p:ext uri="{BB962C8B-B14F-4D97-AF65-F5344CB8AC3E}">
        <p14:creationId xmlns:p14="http://schemas.microsoft.com/office/powerpoint/2010/main" val="3165560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365125"/>
            <a:ext cx="10223164" cy="1325563"/>
          </a:xfrm>
        </p:spPr>
        <p:txBody>
          <a:bodyPr>
            <a:normAutofit/>
          </a:bodyPr>
          <a:lstStyle>
            <a:lvl1pPr>
              <a:defRPr sz="3600"/>
            </a:lvl1pPr>
          </a:lstStyle>
          <a:p>
            <a:r>
              <a:rPr lang="en-US" dirty="0"/>
              <a:t>TITLE/PAVADINIMAS</a:t>
            </a:r>
            <a:endParaRPr lang="lt-LT" dirty="0"/>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TITLE/PAVADINIMAS</a:t>
            </a:r>
          </a:p>
        </p:txBody>
      </p:sp>
      <p:sp>
        <p:nvSpPr>
          <p:cNvPr id="4" name="Content Placeholder 3"/>
          <p:cNvSpPr>
            <a:spLocks noGrp="1"/>
          </p:cNvSpPr>
          <p:nvPr>
            <p:ph sz="half" idx="2" hasCustomPrompt="1"/>
          </p:nvPr>
        </p:nvSpPr>
        <p:spPr>
          <a:xfrm>
            <a:off x="839788" y="2505075"/>
            <a:ext cx="5157787" cy="3251781"/>
          </a:xfrm>
        </p:spPr>
        <p:txBody>
          <a:bodyPr>
            <a:normAutofit/>
          </a:bodyPr>
          <a:lstStyle>
            <a:lvl1pPr>
              <a:defRPr sz="1600"/>
            </a:lvl1pPr>
          </a:lstStyle>
          <a:p>
            <a:pPr lvl="0"/>
            <a:r>
              <a:rPr lang="lt-LT" dirty="0"/>
              <a:t>TEXT</a:t>
            </a:r>
            <a:r>
              <a:rPr lang="en-US" dirty="0"/>
              <a:t>/</a:t>
            </a:r>
            <a:r>
              <a:rPr lang="lt-LT" dirty="0"/>
              <a:t> TEKSTAS</a:t>
            </a:r>
          </a:p>
        </p:txBody>
      </p:sp>
      <p:sp>
        <p:nvSpPr>
          <p:cNvPr id="5" name="Text Placeholder 4"/>
          <p:cNvSpPr>
            <a:spLocks noGrp="1"/>
          </p:cNvSpPr>
          <p:nvPr>
            <p:ph type="body" sz="quarter" idx="3" hasCustomPrompt="1"/>
          </p:nvPr>
        </p:nvSpPr>
        <p:spPr>
          <a:xfrm>
            <a:off x="6172200" y="1681163"/>
            <a:ext cx="489075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TITLE/PAVADINIMAS</a:t>
            </a:r>
          </a:p>
        </p:txBody>
      </p:sp>
      <p:sp>
        <p:nvSpPr>
          <p:cNvPr id="6" name="Content Placeholder 5"/>
          <p:cNvSpPr>
            <a:spLocks noGrp="1"/>
          </p:cNvSpPr>
          <p:nvPr>
            <p:ph sz="quarter" idx="4" hasCustomPrompt="1"/>
          </p:nvPr>
        </p:nvSpPr>
        <p:spPr>
          <a:xfrm>
            <a:off x="6172200" y="2505075"/>
            <a:ext cx="4890752" cy="3251781"/>
          </a:xfrm>
        </p:spPr>
        <p:txBody>
          <a:bodyPr>
            <a:normAutofit/>
          </a:bodyPr>
          <a:lstStyle>
            <a:lvl1pPr>
              <a:defRPr sz="1600"/>
            </a:lvl1pPr>
          </a:lstStyle>
          <a:p>
            <a:pPr lvl="0"/>
            <a:r>
              <a:rPr lang="lt-LT" dirty="0"/>
              <a:t>TEXT</a:t>
            </a:r>
            <a:r>
              <a:rPr lang="en-US" dirty="0"/>
              <a:t>/</a:t>
            </a:r>
            <a:r>
              <a:rPr lang="lt-LT" dirty="0"/>
              <a:t> TEKSTAS</a:t>
            </a:r>
          </a:p>
        </p:txBody>
      </p:sp>
      <p:sp>
        <p:nvSpPr>
          <p:cNvPr id="7" name="Date Placeholder 6"/>
          <p:cNvSpPr>
            <a:spLocks noGrp="1"/>
          </p:cNvSpPr>
          <p:nvPr>
            <p:ph type="dt" sz="half" idx="10"/>
          </p:nvPr>
        </p:nvSpPr>
        <p:spPr/>
        <p:txBody>
          <a:bodyPr/>
          <a:lstStyle/>
          <a:p>
            <a:fld id="{35B2A916-379C-42D7-B45D-68947AD95BD7}" type="datetimeFigureOut">
              <a:rPr lang="lt-LT" smtClean="0"/>
              <a:t>2022-05-27</a:t>
            </a:fld>
            <a:endParaRPr lang="lt-LT"/>
          </a:p>
        </p:txBody>
      </p:sp>
      <p:sp>
        <p:nvSpPr>
          <p:cNvPr id="8" name="Footer Placeholder 7"/>
          <p:cNvSpPr>
            <a:spLocks noGrp="1"/>
          </p:cNvSpPr>
          <p:nvPr>
            <p:ph type="ftr" sz="quarter" idx="11"/>
          </p:nvPr>
        </p:nvSpPr>
        <p:spPr/>
        <p:txBody>
          <a:bodyPr/>
          <a:lstStyle/>
          <a:p>
            <a:endParaRPr lang="lt-LT" dirty="0"/>
          </a:p>
        </p:txBody>
      </p:sp>
    </p:spTree>
    <p:extLst>
      <p:ext uri="{BB962C8B-B14F-4D97-AF65-F5344CB8AC3E}">
        <p14:creationId xmlns:p14="http://schemas.microsoft.com/office/powerpoint/2010/main" val="2746143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307206"/>
          </a:xfrm>
        </p:spPr>
        <p:txBody>
          <a:bodyPr anchor="b"/>
          <a:lstStyle>
            <a:lvl1pPr>
              <a:defRPr sz="3200"/>
            </a:lvl1pPr>
          </a:lstStyle>
          <a:p>
            <a:r>
              <a:rPr lang="en-US" dirty="0"/>
              <a:t>TITLE/PAVADINIMAS</a:t>
            </a:r>
            <a:endParaRPr lang="lt-LT" dirty="0"/>
          </a:p>
        </p:txBody>
      </p:sp>
      <p:sp>
        <p:nvSpPr>
          <p:cNvPr id="3" name="Content Placeholder 2"/>
          <p:cNvSpPr>
            <a:spLocks noGrp="1"/>
          </p:cNvSpPr>
          <p:nvPr>
            <p:ph idx="1" hasCustomPrompt="1"/>
          </p:nvPr>
        </p:nvSpPr>
        <p:spPr>
          <a:xfrm>
            <a:off x="5183188" y="987425"/>
            <a:ext cx="5905522" cy="4730795"/>
          </a:xfrm>
        </p:spPr>
        <p:txBody>
          <a:bodyPr>
            <a:normAutofit/>
          </a:bodyPr>
          <a:lstStyle>
            <a:lvl1pPr>
              <a:defRPr sz="2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PHOTO/NUOTRAUKA</a:t>
            </a:r>
            <a:r>
              <a:rPr lang="lt-LT" dirty="0"/>
              <a:t> ARBA TEKSTAS</a:t>
            </a:r>
          </a:p>
        </p:txBody>
      </p:sp>
      <p:sp>
        <p:nvSpPr>
          <p:cNvPr id="4" name="Text Placeholder 3"/>
          <p:cNvSpPr>
            <a:spLocks noGrp="1"/>
          </p:cNvSpPr>
          <p:nvPr>
            <p:ph type="body" sz="half" idx="2" hasCustomPrompt="1"/>
          </p:nvPr>
        </p:nvSpPr>
        <p:spPr>
          <a:xfrm>
            <a:off x="839788" y="2057400"/>
            <a:ext cx="3932237" cy="3660820"/>
          </a:xfrm>
        </p:spPr>
        <p:txBody>
          <a:bodyPr/>
          <a:lstStyle>
            <a:lvl1pPr marL="0" indent="0">
              <a:buNone/>
              <a:defRPr sz="16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dirty="0"/>
              <a:t>TEXT</a:t>
            </a:r>
            <a:r>
              <a:rPr lang="en-US" dirty="0"/>
              <a:t>/</a:t>
            </a:r>
            <a:r>
              <a:rPr lang="lt-LT" dirty="0"/>
              <a:t> TEKSTAS</a:t>
            </a:r>
          </a:p>
        </p:txBody>
      </p:sp>
      <p:sp>
        <p:nvSpPr>
          <p:cNvPr id="5" name="Date Placeholder 4"/>
          <p:cNvSpPr>
            <a:spLocks noGrp="1"/>
          </p:cNvSpPr>
          <p:nvPr>
            <p:ph type="dt" sz="half" idx="10"/>
          </p:nvPr>
        </p:nvSpPr>
        <p:spPr/>
        <p:txBody>
          <a:bodyPr/>
          <a:lstStyle/>
          <a:p>
            <a:fld id="{35B2A916-379C-42D7-B45D-68947AD95BD7}" type="datetimeFigureOut">
              <a:rPr lang="lt-LT" smtClean="0"/>
              <a:t>2022-05-27</a:t>
            </a:fld>
            <a:endParaRPr lang="lt-LT"/>
          </a:p>
        </p:txBody>
      </p:sp>
      <p:sp>
        <p:nvSpPr>
          <p:cNvPr id="6" name="Footer Placeholder 5"/>
          <p:cNvSpPr>
            <a:spLocks noGrp="1"/>
          </p:cNvSpPr>
          <p:nvPr>
            <p:ph type="ftr" sz="quarter" idx="11"/>
          </p:nvPr>
        </p:nvSpPr>
        <p:spPr/>
        <p:txBody>
          <a:bodyPr/>
          <a:lstStyle/>
          <a:p>
            <a:endParaRPr lang="lt-LT"/>
          </a:p>
        </p:txBody>
      </p:sp>
    </p:spTree>
    <p:extLst>
      <p:ext uri="{BB962C8B-B14F-4D97-AF65-F5344CB8AC3E}">
        <p14:creationId xmlns:p14="http://schemas.microsoft.com/office/powerpoint/2010/main" val="2902947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3932237" cy="1345842"/>
          </a:xfrm>
        </p:spPr>
        <p:txBody>
          <a:bodyPr anchor="b"/>
          <a:lstStyle>
            <a:lvl1pPr>
              <a:defRPr sz="3200"/>
            </a:lvl1pPr>
          </a:lstStyle>
          <a:p>
            <a:r>
              <a:rPr lang="en-US" dirty="0"/>
              <a:t>TITLE/PAVADINIMAS</a:t>
            </a:r>
            <a:endParaRPr lang="lt-LT" dirty="0"/>
          </a:p>
        </p:txBody>
      </p:sp>
      <p:sp>
        <p:nvSpPr>
          <p:cNvPr id="3" name="Picture Placeholder 2"/>
          <p:cNvSpPr>
            <a:spLocks noGrp="1"/>
          </p:cNvSpPr>
          <p:nvPr>
            <p:ph type="pic" idx="1" hasCustomPrompt="1"/>
          </p:nvPr>
        </p:nvSpPr>
        <p:spPr>
          <a:xfrm>
            <a:off x="5183188" y="987425"/>
            <a:ext cx="5918401" cy="467927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lt-LT" dirty="0"/>
              <a:t>TEXT</a:t>
            </a:r>
            <a:r>
              <a:rPr lang="en-US" dirty="0"/>
              <a:t>/</a:t>
            </a:r>
            <a:r>
              <a:rPr lang="lt-LT" dirty="0"/>
              <a:t> TEKSTAS</a:t>
            </a:r>
          </a:p>
          <a:p>
            <a:endParaRPr lang="lt-LT" dirty="0"/>
          </a:p>
        </p:txBody>
      </p:sp>
      <p:sp>
        <p:nvSpPr>
          <p:cNvPr id="4" name="Text Placeholder 3"/>
          <p:cNvSpPr>
            <a:spLocks noGrp="1"/>
          </p:cNvSpPr>
          <p:nvPr>
            <p:ph type="body" sz="half" idx="2" hasCustomPrompt="1"/>
          </p:nvPr>
        </p:nvSpPr>
        <p:spPr>
          <a:xfrm>
            <a:off x="839788" y="2057400"/>
            <a:ext cx="3932237" cy="36093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dirty="0"/>
              <a:t>TEXT</a:t>
            </a:r>
            <a:r>
              <a:rPr lang="en-US" dirty="0"/>
              <a:t>/</a:t>
            </a:r>
            <a:r>
              <a:rPr lang="lt-LT" dirty="0"/>
              <a:t> TEKSTAS</a:t>
            </a:r>
          </a:p>
        </p:txBody>
      </p:sp>
      <p:sp>
        <p:nvSpPr>
          <p:cNvPr id="5" name="Date Placeholder 4"/>
          <p:cNvSpPr>
            <a:spLocks noGrp="1"/>
          </p:cNvSpPr>
          <p:nvPr>
            <p:ph type="dt" sz="half" idx="10"/>
          </p:nvPr>
        </p:nvSpPr>
        <p:spPr/>
        <p:txBody>
          <a:bodyPr/>
          <a:lstStyle/>
          <a:p>
            <a:fld id="{35B2A916-379C-42D7-B45D-68947AD95BD7}" type="datetimeFigureOut">
              <a:rPr lang="lt-LT" smtClean="0"/>
              <a:t>2022-05-27</a:t>
            </a:fld>
            <a:endParaRPr lang="lt-LT"/>
          </a:p>
        </p:txBody>
      </p:sp>
      <p:sp>
        <p:nvSpPr>
          <p:cNvPr id="6" name="Footer Placeholder 5"/>
          <p:cNvSpPr>
            <a:spLocks noGrp="1"/>
          </p:cNvSpPr>
          <p:nvPr>
            <p:ph type="ftr" sz="quarter" idx="11"/>
          </p:nvPr>
        </p:nvSpPr>
        <p:spPr/>
        <p:txBody>
          <a:bodyPr/>
          <a:lstStyle/>
          <a:p>
            <a:endParaRPr lang="lt-LT"/>
          </a:p>
        </p:txBody>
      </p:sp>
    </p:spTree>
    <p:extLst>
      <p:ext uri="{BB962C8B-B14F-4D97-AF65-F5344CB8AC3E}">
        <p14:creationId xmlns:p14="http://schemas.microsoft.com/office/powerpoint/2010/main" val="742260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250510" cy="1325563"/>
          </a:xfrm>
        </p:spPr>
        <p:txBody>
          <a:bodyPr/>
          <a:lstStyle>
            <a:lvl1pPr>
              <a:defRPr sz="3600"/>
            </a:lvl1pPr>
          </a:lstStyle>
          <a:p>
            <a:r>
              <a:rPr lang="en-US"/>
              <a:t>TITLE</a:t>
            </a:r>
            <a:endParaRPr lang="lt-LT"/>
          </a:p>
        </p:txBody>
      </p:sp>
      <p:sp>
        <p:nvSpPr>
          <p:cNvPr id="3" name="Content Placeholder 2"/>
          <p:cNvSpPr>
            <a:spLocks noGrp="1"/>
          </p:cNvSpPr>
          <p:nvPr>
            <p:ph idx="1" hasCustomPrompt="1"/>
          </p:nvPr>
        </p:nvSpPr>
        <p:spPr>
          <a:xfrm>
            <a:off x="838200" y="1825625"/>
            <a:ext cx="10250510" cy="3853958"/>
          </a:xfrm>
        </p:spPr>
        <p:txBody>
          <a:bodyPr>
            <a:normAutofit/>
          </a:bodyPr>
          <a:lstStyle>
            <a:lvl1pPr>
              <a:defRPr sz="1800"/>
            </a:lvl1pPr>
          </a:lstStyle>
          <a:p>
            <a:pPr lvl="0"/>
            <a:r>
              <a:rPr lang="en-US"/>
              <a:t>PHOTO/</a:t>
            </a:r>
            <a:r>
              <a:rPr lang="lt-LT"/>
              <a:t>TEXT</a:t>
            </a:r>
          </a:p>
        </p:txBody>
      </p:sp>
      <p:sp>
        <p:nvSpPr>
          <p:cNvPr id="4" name="Date Placeholder 3"/>
          <p:cNvSpPr>
            <a:spLocks noGrp="1"/>
          </p:cNvSpPr>
          <p:nvPr>
            <p:ph type="dt" sz="half" idx="10"/>
          </p:nvPr>
        </p:nvSpPr>
        <p:spPr/>
        <p:txBody>
          <a:bodyPr/>
          <a:lstStyle/>
          <a:p>
            <a:fld id="{35B2A916-379C-42D7-B45D-68947AD95BD7}" type="datetimeFigureOut">
              <a:rPr lang="lt-LT" smtClean="0"/>
              <a:t>2022-05-27</a:t>
            </a:fld>
            <a:endParaRPr lang="lt-LT"/>
          </a:p>
        </p:txBody>
      </p:sp>
      <p:sp>
        <p:nvSpPr>
          <p:cNvPr id="5" name="Footer Placeholder 4"/>
          <p:cNvSpPr>
            <a:spLocks noGrp="1"/>
          </p:cNvSpPr>
          <p:nvPr>
            <p:ph type="ftr" sz="quarter" idx="11"/>
          </p:nvPr>
        </p:nvSpPr>
        <p:spPr/>
        <p:txBody>
          <a:bodyPr/>
          <a:lstStyle/>
          <a:p>
            <a:endParaRPr lang="lt-LT"/>
          </a:p>
        </p:txBody>
      </p:sp>
    </p:spTree>
    <p:extLst>
      <p:ext uri="{BB962C8B-B14F-4D97-AF65-F5344CB8AC3E}">
        <p14:creationId xmlns:p14="http://schemas.microsoft.com/office/powerpoint/2010/main" val="131990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7474"/>
            <a:ext cx="12192000" cy="6770526"/>
          </a:xfrm>
          <a:prstGeom prst="rect">
            <a:avLst/>
          </a:prstGeom>
        </p:spPr>
      </p:pic>
      <p:sp>
        <p:nvSpPr>
          <p:cNvPr id="2" name="Title 1"/>
          <p:cNvSpPr>
            <a:spLocks noGrp="1"/>
          </p:cNvSpPr>
          <p:nvPr>
            <p:ph type="ctrTitle" hasCustomPrompt="1"/>
          </p:nvPr>
        </p:nvSpPr>
        <p:spPr>
          <a:xfrm>
            <a:off x="583842" y="2533117"/>
            <a:ext cx="7607121" cy="1601001"/>
          </a:xfrm>
        </p:spPr>
        <p:txBody>
          <a:bodyPr anchor="b">
            <a:normAutofit/>
          </a:bodyPr>
          <a:lstStyle>
            <a:lvl1pPr algn="l">
              <a:defRPr sz="4800">
                <a:solidFill>
                  <a:srgbClr val="253781"/>
                </a:solidFill>
              </a:defRPr>
            </a:lvl1pPr>
          </a:lstStyle>
          <a:p>
            <a:r>
              <a:rPr lang="lt-LT" dirty="0"/>
              <a:t>PAVADINIMAS</a:t>
            </a:r>
          </a:p>
        </p:txBody>
      </p:sp>
      <p:sp>
        <p:nvSpPr>
          <p:cNvPr id="3" name="Subtitle 2"/>
          <p:cNvSpPr>
            <a:spLocks noGrp="1"/>
          </p:cNvSpPr>
          <p:nvPr>
            <p:ph type="subTitle" idx="1" hasCustomPrompt="1"/>
          </p:nvPr>
        </p:nvSpPr>
        <p:spPr>
          <a:xfrm>
            <a:off x="583842" y="4596445"/>
            <a:ext cx="6808631" cy="827881"/>
          </a:xfrm>
        </p:spPr>
        <p:txBody>
          <a:bodyPr>
            <a:normAutofit/>
          </a:bodyPr>
          <a:lstStyle>
            <a:lvl1pPr marL="0" indent="0" algn="l">
              <a:buNone/>
              <a:defRPr sz="2000" baseline="0">
                <a:solidFill>
                  <a:srgbClr val="25378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dirty="0"/>
              <a:t>KAS ATLIKO PRISTATYMĄ</a:t>
            </a:r>
          </a:p>
        </p:txBody>
      </p:sp>
    </p:spTree>
    <p:extLst>
      <p:ext uri="{BB962C8B-B14F-4D97-AF65-F5344CB8AC3E}">
        <p14:creationId xmlns:p14="http://schemas.microsoft.com/office/powerpoint/2010/main" val="1578632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250510" cy="1325563"/>
          </a:xfrm>
        </p:spPr>
        <p:txBody>
          <a:bodyPr/>
          <a:lstStyle>
            <a:lvl1pPr>
              <a:defRPr sz="3600" baseline="0"/>
            </a:lvl1pPr>
          </a:lstStyle>
          <a:p>
            <a:r>
              <a:rPr lang="en-US" dirty="0"/>
              <a:t>PAVADINIMAS</a:t>
            </a:r>
            <a:r>
              <a:rPr lang="lt-LT" dirty="0"/>
              <a:t>  </a:t>
            </a:r>
          </a:p>
        </p:txBody>
      </p:sp>
      <p:sp>
        <p:nvSpPr>
          <p:cNvPr id="4" name="Date Placeholder 3"/>
          <p:cNvSpPr>
            <a:spLocks noGrp="1"/>
          </p:cNvSpPr>
          <p:nvPr>
            <p:ph type="dt" sz="half" idx="10"/>
          </p:nvPr>
        </p:nvSpPr>
        <p:spPr/>
        <p:txBody>
          <a:bodyPr/>
          <a:lstStyle/>
          <a:p>
            <a:fld id="{35B2A916-379C-42D7-B45D-68947AD95BD7}" type="datetimeFigureOut">
              <a:rPr lang="lt-LT" smtClean="0"/>
              <a:t>2022-05-27</a:t>
            </a:fld>
            <a:endParaRPr lang="lt-LT"/>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3201087"/>
            <a:ext cx="7921581" cy="1644863"/>
          </a:xfrm>
          <a:prstGeom prst="rect">
            <a:avLst/>
          </a:prstGeom>
        </p:spPr>
      </p:pic>
      <p:sp>
        <p:nvSpPr>
          <p:cNvPr id="7" name="Content Placeholder 2"/>
          <p:cNvSpPr>
            <a:spLocks noGrp="1"/>
          </p:cNvSpPr>
          <p:nvPr>
            <p:ph idx="11" hasCustomPrompt="1"/>
          </p:nvPr>
        </p:nvSpPr>
        <p:spPr>
          <a:xfrm>
            <a:off x="916635" y="2513729"/>
            <a:ext cx="1378040" cy="553791"/>
          </a:xfrm>
        </p:spPr>
        <p:txBody>
          <a:bodyPr>
            <a:normAutofit/>
          </a:bodyPr>
          <a:lstStyle>
            <a:lvl1pPr marL="0" indent="0">
              <a:buNone/>
              <a:defRPr sz="1400"/>
            </a:lvl1pPr>
          </a:lstStyle>
          <a:p>
            <a:pPr lvl="0"/>
            <a:r>
              <a:rPr lang="lt-LT" dirty="0"/>
              <a:t>TEKSTAS</a:t>
            </a:r>
          </a:p>
        </p:txBody>
      </p:sp>
      <p:sp>
        <p:nvSpPr>
          <p:cNvPr id="9" name="Content Placeholder 2"/>
          <p:cNvSpPr>
            <a:spLocks noGrp="1"/>
          </p:cNvSpPr>
          <p:nvPr>
            <p:ph idx="13" hasCustomPrompt="1"/>
          </p:nvPr>
        </p:nvSpPr>
        <p:spPr>
          <a:xfrm>
            <a:off x="2165886" y="4979517"/>
            <a:ext cx="1378040" cy="553791"/>
          </a:xfrm>
        </p:spPr>
        <p:txBody>
          <a:bodyPr>
            <a:normAutofit/>
          </a:bodyPr>
          <a:lstStyle>
            <a:lvl1pPr marL="0" indent="0">
              <a:buNone/>
              <a:defRPr sz="1400"/>
            </a:lvl1pPr>
          </a:lstStyle>
          <a:p>
            <a:pPr lvl="0"/>
            <a:r>
              <a:rPr lang="lt-LT" dirty="0"/>
              <a:t>TEKSTAS</a:t>
            </a:r>
          </a:p>
        </p:txBody>
      </p:sp>
      <p:sp>
        <p:nvSpPr>
          <p:cNvPr id="10" name="Content Placeholder 2"/>
          <p:cNvSpPr>
            <a:spLocks noGrp="1"/>
          </p:cNvSpPr>
          <p:nvPr>
            <p:ph idx="14" hasCustomPrompt="1"/>
          </p:nvPr>
        </p:nvSpPr>
        <p:spPr>
          <a:xfrm>
            <a:off x="5989839" y="2520834"/>
            <a:ext cx="1378040" cy="553791"/>
          </a:xfrm>
        </p:spPr>
        <p:txBody>
          <a:bodyPr>
            <a:normAutofit/>
          </a:bodyPr>
          <a:lstStyle>
            <a:lvl1pPr marL="0" indent="0">
              <a:buNone/>
              <a:defRPr sz="1400"/>
            </a:lvl1pPr>
          </a:lstStyle>
          <a:p>
            <a:pPr lvl="0"/>
            <a:r>
              <a:rPr lang="lt-LT" dirty="0"/>
              <a:t>TEKSTAS</a:t>
            </a:r>
          </a:p>
        </p:txBody>
      </p:sp>
      <p:sp>
        <p:nvSpPr>
          <p:cNvPr id="12" name="Content Placeholder 2"/>
          <p:cNvSpPr>
            <a:spLocks noGrp="1"/>
          </p:cNvSpPr>
          <p:nvPr>
            <p:ph idx="16" hasCustomPrompt="1"/>
          </p:nvPr>
        </p:nvSpPr>
        <p:spPr>
          <a:xfrm>
            <a:off x="4721451" y="4979517"/>
            <a:ext cx="1378040" cy="553791"/>
          </a:xfrm>
        </p:spPr>
        <p:txBody>
          <a:bodyPr>
            <a:normAutofit/>
          </a:bodyPr>
          <a:lstStyle>
            <a:lvl1pPr marL="0" indent="0">
              <a:buNone/>
              <a:defRPr sz="1400"/>
            </a:lvl1pPr>
          </a:lstStyle>
          <a:p>
            <a:pPr lvl="0"/>
            <a:r>
              <a:rPr lang="lt-LT" dirty="0"/>
              <a:t>TEKSTAS</a:t>
            </a:r>
          </a:p>
        </p:txBody>
      </p:sp>
      <p:sp>
        <p:nvSpPr>
          <p:cNvPr id="13" name="Content Placeholder 2"/>
          <p:cNvSpPr>
            <a:spLocks noGrp="1"/>
          </p:cNvSpPr>
          <p:nvPr>
            <p:ph idx="1" hasCustomPrompt="1"/>
          </p:nvPr>
        </p:nvSpPr>
        <p:spPr>
          <a:xfrm>
            <a:off x="7277016" y="4979517"/>
            <a:ext cx="1378040" cy="553791"/>
          </a:xfrm>
        </p:spPr>
        <p:txBody>
          <a:bodyPr>
            <a:normAutofit/>
          </a:bodyPr>
          <a:lstStyle>
            <a:lvl1pPr marL="0" indent="0">
              <a:buNone/>
              <a:defRPr sz="1400"/>
            </a:lvl1pPr>
          </a:lstStyle>
          <a:p>
            <a:pPr lvl="0"/>
            <a:r>
              <a:rPr lang="lt-LT" dirty="0"/>
              <a:t>TEKSTAS</a:t>
            </a:r>
          </a:p>
        </p:txBody>
      </p:sp>
      <p:sp>
        <p:nvSpPr>
          <p:cNvPr id="14" name="Content Placeholder 2"/>
          <p:cNvSpPr>
            <a:spLocks noGrp="1"/>
          </p:cNvSpPr>
          <p:nvPr>
            <p:ph idx="17" hasCustomPrompt="1"/>
          </p:nvPr>
        </p:nvSpPr>
        <p:spPr>
          <a:xfrm>
            <a:off x="3453237" y="2520835"/>
            <a:ext cx="1378040" cy="553791"/>
          </a:xfrm>
        </p:spPr>
        <p:txBody>
          <a:bodyPr>
            <a:normAutofit/>
          </a:bodyPr>
          <a:lstStyle>
            <a:lvl1pPr marL="0" indent="0">
              <a:buNone/>
              <a:defRPr sz="1400"/>
            </a:lvl1pPr>
          </a:lstStyle>
          <a:p>
            <a:pPr lvl="0"/>
            <a:r>
              <a:rPr lang="lt-LT" dirty="0"/>
              <a:t>TEKSTAS</a:t>
            </a: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0767" y="3631841"/>
            <a:ext cx="770232" cy="725045"/>
          </a:xfrm>
          <a:prstGeom prst="rect">
            <a:avLst/>
          </a:prstGeom>
        </p:spPr>
      </p:pic>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20532" y="3722192"/>
            <a:ext cx="857883" cy="723994"/>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2974" y="3596084"/>
            <a:ext cx="745206" cy="854868"/>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342184" y="3590154"/>
            <a:ext cx="757874" cy="856032"/>
          </a:xfrm>
          <a:prstGeom prst="rect">
            <a:avLst/>
          </a:prstGeom>
        </p:spPr>
      </p:pic>
      <p:pic>
        <p:nvPicPr>
          <p:cNvPr id="20" name="Picture 1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766811" y="3590154"/>
            <a:ext cx="789952" cy="789952"/>
          </a:xfrm>
          <a:prstGeom prst="rect">
            <a:avLst/>
          </a:prstGeom>
        </p:spPr>
      </p:pic>
      <p:pic>
        <p:nvPicPr>
          <p:cNvPr id="21" name="Picture 2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178804" y="3660050"/>
            <a:ext cx="696836" cy="696836"/>
          </a:xfrm>
          <a:prstGeom prst="rect">
            <a:avLst/>
          </a:prstGeom>
        </p:spPr>
      </p:pic>
    </p:spTree>
    <p:extLst>
      <p:ext uri="{BB962C8B-B14F-4D97-AF65-F5344CB8AC3E}">
        <p14:creationId xmlns:p14="http://schemas.microsoft.com/office/powerpoint/2010/main" val="333080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40859" y="2020232"/>
            <a:ext cx="7539692" cy="3236180"/>
          </a:xfrm>
          <a:prstGeom prst="rect">
            <a:avLst/>
          </a:prstGeom>
        </p:spPr>
      </p:pic>
      <p:sp>
        <p:nvSpPr>
          <p:cNvPr id="2" name="Title 1"/>
          <p:cNvSpPr>
            <a:spLocks noGrp="1"/>
          </p:cNvSpPr>
          <p:nvPr>
            <p:ph type="title" hasCustomPrompt="1"/>
          </p:nvPr>
        </p:nvSpPr>
        <p:spPr>
          <a:xfrm>
            <a:off x="838200" y="365125"/>
            <a:ext cx="10250510" cy="1325563"/>
          </a:xfrm>
        </p:spPr>
        <p:txBody>
          <a:bodyPr/>
          <a:lstStyle>
            <a:lvl1pPr>
              <a:defRPr sz="3600" baseline="0"/>
            </a:lvl1pPr>
          </a:lstStyle>
          <a:p>
            <a:r>
              <a:rPr lang="en-US" dirty="0"/>
              <a:t>PAVADINIMAS</a:t>
            </a:r>
            <a:r>
              <a:rPr lang="lt-LT" dirty="0"/>
              <a:t>  </a:t>
            </a:r>
          </a:p>
        </p:txBody>
      </p:sp>
      <p:sp>
        <p:nvSpPr>
          <p:cNvPr id="4" name="Date Placeholder 3"/>
          <p:cNvSpPr>
            <a:spLocks noGrp="1"/>
          </p:cNvSpPr>
          <p:nvPr>
            <p:ph type="dt" sz="half" idx="10"/>
          </p:nvPr>
        </p:nvSpPr>
        <p:spPr/>
        <p:txBody>
          <a:bodyPr/>
          <a:lstStyle/>
          <a:p>
            <a:fld id="{35B2A916-379C-42D7-B45D-68947AD95BD7}" type="datetimeFigureOut">
              <a:rPr lang="lt-LT" smtClean="0"/>
              <a:t>2022-05-27</a:t>
            </a:fld>
            <a:endParaRPr lang="lt-LT"/>
          </a:p>
        </p:txBody>
      </p:sp>
      <p:sp>
        <p:nvSpPr>
          <p:cNvPr id="7" name="Content Placeholder 2"/>
          <p:cNvSpPr>
            <a:spLocks noGrp="1"/>
          </p:cNvSpPr>
          <p:nvPr>
            <p:ph idx="11" hasCustomPrompt="1"/>
          </p:nvPr>
        </p:nvSpPr>
        <p:spPr>
          <a:xfrm>
            <a:off x="2087621" y="2934226"/>
            <a:ext cx="2056772" cy="346855"/>
          </a:xfrm>
        </p:spPr>
        <p:txBody>
          <a:bodyPr>
            <a:normAutofit/>
          </a:bodyPr>
          <a:lstStyle>
            <a:lvl1pPr marL="0" indent="0" algn="ctr">
              <a:buNone/>
              <a:defRPr sz="1400"/>
            </a:lvl1pPr>
          </a:lstStyle>
          <a:p>
            <a:pPr lvl="0"/>
            <a:r>
              <a:rPr lang="lt-LT" dirty="0"/>
              <a:t>TEKSTAS</a:t>
            </a:r>
          </a:p>
        </p:txBody>
      </p:sp>
      <p:sp>
        <p:nvSpPr>
          <p:cNvPr id="9" name="Content Placeholder 2"/>
          <p:cNvSpPr>
            <a:spLocks noGrp="1"/>
          </p:cNvSpPr>
          <p:nvPr>
            <p:ph idx="13" hasCustomPrompt="1"/>
          </p:nvPr>
        </p:nvSpPr>
        <p:spPr>
          <a:xfrm>
            <a:off x="2087621" y="3463387"/>
            <a:ext cx="2056772" cy="1175848"/>
          </a:xfrm>
        </p:spPr>
        <p:txBody>
          <a:bodyPr>
            <a:normAutofit/>
          </a:bodyPr>
          <a:lstStyle>
            <a:lvl1pPr marL="0" indent="0" algn="ctr">
              <a:buNone/>
              <a:defRPr sz="1200"/>
            </a:lvl1pPr>
          </a:lstStyle>
          <a:p>
            <a:pPr lvl="0"/>
            <a:r>
              <a:rPr lang="lt-LT" dirty="0"/>
              <a:t>TEKSTAS</a:t>
            </a:r>
          </a:p>
        </p:txBody>
      </p:sp>
      <p:sp>
        <p:nvSpPr>
          <p:cNvPr id="10" name="Content Placeholder 2"/>
          <p:cNvSpPr>
            <a:spLocks noGrp="1"/>
          </p:cNvSpPr>
          <p:nvPr>
            <p:ph idx="14" hasCustomPrompt="1"/>
          </p:nvPr>
        </p:nvSpPr>
        <p:spPr>
          <a:xfrm>
            <a:off x="7277016" y="2946083"/>
            <a:ext cx="2068689" cy="334999"/>
          </a:xfrm>
        </p:spPr>
        <p:txBody>
          <a:bodyPr>
            <a:normAutofit/>
          </a:bodyPr>
          <a:lstStyle>
            <a:lvl1pPr marL="0" indent="0" algn="ctr">
              <a:buNone/>
              <a:defRPr sz="1400">
                <a:solidFill>
                  <a:schemeClr val="bg1"/>
                </a:solidFill>
              </a:defRPr>
            </a:lvl1pPr>
          </a:lstStyle>
          <a:p>
            <a:pPr lvl="0"/>
            <a:r>
              <a:rPr lang="lt-LT" dirty="0"/>
              <a:t>TEKSTAS</a:t>
            </a:r>
          </a:p>
        </p:txBody>
      </p:sp>
      <p:sp>
        <p:nvSpPr>
          <p:cNvPr id="19" name="Content Placeholder 2"/>
          <p:cNvSpPr>
            <a:spLocks noGrp="1"/>
          </p:cNvSpPr>
          <p:nvPr>
            <p:ph idx="18" hasCustomPrompt="1"/>
          </p:nvPr>
        </p:nvSpPr>
        <p:spPr>
          <a:xfrm>
            <a:off x="7277015" y="3443126"/>
            <a:ext cx="2068689" cy="1196109"/>
          </a:xfrm>
        </p:spPr>
        <p:txBody>
          <a:bodyPr>
            <a:normAutofit/>
          </a:bodyPr>
          <a:lstStyle>
            <a:lvl1pPr marL="0" indent="0" algn="ctr">
              <a:buNone/>
              <a:defRPr sz="1200">
                <a:solidFill>
                  <a:schemeClr val="bg1"/>
                </a:solidFill>
              </a:defRPr>
            </a:lvl1pPr>
          </a:lstStyle>
          <a:p>
            <a:pPr lvl="0"/>
            <a:r>
              <a:rPr lang="lt-LT" dirty="0"/>
              <a:t>TEKSTAS</a:t>
            </a:r>
          </a:p>
        </p:txBody>
      </p:sp>
      <p:sp>
        <p:nvSpPr>
          <p:cNvPr id="22" name="Content Placeholder 2"/>
          <p:cNvSpPr>
            <a:spLocks noGrp="1"/>
          </p:cNvSpPr>
          <p:nvPr>
            <p:ph idx="19" hasCustomPrompt="1"/>
          </p:nvPr>
        </p:nvSpPr>
        <p:spPr>
          <a:xfrm>
            <a:off x="4676360" y="2934227"/>
            <a:ext cx="2068689" cy="334999"/>
          </a:xfrm>
        </p:spPr>
        <p:txBody>
          <a:bodyPr>
            <a:normAutofit/>
          </a:bodyPr>
          <a:lstStyle>
            <a:lvl1pPr marL="0" indent="0" algn="ctr">
              <a:buNone/>
              <a:defRPr sz="1400">
                <a:solidFill>
                  <a:schemeClr val="bg1"/>
                </a:solidFill>
              </a:defRPr>
            </a:lvl1pPr>
          </a:lstStyle>
          <a:p>
            <a:pPr lvl="0"/>
            <a:r>
              <a:rPr lang="lt-LT" dirty="0"/>
              <a:t>TEKSTAS</a:t>
            </a:r>
          </a:p>
        </p:txBody>
      </p:sp>
      <p:sp>
        <p:nvSpPr>
          <p:cNvPr id="23" name="Content Placeholder 2"/>
          <p:cNvSpPr>
            <a:spLocks noGrp="1"/>
          </p:cNvSpPr>
          <p:nvPr>
            <p:ph idx="20" hasCustomPrompt="1"/>
          </p:nvPr>
        </p:nvSpPr>
        <p:spPr>
          <a:xfrm>
            <a:off x="4676360" y="3463387"/>
            <a:ext cx="2068689" cy="1196109"/>
          </a:xfrm>
        </p:spPr>
        <p:txBody>
          <a:bodyPr>
            <a:normAutofit/>
          </a:bodyPr>
          <a:lstStyle>
            <a:lvl1pPr marL="0" indent="0" algn="ctr">
              <a:buNone/>
              <a:defRPr sz="1200">
                <a:solidFill>
                  <a:schemeClr val="bg1"/>
                </a:solidFill>
              </a:defRPr>
            </a:lvl1pPr>
          </a:lstStyle>
          <a:p>
            <a:pPr lvl="0"/>
            <a:r>
              <a:rPr lang="lt-LT" dirty="0"/>
              <a:t>TEKSTAS</a:t>
            </a:r>
          </a:p>
        </p:txBody>
      </p:sp>
      <p:sp>
        <p:nvSpPr>
          <p:cNvPr id="24" name="Content Placeholder 2"/>
          <p:cNvSpPr>
            <a:spLocks noGrp="1"/>
          </p:cNvSpPr>
          <p:nvPr>
            <p:ph idx="21" hasCustomPrompt="1"/>
          </p:nvPr>
        </p:nvSpPr>
        <p:spPr>
          <a:xfrm>
            <a:off x="2087621" y="5356430"/>
            <a:ext cx="2056772" cy="813976"/>
          </a:xfrm>
        </p:spPr>
        <p:txBody>
          <a:bodyPr>
            <a:normAutofit/>
          </a:bodyPr>
          <a:lstStyle>
            <a:lvl1pPr marL="0" indent="0" algn="ctr">
              <a:buNone/>
              <a:defRPr sz="1200"/>
            </a:lvl1pPr>
          </a:lstStyle>
          <a:p>
            <a:pPr lvl="0"/>
            <a:r>
              <a:rPr lang="lt-LT" dirty="0"/>
              <a:t>TEKSTAS</a:t>
            </a:r>
          </a:p>
        </p:txBody>
      </p:sp>
      <p:sp>
        <p:nvSpPr>
          <p:cNvPr id="25" name="Content Placeholder 2"/>
          <p:cNvSpPr>
            <a:spLocks noGrp="1"/>
          </p:cNvSpPr>
          <p:nvPr>
            <p:ph idx="22" hasCustomPrompt="1"/>
          </p:nvPr>
        </p:nvSpPr>
        <p:spPr>
          <a:xfrm>
            <a:off x="4676360" y="5356430"/>
            <a:ext cx="2056772" cy="813976"/>
          </a:xfrm>
        </p:spPr>
        <p:txBody>
          <a:bodyPr>
            <a:normAutofit/>
          </a:bodyPr>
          <a:lstStyle>
            <a:lvl1pPr marL="0" indent="0" algn="ctr">
              <a:buNone/>
              <a:defRPr sz="1200"/>
            </a:lvl1pPr>
          </a:lstStyle>
          <a:p>
            <a:pPr lvl="0"/>
            <a:r>
              <a:rPr lang="lt-LT" dirty="0"/>
              <a:t>TEKSTAS</a:t>
            </a:r>
          </a:p>
        </p:txBody>
      </p:sp>
      <p:sp>
        <p:nvSpPr>
          <p:cNvPr id="26" name="Content Placeholder 2"/>
          <p:cNvSpPr>
            <a:spLocks noGrp="1"/>
          </p:cNvSpPr>
          <p:nvPr>
            <p:ph idx="23" hasCustomPrompt="1"/>
          </p:nvPr>
        </p:nvSpPr>
        <p:spPr>
          <a:xfrm>
            <a:off x="7242687" y="5320605"/>
            <a:ext cx="2056772" cy="813976"/>
          </a:xfrm>
        </p:spPr>
        <p:txBody>
          <a:bodyPr>
            <a:normAutofit/>
          </a:bodyPr>
          <a:lstStyle>
            <a:lvl1pPr marL="0" indent="0" algn="ctr">
              <a:buNone/>
              <a:defRPr sz="1200"/>
            </a:lvl1pPr>
          </a:lstStyle>
          <a:p>
            <a:pPr lvl="0"/>
            <a:r>
              <a:rPr lang="lt-LT" dirty="0"/>
              <a:t>TEKSTAS</a:t>
            </a:r>
          </a:p>
        </p:txBody>
      </p:sp>
    </p:spTree>
    <p:extLst>
      <p:ext uri="{BB962C8B-B14F-4D97-AF65-F5344CB8AC3E}">
        <p14:creationId xmlns:p14="http://schemas.microsoft.com/office/powerpoint/2010/main" val="205163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10250510" cy="1325563"/>
          </a:xfrm>
        </p:spPr>
        <p:txBody>
          <a:bodyPr/>
          <a:lstStyle>
            <a:lvl1pPr>
              <a:defRPr sz="3600" baseline="0"/>
            </a:lvl1pPr>
          </a:lstStyle>
          <a:p>
            <a:r>
              <a:rPr lang="en-US" dirty="0"/>
              <a:t>PAVADINIMAS</a:t>
            </a:r>
            <a:endParaRPr lang="lt-LT" dirty="0"/>
          </a:p>
        </p:txBody>
      </p:sp>
      <p:sp>
        <p:nvSpPr>
          <p:cNvPr id="4" name="Date Placeholder 3"/>
          <p:cNvSpPr>
            <a:spLocks noGrp="1"/>
          </p:cNvSpPr>
          <p:nvPr>
            <p:ph type="dt" sz="half" idx="10"/>
          </p:nvPr>
        </p:nvSpPr>
        <p:spPr/>
        <p:txBody>
          <a:bodyPr/>
          <a:lstStyle/>
          <a:p>
            <a:fld id="{35B2A916-379C-42D7-B45D-68947AD95BD7}" type="datetimeFigureOut">
              <a:rPr lang="lt-LT" smtClean="0"/>
              <a:t>2022-05-27</a:t>
            </a:fld>
            <a:endParaRPr lang="lt-LT"/>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3201087"/>
            <a:ext cx="7921581" cy="1644863"/>
          </a:xfrm>
          <a:prstGeom prst="rect">
            <a:avLst/>
          </a:prstGeom>
        </p:spPr>
      </p:pic>
      <p:sp>
        <p:nvSpPr>
          <p:cNvPr id="7" name="Content Placeholder 2"/>
          <p:cNvSpPr>
            <a:spLocks noGrp="1"/>
          </p:cNvSpPr>
          <p:nvPr>
            <p:ph idx="11" hasCustomPrompt="1"/>
          </p:nvPr>
        </p:nvSpPr>
        <p:spPr>
          <a:xfrm>
            <a:off x="916635" y="2513729"/>
            <a:ext cx="1378040" cy="553791"/>
          </a:xfrm>
        </p:spPr>
        <p:txBody>
          <a:bodyPr>
            <a:normAutofit/>
          </a:bodyPr>
          <a:lstStyle>
            <a:lvl1pPr marL="0" indent="0">
              <a:buNone/>
              <a:defRPr sz="1400"/>
            </a:lvl1pPr>
          </a:lstStyle>
          <a:p>
            <a:pPr lvl="0"/>
            <a:r>
              <a:rPr lang="lt-LT" dirty="0"/>
              <a:t>TEKSTAS</a:t>
            </a:r>
          </a:p>
        </p:txBody>
      </p:sp>
      <p:sp>
        <p:nvSpPr>
          <p:cNvPr id="9" name="Content Placeholder 2"/>
          <p:cNvSpPr>
            <a:spLocks noGrp="1"/>
          </p:cNvSpPr>
          <p:nvPr>
            <p:ph idx="13" hasCustomPrompt="1"/>
          </p:nvPr>
        </p:nvSpPr>
        <p:spPr>
          <a:xfrm>
            <a:off x="2165886" y="4979517"/>
            <a:ext cx="1378040" cy="553791"/>
          </a:xfrm>
        </p:spPr>
        <p:txBody>
          <a:bodyPr>
            <a:normAutofit/>
          </a:bodyPr>
          <a:lstStyle>
            <a:lvl1pPr marL="0" indent="0">
              <a:buNone/>
              <a:defRPr sz="1400"/>
            </a:lvl1pPr>
          </a:lstStyle>
          <a:p>
            <a:pPr lvl="0"/>
            <a:r>
              <a:rPr lang="lt-LT" dirty="0"/>
              <a:t>TEKSTAS</a:t>
            </a:r>
          </a:p>
        </p:txBody>
      </p:sp>
      <p:sp>
        <p:nvSpPr>
          <p:cNvPr id="10" name="Content Placeholder 2"/>
          <p:cNvSpPr>
            <a:spLocks noGrp="1"/>
          </p:cNvSpPr>
          <p:nvPr>
            <p:ph idx="14" hasCustomPrompt="1"/>
          </p:nvPr>
        </p:nvSpPr>
        <p:spPr>
          <a:xfrm>
            <a:off x="5989839" y="2520834"/>
            <a:ext cx="1378040" cy="553791"/>
          </a:xfrm>
        </p:spPr>
        <p:txBody>
          <a:bodyPr>
            <a:normAutofit/>
          </a:bodyPr>
          <a:lstStyle>
            <a:lvl1pPr marL="0" indent="0">
              <a:buNone/>
              <a:defRPr sz="1400"/>
            </a:lvl1pPr>
          </a:lstStyle>
          <a:p>
            <a:pPr lvl="0"/>
            <a:r>
              <a:rPr lang="lt-LT" dirty="0"/>
              <a:t>TEKSTAS</a:t>
            </a:r>
          </a:p>
        </p:txBody>
      </p:sp>
      <p:sp>
        <p:nvSpPr>
          <p:cNvPr id="12" name="Content Placeholder 2"/>
          <p:cNvSpPr>
            <a:spLocks noGrp="1"/>
          </p:cNvSpPr>
          <p:nvPr>
            <p:ph idx="16" hasCustomPrompt="1"/>
          </p:nvPr>
        </p:nvSpPr>
        <p:spPr>
          <a:xfrm>
            <a:off x="4721451" y="4979517"/>
            <a:ext cx="1378040" cy="553791"/>
          </a:xfrm>
        </p:spPr>
        <p:txBody>
          <a:bodyPr>
            <a:normAutofit/>
          </a:bodyPr>
          <a:lstStyle>
            <a:lvl1pPr marL="0" indent="0">
              <a:buNone/>
              <a:defRPr sz="1400"/>
            </a:lvl1pPr>
          </a:lstStyle>
          <a:p>
            <a:pPr lvl="0"/>
            <a:r>
              <a:rPr lang="lt-LT" dirty="0"/>
              <a:t>TEKSTAS</a:t>
            </a:r>
          </a:p>
        </p:txBody>
      </p:sp>
      <p:sp>
        <p:nvSpPr>
          <p:cNvPr id="13" name="Content Placeholder 2"/>
          <p:cNvSpPr>
            <a:spLocks noGrp="1"/>
          </p:cNvSpPr>
          <p:nvPr>
            <p:ph idx="1" hasCustomPrompt="1"/>
          </p:nvPr>
        </p:nvSpPr>
        <p:spPr>
          <a:xfrm>
            <a:off x="7277016" y="4979517"/>
            <a:ext cx="1378040" cy="553791"/>
          </a:xfrm>
        </p:spPr>
        <p:txBody>
          <a:bodyPr>
            <a:normAutofit/>
          </a:bodyPr>
          <a:lstStyle>
            <a:lvl1pPr marL="0" indent="0">
              <a:buNone/>
              <a:defRPr sz="1400"/>
            </a:lvl1pPr>
          </a:lstStyle>
          <a:p>
            <a:pPr lvl="0"/>
            <a:r>
              <a:rPr lang="lt-LT" dirty="0"/>
              <a:t>TEKSTAS</a:t>
            </a:r>
          </a:p>
        </p:txBody>
      </p:sp>
      <p:sp>
        <p:nvSpPr>
          <p:cNvPr id="14" name="Content Placeholder 2"/>
          <p:cNvSpPr>
            <a:spLocks noGrp="1"/>
          </p:cNvSpPr>
          <p:nvPr>
            <p:ph idx="17" hasCustomPrompt="1"/>
          </p:nvPr>
        </p:nvSpPr>
        <p:spPr>
          <a:xfrm>
            <a:off x="3453237" y="2520835"/>
            <a:ext cx="1378040" cy="553791"/>
          </a:xfrm>
        </p:spPr>
        <p:txBody>
          <a:bodyPr>
            <a:normAutofit/>
          </a:bodyPr>
          <a:lstStyle>
            <a:lvl1pPr marL="0" indent="0">
              <a:buNone/>
              <a:defRPr sz="1400"/>
            </a:lvl1pPr>
          </a:lstStyle>
          <a:p>
            <a:pPr lvl="0"/>
            <a:r>
              <a:rPr lang="lt-LT" dirty="0"/>
              <a:t>TEKSTAS</a:t>
            </a: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81929" y="3631841"/>
            <a:ext cx="783037" cy="623775"/>
          </a:xfrm>
          <a:prstGeom prst="rect">
            <a:avLst/>
          </a:prstGeom>
        </p:spPr>
      </p:pic>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46277" y="3710469"/>
            <a:ext cx="726137" cy="676283"/>
          </a:xfrm>
          <a:prstGeom prst="rect">
            <a:avLst/>
          </a:prstGeom>
        </p:spPr>
      </p:pic>
      <p:pic>
        <p:nvPicPr>
          <p:cNvPr id="8" name="Picture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09469" y="3604424"/>
            <a:ext cx="768710" cy="768710"/>
          </a:xfrm>
          <a:prstGeom prst="rect">
            <a:avLst/>
          </a:prstGeom>
        </p:spPr>
      </p:pic>
      <p:pic>
        <p:nvPicPr>
          <p:cNvPr id="22" name="Picture 2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768495" y="3596863"/>
            <a:ext cx="770970" cy="787994"/>
          </a:xfrm>
          <a:prstGeom prst="rect">
            <a:avLst/>
          </a:prstGeom>
        </p:spPr>
      </p:pic>
      <p:pic>
        <p:nvPicPr>
          <p:cNvPr id="23" name="Picture 2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29781" y="3631841"/>
            <a:ext cx="806133" cy="788797"/>
          </a:xfrm>
          <a:prstGeom prst="rect">
            <a:avLst/>
          </a:prstGeom>
        </p:spPr>
      </p:pic>
      <p:pic>
        <p:nvPicPr>
          <p:cNvPr id="24" name="Picture 2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349828" y="3596268"/>
            <a:ext cx="788589" cy="788589"/>
          </a:xfrm>
          <a:prstGeom prst="rect">
            <a:avLst/>
          </a:prstGeom>
        </p:spPr>
      </p:pic>
    </p:spTree>
    <p:extLst>
      <p:ext uri="{BB962C8B-B14F-4D97-AF65-F5344CB8AC3E}">
        <p14:creationId xmlns:p14="http://schemas.microsoft.com/office/powerpoint/2010/main" val="80150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2246"/>
            <a:ext cx="10250510" cy="1325563"/>
          </a:xfrm>
        </p:spPr>
        <p:txBody>
          <a:bodyPr/>
          <a:lstStyle>
            <a:lvl1pPr>
              <a:defRPr sz="3600" baseline="0"/>
            </a:lvl1pPr>
          </a:lstStyle>
          <a:p>
            <a:r>
              <a:rPr lang="en-US" dirty="0"/>
              <a:t>PAVADINIMAS</a:t>
            </a:r>
            <a:r>
              <a:rPr lang="lt-LT" dirty="0"/>
              <a:t>  </a:t>
            </a:r>
          </a:p>
        </p:txBody>
      </p:sp>
      <p:sp>
        <p:nvSpPr>
          <p:cNvPr id="4" name="Date Placeholder 3"/>
          <p:cNvSpPr>
            <a:spLocks noGrp="1"/>
          </p:cNvSpPr>
          <p:nvPr>
            <p:ph type="dt" sz="half" idx="10"/>
          </p:nvPr>
        </p:nvSpPr>
        <p:spPr/>
        <p:txBody>
          <a:bodyPr/>
          <a:lstStyle/>
          <a:p>
            <a:fld id="{35B2A916-379C-42D7-B45D-68947AD95BD7}" type="datetimeFigureOut">
              <a:rPr lang="lt-LT" smtClean="0"/>
              <a:t>2022-05-27</a:t>
            </a:fld>
            <a:endParaRPr lang="lt-LT"/>
          </a:p>
        </p:txBody>
      </p:sp>
      <p:sp>
        <p:nvSpPr>
          <p:cNvPr id="13" name="Content Placeholder 2"/>
          <p:cNvSpPr>
            <a:spLocks noGrp="1"/>
          </p:cNvSpPr>
          <p:nvPr>
            <p:ph idx="1" hasCustomPrompt="1"/>
          </p:nvPr>
        </p:nvSpPr>
        <p:spPr>
          <a:xfrm>
            <a:off x="838200" y="3541690"/>
            <a:ext cx="2973946" cy="2498502"/>
          </a:xfrm>
        </p:spPr>
        <p:txBody>
          <a:bodyPr>
            <a:normAutofit/>
          </a:bodyPr>
          <a:lstStyle>
            <a:lvl1pPr>
              <a:defRPr sz="1400"/>
            </a:lvl1pPr>
          </a:lstStyle>
          <a:p>
            <a:pPr lvl="0"/>
            <a:r>
              <a:rPr lang="lt-LT" dirty="0"/>
              <a:t>TEKSTAS</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10741" y="1817880"/>
            <a:ext cx="7857143" cy="3447619"/>
          </a:xfrm>
          <a:prstGeom prst="rect">
            <a:avLst/>
          </a:prstGeom>
        </p:spPr>
      </p:pic>
    </p:spTree>
    <p:extLst>
      <p:ext uri="{BB962C8B-B14F-4D97-AF65-F5344CB8AC3E}">
        <p14:creationId xmlns:p14="http://schemas.microsoft.com/office/powerpoint/2010/main" val="936640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2246"/>
            <a:ext cx="10250510" cy="1325563"/>
          </a:xfrm>
        </p:spPr>
        <p:txBody>
          <a:bodyPr/>
          <a:lstStyle>
            <a:lvl1pPr>
              <a:defRPr sz="3600" baseline="0"/>
            </a:lvl1pPr>
          </a:lstStyle>
          <a:p>
            <a:r>
              <a:rPr lang="en-US" dirty="0"/>
              <a:t>PAVADINIMAS</a:t>
            </a:r>
            <a:r>
              <a:rPr lang="lt-LT" dirty="0"/>
              <a:t>  </a:t>
            </a:r>
          </a:p>
        </p:txBody>
      </p:sp>
      <p:sp>
        <p:nvSpPr>
          <p:cNvPr id="4" name="Date Placeholder 3"/>
          <p:cNvSpPr>
            <a:spLocks noGrp="1"/>
          </p:cNvSpPr>
          <p:nvPr>
            <p:ph type="dt" sz="half" idx="10"/>
          </p:nvPr>
        </p:nvSpPr>
        <p:spPr/>
        <p:txBody>
          <a:bodyPr/>
          <a:lstStyle/>
          <a:p>
            <a:fld id="{35B2A916-379C-42D7-B45D-68947AD95BD7}" type="datetimeFigureOut">
              <a:rPr lang="lt-LT" smtClean="0"/>
              <a:t>2022-05-27</a:t>
            </a:fld>
            <a:endParaRPr lang="lt-LT"/>
          </a:p>
        </p:txBody>
      </p:sp>
      <p:sp>
        <p:nvSpPr>
          <p:cNvPr id="6" name="Content Placeholder 2"/>
          <p:cNvSpPr>
            <a:spLocks noGrp="1"/>
          </p:cNvSpPr>
          <p:nvPr>
            <p:ph idx="11" hasCustomPrompt="1"/>
          </p:nvPr>
        </p:nvSpPr>
        <p:spPr>
          <a:xfrm>
            <a:off x="838200" y="3724835"/>
            <a:ext cx="3566374" cy="2186567"/>
          </a:xfrm>
        </p:spPr>
        <p:txBody>
          <a:bodyPr>
            <a:normAutofit/>
          </a:bodyPr>
          <a:lstStyle>
            <a:lvl1pPr>
              <a:defRPr sz="1400"/>
            </a:lvl1pPr>
          </a:lstStyle>
          <a:p>
            <a:pPr lvl="0"/>
            <a:r>
              <a:rPr lang="lt-LT" dirty="0"/>
              <a:t>TEKSTAS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81411" y="1963929"/>
            <a:ext cx="5536842" cy="2721194"/>
          </a:xfrm>
          <a:prstGeom prst="rect">
            <a:avLst/>
          </a:prstGeom>
        </p:spPr>
      </p:pic>
      <p:sp>
        <p:nvSpPr>
          <p:cNvPr id="8" name="Content Placeholder 2"/>
          <p:cNvSpPr>
            <a:spLocks noGrp="1"/>
          </p:cNvSpPr>
          <p:nvPr>
            <p:ph idx="12" hasCustomPrompt="1"/>
          </p:nvPr>
        </p:nvSpPr>
        <p:spPr>
          <a:xfrm>
            <a:off x="838199" y="2165427"/>
            <a:ext cx="3566375" cy="1281888"/>
          </a:xfrm>
        </p:spPr>
        <p:txBody>
          <a:bodyPr>
            <a:normAutofit/>
          </a:bodyPr>
          <a:lstStyle>
            <a:lvl1pPr>
              <a:defRPr sz="1400"/>
            </a:lvl1pPr>
          </a:lstStyle>
          <a:p>
            <a:pPr lvl="0"/>
            <a:r>
              <a:rPr lang="lt-LT" dirty="0"/>
              <a:t>TEKSTAS</a:t>
            </a:r>
          </a:p>
        </p:txBody>
      </p:sp>
      <p:sp>
        <p:nvSpPr>
          <p:cNvPr id="9" name="Content Placeholder 2"/>
          <p:cNvSpPr>
            <a:spLocks noGrp="1"/>
          </p:cNvSpPr>
          <p:nvPr>
            <p:ph idx="13" hasCustomPrompt="1"/>
          </p:nvPr>
        </p:nvSpPr>
        <p:spPr>
          <a:xfrm>
            <a:off x="6670719" y="3477296"/>
            <a:ext cx="1048555" cy="463640"/>
          </a:xfrm>
        </p:spPr>
        <p:txBody>
          <a:bodyPr>
            <a:normAutofit/>
          </a:bodyPr>
          <a:lstStyle>
            <a:lvl1pPr marL="0" indent="0">
              <a:buNone/>
              <a:defRPr sz="1400">
                <a:solidFill>
                  <a:schemeClr val="bg1"/>
                </a:solidFill>
              </a:defRPr>
            </a:lvl1pPr>
          </a:lstStyle>
          <a:p>
            <a:pPr lvl="0"/>
            <a:r>
              <a:rPr lang="en-US" dirty="0"/>
              <a:t>SKAI</a:t>
            </a:r>
            <a:r>
              <a:rPr lang="lt-LT" dirty="0"/>
              <a:t>ČIAI</a:t>
            </a:r>
          </a:p>
        </p:txBody>
      </p:sp>
      <p:sp>
        <p:nvSpPr>
          <p:cNvPr id="10" name="Content Placeholder 2"/>
          <p:cNvSpPr>
            <a:spLocks noGrp="1"/>
          </p:cNvSpPr>
          <p:nvPr>
            <p:ph idx="14" hasCustomPrompt="1"/>
          </p:nvPr>
        </p:nvSpPr>
        <p:spPr>
          <a:xfrm>
            <a:off x="9769698" y="2860886"/>
            <a:ext cx="1048555" cy="463640"/>
          </a:xfrm>
        </p:spPr>
        <p:txBody>
          <a:bodyPr>
            <a:normAutofit/>
          </a:bodyPr>
          <a:lstStyle>
            <a:lvl1pPr marL="0" indent="0">
              <a:buNone/>
              <a:defRPr sz="1400">
                <a:solidFill>
                  <a:schemeClr val="bg1"/>
                </a:solidFill>
              </a:defRPr>
            </a:lvl1pPr>
          </a:lstStyle>
          <a:p>
            <a:pPr lvl="0"/>
            <a:r>
              <a:rPr lang="en-US" dirty="0"/>
              <a:t>SKAI</a:t>
            </a:r>
            <a:r>
              <a:rPr lang="lt-LT" dirty="0"/>
              <a:t>ČIAI</a:t>
            </a:r>
          </a:p>
        </p:txBody>
      </p:sp>
      <p:sp>
        <p:nvSpPr>
          <p:cNvPr id="11" name="Content Placeholder 2"/>
          <p:cNvSpPr>
            <a:spLocks noGrp="1"/>
          </p:cNvSpPr>
          <p:nvPr>
            <p:ph idx="15" hasCustomPrompt="1"/>
          </p:nvPr>
        </p:nvSpPr>
        <p:spPr>
          <a:xfrm>
            <a:off x="5439177" y="3002554"/>
            <a:ext cx="1048555" cy="463640"/>
          </a:xfrm>
        </p:spPr>
        <p:txBody>
          <a:bodyPr>
            <a:normAutofit/>
          </a:bodyPr>
          <a:lstStyle>
            <a:lvl1pPr marL="0" indent="0">
              <a:buNone/>
              <a:defRPr sz="1400">
                <a:solidFill>
                  <a:schemeClr val="tx2">
                    <a:lumMod val="75000"/>
                  </a:schemeClr>
                </a:solidFill>
              </a:defRPr>
            </a:lvl1pPr>
          </a:lstStyle>
          <a:p>
            <a:pPr lvl="0"/>
            <a:r>
              <a:rPr lang="en-US" dirty="0"/>
              <a:t>SKAI</a:t>
            </a:r>
            <a:r>
              <a:rPr lang="lt-LT" dirty="0"/>
              <a:t>ČIAI</a:t>
            </a:r>
          </a:p>
        </p:txBody>
      </p:sp>
      <p:sp>
        <p:nvSpPr>
          <p:cNvPr id="12" name="Content Placeholder 2"/>
          <p:cNvSpPr>
            <a:spLocks noGrp="1"/>
          </p:cNvSpPr>
          <p:nvPr>
            <p:ph idx="16" hasCustomPrompt="1"/>
          </p:nvPr>
        </p:nvSpPr>
        <p:spPr>
          <a:xfrm>
            <a:off x="8721143" y="3477296"/>
            <a:ext cx="1048555" cy="463640"/>
          </a:xfrm>
        </p:spPr>
        <p:txBody>
          <a:bodyPr>
            <a:normAutofit/>
          </a:bodyPr>
          <a:lstStyle>
            <a:lvl1pPr marL="0" indent="0">
              <a:buNone/>
              <a:defRPr sz="1400">
                <a:solidFill>
                  <a:schemeClr val="tx2">
                    <a:lumMod val="75000"/>
                  </a:schemeClr>
                </a:solidFill>
              </a:defRPr>
            </a:lvl1pPr>
          </a:lstStyle>
          <a:p>
            <a:pPr lvl="0"/>
            <a:r>
              <a:rPr lang="en-US" dirty="0"/>
              <a:t>SKAI</a:t>
            </a:r>
            <a:r>
              <a:rPr lang="lt-LT" dirty="0"/>
              <a:t>ČIAI</a:t>
            </a:r>
          </a:p>
        </p:txBody>
      </p:sp>
    </p:spTree>
    <p:extLst>
      <p:ext uri="{BB962C8B-B14F-4D97-AF65-F5344CB8AC3E}">
        <p14:creationId xmlns:p14="http://schemas.microsoft.com/office/powerpoint/2010/main" val="1494668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2246"/>
            <a:ext cx="10250510" cy="1325563"/>
          </a:xfrm>
        </p:spPr>
        <p:txBody>
          <a:bodyPr/>
          <a:lstStyle>
            <a:lvl1pPr>
              <a:defRPr sz="3600" baseline="0"/>
            </a:lvl1pPr>
          </a:lstStyle>
          <a:p>
            <a:r>
              <a:rPr lang="en-US" dirty="0"/>
              <a:t>PAVADINIMAS</a:t>
            </a:r>
            <a:r>
              <a:rPr lang="lt-LT" dirty="0"/>
              <a:t>  </a:t>
            </a:r>
          </a:p>
        </p:txBody>
      </p:sp>
      <p:sp>
        <p:nvSpPr>
          <p:cNvPr id="4" name="Date Placeholder 3"/>
          <p:cNvSpPr>
            <a:spLocks noGrp="1"/>
          </p:cNvSpPr>
          <p:nvPr>
            <p:ph type="dt" sz="half" idx="10"/>
          </p:nvPr>
        </p:nvSpPr>
        <p:spPr/>
        <p:txBody>
          <a:bodyPr/>
          <a:lstStyle/>
          <a:p>
            <a:fld id="{35B2A916-379C-42D7-B45D-68947AD95BD7}" type="datetimeFigureOut">
              <a:rPr lang="lt-LT" smtClean="0"/>
              <a:t>2022-05-27</a:t>
            </a:fld>
            <a:endParaRPr lang="lt-LT"/>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09073" y="1964063"/>
            <a:ext cx="7399458" cy="2396835"/>
          </a:xfrm>
          <a:prstGeom prst="rect">
            <a:avLst/>
          </a:prstGeom>
        </p:spPr>
      </p:pic>
      <p:sp>
        <p:nvSpPr>
          <p:cNvPr id="13" name="Content Placeholder 2"/>
          <p:cNvSpPr>
            <a:spLocks noGrp="1"/>
          </p:cNvSpPr>
          <p:nvPr>
            <p:ph idx="1" hasCustomPrompt="1"/>
          </p:nvPr>
        </p:nvSpPr>
        <p:spPr>
          <a:xfrm>
            <a:off x="2567286" y="3299617"/>
            <a:ext cx="1847045" cy="295664"/>
          </a:xfrm>
        </p:spPr>
        <p:txBody>
          <a:bodyPr>
            <a:normAutofit/>
          </a:bodyPr>
          <a:lstStyle>
            <a:lvl1pPr marL="0" indent="0" algn="ctr">
              <a:buNone/>
              <a:defRPr sz="1400"/>
            </a:lvl1pPr>
          </a:lstStyle>
          <a:p>
            <a:pPr lvl="0"/>
            <a:r>
              <a:rPr lang="en-US" dirty="0"/>
              <a:t>TEKSTAS</a:t>
            </a:r>
            <a:endParaRPr lang="lt-LT" dirty="0"/>
          </a:p>
        </p:txBody>
      </p:sp>
      <p:sp>
        <p:nvSpPr>
          <p:cNvPr id="7" name="Content Placeholder 2"/>
          <p:cNvSpPr>
            <a:spLocks noGrp="1"/>
          </p:cNvSpPr>
          <p:nvPr>
            <p:ph idx="11" hasCustomPrompt="1"/>
          </p:nvPr>
        </p:nvSpPr>
        <p:spPr>
          <a:xfrm>
            <a:off x="5088110" y="3235098"/>
            <a:ext cx="1847045" cy="252543"/>
          </a:xfrm>
        </p:spPr>
        <p:txBody>
          <a:bodyPr>
            <a:normAutofit/>
          </a:bodyPr>
          <a:lstStyle>
            <a:lvl1pPr marL="0" indent="0" algn="ctr">
              <a:buNone/>
              <a:defRPr sz="1400"/>
            </a:lvl1pPr>
          </a:lstStyle>
          <a:p>
            <a:pPr lvl="0"/>
            <a:r>
              <a:rPr lang="en-US" dirty="0"/>
              <a:t>TEKSTAS</a:t>
            </a:r>
            <a:endParaRPr lang="lt-LT" dirty="0"/>
          </a:p>
        </p:txBody>
      </p:sp>
      <p:sp>
        <p:nvSpPr>
          <p:cNvPr id="8" name="Content Placeholder 2"/>
          <p:cNvSpPr>
            <a:spLocks noGrp="1"/>
          </p:cNvSpPr>
          <p:nvPr>
            <p:ph idx="12" hasCustomPrompt="1"/>
          </p:nvPr>
        </p:nvSpPr>
        <p:spPr>
          <a:xfrm>
            <a:off x="7646853" y="3243611"/>
            <a:ext cx="1847045" cy="260387"/>
          </a:xfrm>
        </p:spPr>
        <p:txBody>
          <a:bodyPr>
            <a:normAutofit/>
          </a:bodyPr>
          <a:lstStyle>
            <a:lvl1pPr marL="0" indent="0" algn="ctr">
              <a:buNone/>
              <a:defRPr sz="1400"/>
            </a:lvl1pPr>
          </a:lstStyle>
          <a:p>
            <a:pPr lvl="0"/>
            <a:r>
              <a:rPr lang="en-US" dirty="0"/>
              <a:t>TEKSTAS</a:t>
            </a:r>
            <a:endParaRPr lang="lt-LT" dirty="0"/>
          </a:p>
        </p:txBody>
      </p:sp>
      <p:sp>
        <p:nvSpPr>
          <p:cNvPr id="9" name="Content Placeholder 2"/>
          <p:cNvSpPr>
            <a:spLocks noGrp="1"/>
          </p:cNvSpPr>
          <p:nvPr>
            <p:ph idx="13" hasCustomPrompt="1"/>
          </p:nvPr>
        </p:nvSpPr>
        <p:spPr>
          <a:xfrm>
            <a:off x="2567286" y="3595281"/>
            <a:ext cx="1847045" cy="532735"/>
          </a:xfrm>
        </p:spPr>
        <p:txBody>
          <a:bodyPr>
            <a:normAutofit/>
          </a:bodyPr>
          <a:lstStyle>
            <a:lvl1pPr marL="0" indent="0" algn="ctr">
              <a:buNone/>
              <a:defRPr sz="1200"/>
            </a:lvl1pPr>
          </a:lstStyle>
          <a:p>
            <a:pPr lvl="0"/>
            <a:r>
              <a:rPr lang="en-US" dirty="0"/>
              <a:t>TEKSTAS</a:t>
            </a:r>
            <a:endParaRPr lang="lt-LT" dirty="0"/>
          </a:p>
        </p:txBody>
      </p:sp>
      <p:sp>
        <p:nvSpPr>
          <p:cNvPr id="11" name="Content Placeholder 2"/>
          <p:cNvSpPr>
            <a:spLocks noGrp="1"/>
          </p:cNvSpPr>
          <p:nvPr>
            <p:ph idx="14" hasCustomPrompt="1"/>
          </p:nvPr>
        </p:nvSpPr>
        <p:spPr>
          <a:xfrm>
            <a:off x="5088110" y="3503998"/>
            <a:ext cx="1847045" cy="532735"/>
          </a:xfrm>
        </p:spPr>
        <p:txBody>
          <a:bodyPr>
            <a:normAutofit/>
          </a:bodyPr>
          <a:lstStyle>
            <a:lvl1pPr marL="0" indent="0" algn="ctr">
              <a:buNone/>
              <a:defRPr sz="1200"/>
            </a:lvl1pPr>
          </a:lstStyle>
          <a:p>
            <a:pPr lvl="0"/>
            <a:r>
              <a:rPr lang="en-US" dirty="0"/>
              <a:t>TEKSTAS</a:t>
            </a:r>
            <a:endParaRPr lang="lt-LT" dirty="0"/>
          </a:p>
        </p:txBody>
      </p:sp>
      <p:sp>
        <p:nvSpPr>
          <p:cNvPr id="12" name="Content Placeholder 2"/>
          <p:cNvSpPr>
            <a:spLocks noGrp="1"/>
          </p:cNvSpPr>
          <p:nvPr>
            <p:ph idx="15" hasCustomPrompt="1"/>
          </p:nvPr>
        </p:nvSpPr>
        <p:spPr>
          <a:xfrm>
            <a:off x="7646853" y="3523884"/>
            <a:ext cx="1847045" cy="532735"/>
          </a:xfrm>
        </p:spPr>
        <p:txBody>
          <a:bodyPr>
            <a:normAutofit/>
          </a:bodyPr>
          <a:lstStyle>
            <a:lvl1pPr marL="0" indent="0" algn="ctr">
              <a:buNone/>
              <a:defRPr sz="1200"/>
            </a:lvl1pPr>
          </a:lstStyle>
          <a:p>
            <a:pPr lvl="0"/>
            <a:r>
              <a:rPr lang="en-US" dirty="0"/>
              <a:t>TEKSTAS</a:t>
            </a:r>
            <a:endParaRPr lang="lt-LT" dirty="0"/>
          </a:p>
        </p:txBody>
      </p:sp>
      <p:sp>
        <p:nvSpPr>
          <p:cNvPr id="14" name="Content Placeholder 2"/>
          <p:cNvSpPr>
            <a:spLocks noGrp="1"/>
          </p:cNvSpPr>
          <p:nvPr>
            <p:ph idx="16" hasCustomPrompt="1"/>
          </p:nvPr>
        </p:nvSpPr>
        <p:spPr>
          <a:xfrm>
            <a:off x="2366557" y="4664467"/>
            <a:ext cx="7284098" cy="1367718"/>
          </a:xfrm>
        </p:spPr>
        <p:txBody>
          <a:bodyPr>
            <a:normAutofit/>
          </a:bodyPr>
          <a:lstStyle>
            <a:lvl1pPr marL="0" indent="0" algn="l">
              <a:buNone/>
              <a:defRPr sz="1200"/>
            </a:lvl1pPr>
          </a:lstStyle>
          <a:p>
            <a:pPr lvl="0"/>
            <a:r>
              <a:rPr lang="en-US" dirty="0"/>
              <a:t>TEKSTAS</a:t>
            </a:r>
            <a:endParaRPr lang="lt-LT" dirty="0"/>
          </a:p>
        </p:txBody>
      </p:sp>
    </p:spTree>
    <p:extLst>
      <p:ext uri="{BB962C8B-B14F-4D97-AF65-F5344CB8AC3E}">
        <p14:creationId xmlns:p14="http://schemas.microsoft.com/office/powerpoint/2010/main" val="30517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52246"/>
            <a:ext cx="10250510" cy="1325563"/>
          </a:xfrm>
        </p:spPr>
        <p:txBody>
          <a:bodyPr/>
          <a:lstStyle>
            <a:lvl1pPr>
              <a:defRPr sz="3600" baseline="0"/>
            </a:lvl1pPr>
          </a:lstStyle>
          <a:p>
            <a:r>
              <a:rPr lang="en-US" dirty="0"/>
              <a:t>PAVADINIMAS</a:t>
            </a:r>
            <a:r>
              <a:rPr lang="lt-LT" dirty="0"/>
              <a:t>  </a:t>
            </a:r>
          </a:p>
        </p:txBody>
      </p:sp>
      <p:sp>
        <p:nvSpPr>
          <p:cNvPr id="4" name="Date Placeholder 3"/>
          <p:cNvSpPr>
            <a:spLocks noGrp="1"/>
          </p:cNvSpPr>
          <p:nvPr>
            <p:ph type="dt" sz="half" idx="10"/>
          </p:nvPr>
        </p:nvSpPr>
        <p:spPr/>
        <p:txBody>
          <a:bodyPr/>
          <a:lstStyle/>
          <a:p>
            <a:fld id="{35B2A916-379C-42D7-B45D-68947AD95BD7}" type="datetimeFigureOut">
              <a:rPr lang="lt-LT" smtClean="0"/>
              <a:t>2022-05-27</a:t>
            </a:fld>
            <a:endParaRPr lang="lt-LT"/>
          </a:p>
        </p:txBody>
      </p:sp>
      <p:sp>
        <p:nvSpPr>
          <p:cNvPr id="9" name="Content Placeholder 2"/>
          <p:cNvSpPr>
            <a:spLocks noGrp="1"/>
          </p:cNvSpPr>
          <p:nvPr>
            <p:ph idx="13" hasCustomPrompt="1"/>
          </p:nvPr>
        </p:nvSpPr>
        <p:spPr>
          <a:xfrm>
            <a:off x="6813998" y="2137893"/>
            <a:ext cx="4274712" cy="3425779"/>
          </a:xfrm>
        </p:spPr>
        <p:txBody>
          <a:bodyPr>
            <a:normAutofit/>
          </a:bodyPr>
          <a:lstStyle>
            <a:lvl1pPr marL="0" indent="0" algn="l">
              <a:buNone/>
              <a:defRPr sz="1400"/>
            </a:lvl1pPr>
          </a:lstStyle>
          <a:p>
            <a:pPr lvl="0"/>
            <a:r>
              <a:rPr lang="en-US" dirty="0"/>
              <a:t>TEKSTAS</a:t>
            </a:r>
            <a:endParaRPr lang="lt-LT"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5924" y="2137893"/>
            <a:ext cx="4969479" cy="3562664"/>
          </a:xfrm>
          <a:prstGeom prst="rect">
            <a:avLst/>
          </a:prstGeom>
        </p:spPr>
      </p:pic>
    </p:spTree>
    <p:extLst>
      <p:ext uri="{BB962C8B-B14F-4D97-AF65-F5344CB8AC3E}">
        <p14:creationId xmlns:p14="http://schemas.microsoft.com/office/powerpoint/2010/main" val="1671895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lt-LT"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B2A916-379C-42D7-B45D-68947AD95BD7}" type="datetimeFigureOut">
              <a:rPr lang="lt-LT" smtClean="0"/>
              <a:t>2022-05-27</a:t>
            </a:fld>
            <a:endParaRPr lang="lt-L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B809B-AEC0-4E98-B926-015306557B13}" type="slidenum">
              <a:rPr lang="lt-LT" smtClean="0"/>
              <a:t>‹#›</a:t>
            </a:fld>
            <a:endParaRPr lang="lt-LT"/>
          </a:p>
        </p:txBody>
      </p:sp>
      <p:pic>
        <p:nvPicPr>
          <p:cNvPr id="8" name="Picture 7"/>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2879" y="144083"/>
            <a:ext cx="12192000" cy="6713917"/>
          </a:xfrm>
          <a:prstGeom prst="rect">
            <a:avLst/>
          </a:prstGeom>
        </p:spPr>
      </p:pic>
    </p:spTree>
    <p:extLst>
      <p:ext uri="{BB962C8B-B14F-4D97-AF65-F5344CB8AC3E}">
        <p14:creationId xmlns:p14="http://schemas.microsoft.com/office/powerpoint/2010/main" val="50583209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72" r:id="rId4"/>
    <p:sldLayoutId id="2147483667" r:id="rId5"/>
    <p:sldLayoutId id="2147483666" r:id="rId6"/>
    <p:sldLayoutId id="2147483671" r:id="rId7"/>
    <p:sldLayoutId id="2147483668" r:id="rId8"/>
    <p:sldLayoutId id="2147483669" r:id="rId9"/>
    <p:sldLayoutId id="2147483670" r:id="rId10"/>
    <p:sldLayoutId id="2147483665" r:id="rId11"/>
    <p:sldLayoutId id="2147483662" r:id="rId12"/>
    <p:sldLayoutId id="2147483651" r:id="rId13"/>
    <p:sldLayoutId id="2147483652" r:id="rId14"/>
    <p:sldLayoutId id="2147483653" r:id="rId15"/>
    <p:sldLayoutId id="2147483656" r:id="rId16"/>
    <p:sldLayoutId id="2147483657" r:id="rId17"/>
    <p:sldLayoutId id="2147483673"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83842" y="2819399"/>
            <a:ext cx="11227158" cy="1645921"/>
          </a:xfrm>
        </p:spPr>
        <p:txBody>
          <a:bodyPr>
            <a:normAutofit fontScale="90000"/>
          </a:bodyPr>
          <a:lstStyle/>
          <a:p>
            <a:pPr>
              <a:lnSpc>
                <a:spcPct val="100000"/>
              </a:lnSpc>
              <a:spcBef>
                <a:spcPts val="0"/>
              </a:spcBef>
            </a:pPr>
            <a:r>
              <a:rPr lang="en-US" i="1" dirty="0" err="1"/>
              <a:t>Teritorinis</a:t>
            </a:r>
            <a:r>
              <a:rPr lang="en-US" i="1" dirty="0"/>
              <a:t> </a:t>
            </a:r>
            <a:r>
              <a:rPr lang="en-US" i="1" dirty="0" err="1"/>
              <a:t>teisingos</a:t>
            </a:r>
            <a:r>
              <a:rPr lang="en-US" i="1" dirty="0"/>
              <a:t> </a:t>
            </a:r>
            <a:r>
              <a:rPr lang="en-US" i="1" dirty="0" err="1"/>
              <a:t>pertvarkos</a:t>
            </a:r>
            <a:r>
              <a:rPr lang="en-US" i="1" dirty="0"/>
              <a:t> </a:t>
            </a:r>
            <a:r>
              <a:rPr lang="en-US" i="1" dirty="0" err="1"/>
              <a:t>planas</a:t>
            </a:r>
            <a:r>
              <a:rPr lang="en-US" i="1" dirty="0"/>
              <a:t> (</a:t>
            </a:r>
            <a:r>
              <a:rPr lang="en-US" i="1" dirty="0" err="1"/>
              <a:t>Lietuva</a:t>
            </a:r>
            <a:r>
              <a:rPr lang="en-US" i="1" dirty="0"/>
              <a:t>)</a:t>
            </a:r>
            <a:br>
              <a:rPr lang="en-US" i="1" dirty="0"/>
            </a:br>
            <a:r>
              <a:rPr lang="lt-LT" sz="2200" i="1" dirty="0"/>
              <a:t>Teisingos pertvarkos fondas (TPF)</a:t>
            </a:r>
            <a:r>
              <a:rPr lang="en-US" sz="2200" i="1" dirty="0"/>
              <a:t> 2021–2027</a:t>
            </a:r>
            <a:endParaRPr lang="lt-LT" sz="2200" dirty="0"/>
          </a:p>
        </p:txBody>
      </p:sp>
      <p:sp>
        <p:nvSpPr>
          <p:cNvPr id="7" name="Subtitle 6"/>
          <p:cNvSpPr>
            <a:spLocks noGrp="1"/>
          </p:cNvSpPr>
          <p:nvPr>
            <p:ph type="subTitle" idx="1"/>
          </p:nvPr>
        </p:nvSpPr>
        <p:spPr>
          <a:xfrm>
            <a:off x="583842" y="5292090"/>
            <a:ext cx="6808631" cy="1165859"/>
          </a:xfrm>
        </p:spPr>
        <p:txBody>
          <a:bodyPr>
            <a:normAutofit lnSpcReduction="10000"/>
          </a:bodyPr>
          <a:lstStyle/>
          <a:p>
            <a:r>
              <a:rPr lang="en-US" dirty="0">
                <a:solidFill>
                  <a:schemeClr val="tx1"/>
                </a:solidFill>
              </a:rPr>
              <a:t>Olga Celova</a:t>
            </a:r>
            <a:endParaRPr lang="lt-LT" dirty="0">
              <a:solidFill>
                <a:schemeClr val="tx1"/>
              </a:solidFill>
            </a:endParaRPr>
          </a:p>
          <a:p>
            <a:r>
              <a:rPr lang="lt-LT" dirty="0">
                <a:solidFill>
                  <a:schemeClr val="tx1"/>
                </a:solidFill>
              </a:rPr>
              <a:t>Europos Sąjungos investicijų koordinavimo departamento</a:t>
            </a:r>
          </a:p>
          <a:p>
            <a:r>
              <a:rPr lang="lt-LT" dirty="0">
                <a:solidFill>
                  <a:schemeClr val="tx1"/>
                </a:solidFill>
              </a:rPr>
              <a:t>Europos Sąjungos investicijų planavimo skyriaus vedėja</a:t>
            </a:r>
          </a:p>
        </p:txBody>
      </p:sp>
    </p:spTree>
    <p:extLst>
      <p:ext uri="{BB962C8B-B14F-4D97-AF65-F5344CB8AC3E}">
        <p14:creationId xmlns:p14="http://schemas.microsoft.com/office/powerpoint/2010/main" val="2774053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FC33B34-1460-499B-A0D7-11AABB7342BB}"/>
              </a:ext>
            </a:extLst>
          </p:cNvPr>
          <p:cNvSpPr>
            <a:spLocks noGrp="1"/>
          </p:cNvSpPr>
          <p:nvPr>
            <p:ph type="title"/>
          </p:nvPr>
        </p:nvSpPr>
        <p:spPr>
          <a:xfrm>
            <a:off x="556532" y="643467"/>
            <a:ext cx="11210925" cy="744836"/>
          </a:xfrm>
        </p:spPr>
        <p:txBody>
          <a:bodyPr vert="horz" lIns="91440" tIns="45720" rIns="91440" bIns="45720" rtlCol="0" anchor="ctr">
            <a:normAutofit/>
          </a:bodyPr>
          <a:lstStyle/>
          <a:p>
            <a:r>
              <a:rPr lang="lt-LT" sz="2800" kern="0" dirty="0">
                <a:solidFill>
                  <a:schemeClr val="bg1"/>
                </a:solidFill>
                <a:latin typeface="Arial" panose="020B0604020202020204" pitchFamily="34" charset="0"/>
                <a:cs typeface="Arial" panose="020B0604020202020204" pitchFamily="34" charset="0"/>
              </a:rPr>
              <a:t>TEISINGOS PERTVARKOS FONDAS (JUST TRANSITION FUND) </a:t>
            </a:r>
          </a:p>
        </p:txBody>
      </p:sp>
      <p:sp>
        <p:nvSpPr>
          <p:cNvPr id="11" name="Content Placeholder 2">
            <a:extLst>
              <a:ext uri="{FF2B5EF4-FFF2-40B4-BE49-F238E27FC236}">
                <a16:creationId xmlns:a16="http://schemas.microsoft.com/office/drawing/2014/main" xmlns="" id="{D57B45AC-5774-4F55-B3D7-CE4BAA1563FB}"/>
              </a:ext>
            </a:extLst>
          </p:cNvPr>
          <p:cNvSpPr txBox="1">
            <a:spLocks/>
          </p:cNvSpPr>
          <p:nvPr/>
        </p:nvSpPr>
        <p:spPr>
          <a:xfrm>
            <a:off x="304800" y="1486858"/>
            <a:ext cx="7956758" cy="157066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lnSpc>
                <a:spcPct val="100000"/>
              </a:lnSpc>
              <a:spcBef>
                <a:spcPts val="0"/>
              </a:spcBef>
              <a:buNone/>
            </a:pPr>
            <a:r>
              <a:rPr lang="lt-LT" sz="1600" b="1" dirty="0">
                <a:latin typeface="Arial" panose="020B0604020202020204" pitchFamily="34" charset="0"/>
                <a:cs typeface="Arial" panose="020B0604020202020204" pitchFamily="34" charset="0"/>
              </a:rPr>
              <a:t>Tikslas </a:t>
            </a:r>
            <a:r>
              <a:rPr lang="lt-LT" sz="1600" dirty="0">
                <a:latin typeface="Arial" panose="020B0604020202020204" pitchFamily="34" charset="0"/>
                <a:cs typeface="Arial" panose="020B0604020202020204" pitchFamily="34" charset="0"/>
              </a:rPr>
              <a:t>– s</a:t>
            </a:r>
            <a:r>
              <a:rPr lang="en-US" sz="1600" dirty="0" err="1">
                <a:latin typeface="Arial" panose="020B0604020202020204" pitchFamily="34" charset="0"/>
                <a:cs typeface="Arial" panose="020B0604020202020204" pitchFamily="34" charset="0"/>
              </a:rPr>
              <a:t>partinti</a:t>
            </a:r>
            <a:r>
              <a:rPr lang="lt-LT" sz="1600" dirty="0">
                <a:latin typeface="Arial" panose="020B0604020202020204" pitchFamily="34" charset="0"/>
                <a:cs typeface="Arial" panose="020B0604020202020204" pitchFamily="34" charset="0"/>
              </a:rPr>
              <a:t> perėjimą prie klimato požiūriu neutralios ekonomikos padedant labiausiai dėl to pažeidžiamoms teritorijoms.</a:t>
            </a:r>
          </a:p>
        </p:txBody>
      </p:sp>
      <p:graphicFrame>
        <p:nvGraphicFramePr>
          <p:cNvPr id="15" name="Content Placeholder 84">
            <a:extLst>
              <a:ext uri="{FF2B5EF4-FFF2-40B4-BE49-F238E27FC236}">
                <a16:creationId xmlns:a16="http://schemas.microsoft.com/office/drawing/2014/main" xmlns="" id="{9029BF41-8A1F-4FEB-8A70-DEB519299E66}"/>
              </a:ext>
            </a:extLst>
          </p:cNvPr>
          <p:cNvGraphicFramePr>
            <a:graphicFrameLocks/>
          </p:cNvGraphicFramePr>
          <p:nvPr>
            <p:extLst>
              <p:ext uri="{D42A27DB-BD31-4B8C-83A1-F6EECF244321}">
                <p14:modId xmlns:p14="http://schemas.microsoft.com/office/powerpoint/2010/main" val="1991472560"/>
              </p:ext>
            </p:extLst>
          </p:nvPr>
        </p:nvGraphicFramePr>
        <p:xfrm>
          <a:off x="-1351128" y="2339297"/>
          <a:ext cx="7139625" cy="736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xmlns="" id="{F8BD2922-1E0A-464A-A9B1-D7B045EF6999}"/>
              </a:ext>
            </a:extLst>
          </p:cNvPr>
          <p:cNvSpPr/>
          <p:nvPr/>
        </p:nvSpPr>
        <p:spPr>
          <a:xfrm>
            <a:off x="3799131" y="2335873"/>
            <a:ext cx="2296869" cy="74483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153,6 mln. Eur NGEU</a:t>
            </a:r>
          </a:p>
          <a:p>
            <a:pPr algn="ctr"/>
            <a:r>
              <a:rPr lang="en-US" sz="1400" dirty="0"/>
              <a:t>2021–2023 m.</a:t>
            </a:r>
            <a:r>
              <a:rPr lang="lt-LT" sz="1400" dirty="0">
                <a:latin typeface="Arial" panose="020B0604020202020204" pitchFamily="34" charset="0"/>
                <a:cs typeface="Arial" panose="020B0604020202020204" pitchFamily="34" charset="0"/>
              </a:rPr>
              <a:t> *</a:t>
            </a:r>
            <a:endParaRPr lang="lt-LT" sz="1400" dirty="0"/>
          </a:p>
        </p:txBody>
      </p:sp>
      <p:sp>
        <p:nvSpPr>
          <p:cNvPr id="16" name="Rectangle 15">
            <a:extLst>
              <a:ext uri="{FF2B5EF4-FFF2-40B4-BE49-F238E27FC236}">
                <a16:creationId xmlns:a16="http://schemas.microsoft.com/office/drawing/2014/main" xmlns="" id="{2F3CD40F-AE41-4A75-9150-6DB7AD215533}"/>
              </a:ext>
            </a:extLst>
          </p:cNvPr>
          <p:cNvSpPr/>
          <p:nvPr/>
        </p:nvSpPr>
        <p:spPr>
          <a:xfrm>
            <a:off x="6210437" y="2335873"/>
            <a:ext cx="2108339" cy="74483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119,6 mln. Eur MFF</a:t>
            </a:r>
          </a:p>
          <a:p>
            <a:pPr algn="ctr"/>
            <a:r>
              <a:rPr lang="en-US" sz="1400" dirty="0"/>
              <a:t>2021–2027 m.</a:t>
            </a:r>
            <a:r>
              <a:rPr lang="lt-LT" sz="1400" dirty="0">
                <a:latin typeface="Arial" panose="020B0604020202020204" pitchFamily="34" charset="0"/>
                <a:cs typeface="Arial" panose="020B0604020202020204" pitchFamily="34" charset="0"/>
              </a:rPr>
              <a:t> *</a:t>
            </a:r>
            <a:endParaRPr lang="lt-LT" sz="1400" dirty="0"/>
          </a:p>
        </p:txBody>
      </p:sp>
      <p:sp>
        <p:nvSpPr>
          <p:cNvPr id="3" name="TextBox 2">
            <a:extLst>
              <a:ext uri="{FF2B5EF4-FFF2-40B4-BE49-F238E27FC236}">
                <a16:creationId xmlns:a16="http://schemas.microsoft.com/office/drawing/2014/main" xmlns="" id="{944F6008-72FD-4ECF-8F11-A7267FB865B4}"/>
              </a:ext>
            </a:extLst>
          </p:cNvPr>
          <p:cNvSpPr txBox="1"/>
          <p:nvPr/>
        </p:nvSpPr>
        <p:spPr>
          <a:xfrm>
            <a:off x="3366406" y="3185370"/>
            <a:ext cx="5591175" cy="261610"/>
          </a:xfrm>
          <a:prstGeom prst="rect">
            <a:avLst/>
          </a:prstGeom>
          <a:noFill/>
        </p:spPr>
        <p:txBody>
          <a:bodyPr wrap="square" rtlCol="0">
            <a:spAutoFit/>
          </a:bodyPr>
          <a:lstStyle/>
          <a:p>
            <a:r>
              <a:rPr lang="lt-LT" sz="1100" dirty="0">
                <a:latin typeface="Arial" panose="020B0604020202020204" pitchFamily="34" charset="0"/>
                <a:cs typeface="Arial" panose="020B0604020202020204" pitchFamily="34" charset="0"/>
              </a:rPr>
              <a:t>* Kartu su techninės paramos lėšomis, kurios sudaro </a:t>
            </a:r>
            <a:r>
              <a:rPr lang="en-US" sz="1100" dirty="0">
                <a:latin typeface="Arial" panose="020B0604020202020204" pitchFamily="34" charset="0"/>
                <a:cs typeface="Arial" panose="020B0604020202020204" pitchFamily="34" charset="0"/>
              </a:rPr>
              <a:t>4% </a:t>
            </a:r>
            <a:r>
              <a:rPr lang="en-US" sz="1100" dirty="0" err="1">
                <a:latin typeface="Arial" panose="020B0604020202020204" pitchFamily="34" charset="0"/>
                <a:cs typeface="Arial" panose="020B0604020202020204" pitchFamily="34" charset="0"/>
              </a:rPr>
              <a:t>nuo</a:t>
            </a:r>
            <a:r>
              <a:rPr lang="en-US" sz="1100" dirty="0">
                <a:latin typeface="Arial" panose="020B0604020202020204" pitchFamily="34" charset="0"/>
                <a:cs typeface="Arial" panose="020B0604020202020204" pitchFamily="34" charset="0"/>
              </a:rPr>
              <a:t> </a:t>
            </a:r>
            <a:r>
              <a:rPr lang="en-US" sz="1100" dirty="0" err="1">
                <a:latin typeface="Arial" panose="020B0604020202020204" pitchFamily="34" charset="0"/>
                <a:cs typeface="Arial" panose="020B0604020202020204" pitchFamily="34" charset="0"/>
              </a:rPr>
              <a:t>visos</a:t>
            </a:r>
            <a:r>
              <a:rPr lang="en-US" sz="1100" dirty="0">
                <a:latin typeface="Arial" panose="020B0604020202020204" pitchFamily="34" charset="0"/>
                <a:cs typeface="Arial" panose="020B0604020202020204" pitchFamily="34" charset="0"/>
              </a:rPr>
              <a:t> TPF </a:t>
            </a:r>
            <a:r>
              <a:rPr lang="en-US" sz="1100" dirty="0" err="1">
                <a:latin typeface="Arial" panose="020B0604020202020204" pitchFamily="34" charset="0"/>
                <a:cs typeface="Arial" panose="020B0604020202020204" pitchFamily="34" charset="0"/>
              </a:rPr>
              <a:t>sumos</a:t>
            </a:r>
            <a:endParaRPr lang="lt-LT" sz="1100" dirty="0"/>
          </a:p>
        </p:txBody>
      </p:sp>
      <p:graphicFrame>
        <p:nvGraphicFramePr>
          <p:cNvPr id="17" name="Table 4">
            <a:extLst>
              <a:ext uri="{FF2B5EF4-FFF2-40B4-BE49-F238E27FC236}">
                <a16:creationId xmlns:a16="http://schemas.microsoft.com/office/drawing/2014/main" xmlns="" id="{CD5CC0B7-5FCF-482B-A1C6-22F92ADA36C4}"/>
              </a:ext>
            </a:extLst>
          </p:cNvPr>
          <p:cNvGraphicFramePr>
            <a:graphicFrameLocks noGrp="1"/>
          </p:cNvGraphicFramePr>
          <p:nvPr>
            <p:extLst>
              <p:ext uri="{D42A27DB-BD31-4B8C-83A1-F6EECF244321}">
                <p14:modId xmlns:p14="http://schemas.microsoft.com/office/powerpoint/2010/main" val="4233229204"/>
              </p:ext>
            </p:extLst>
          </p:nvPr>
        </p:nvGraphicFramePr>
        <p:xfrm>
          <a:off x="6176280" y="4510060"/>
          <a:ext cx="5758543" cy="1849643"/>
        </p:xfrm>
        <a:graphic>
          <a:graphicData uri="http://schemas.openxmlformats.org/drawingml/2006/table">
            <a:tbl>
              <a:tblPr firstRow="1" bandRow="1">
                <a:tableStyleId>{00A15C55-8517-42AA-B614-E9B94910E393}</a:tableStyleId>
              </a:tblPr>
              <a:tblGrid>
                <a:gridCol w="3484909">
                  <a:extLst>
                    <a:ext uri="{9D8B030D-6E8A-4147-A177-3AD203B41FA5}">
                      <a16:colId xmlns:a16="http://schemas.microsoft.com/office/drawing/2014/main" xmlns="" val="3710719686"/>
                    </a:ext>
                  </a:extLst>
                </a:gridCol>
                <a:gridCol w="814792">
                  <a:extLst>
                    <a:ext uri="{9D8B030D-6E8A-4147-A177-3AD203B41FA5}">
                      <a16:colId xmlns:a16="http://schemas.microsoft.com/office/drawing/2014/main" xmlns="" val="3051377081"/>
                    </a:ext>
                  </a:extLst>
                </a:gridCol>
                <a:gridCol w="751301">
                  <a:extLst>
                    <a:ext uri="{9D8B030D-6E8A-4147-A177-3AD203B41FA5}">
                      <a16:colId xmlns:a16="http://schemas.microsoft.com/office/drawing/2014/main" xmlns="" val="1551103935"/>
                    </a:ext>
                  </a:extLst>
                </a:gridCol>
                <a:gridCol w="707541">
                  <a:extLst>
                    <a:ext uri="{9D8B030D-6E8A-4147-A177-3AD203B41FA5}">
                      <a16:colId xmlns:a16="http://schemas.microsoft.com/office/drawing/2014/main" xmlns="" val="3812104267"/>
                    </a:ext>
                  </a:extLst>
                </a:gridCol>
              </a:tblGrid>
              <a:tr h="407409">
                <a:tc>
                  <a:txBody>
                    <a:bodyPr/>
                    <a:lstStyle/>
                    <a:p>
                      <a:r>
                        <a:rPr lang="lt-LT" sz="1000" noProof="0" dirty="0"/>
                        <a:t>Tikslai</a:t>
                      </a:r>
                      <a:endParaRPr lang="lt-LT" sz="1000" noProof="0" dirty="0">
                        <a:latin typeface="Arial" panose="020B0604020202020204" pitchFamily="34" charset="0"/>
                        <a:cs typeface="Arial" panose="020B0604020202020204" pitchFamily="34" charset="0"/>
                      </a:endParaRPr>
                    </a:p>
                  </a:txBody>
                  <a:tcPr/>
                </a:tc>
                <a:tc>
                  <a:txBody>
                    <a:bodyPr/>
                    <a:lstStyle/>
                    <a:p>
                      <a:r>
                        <a:rPr lang="lt-LT" sz="1000" noProof="0" dirty="0"/>
                        <a:t>2030</a:t>
                      </a:r>
                      <a:endParaRPr lang="lt-LT" sz="1000" noProof="0" dirty="0">
                        <a:latin typeface="Arial" panose="020B0604020202020204" pitchFamily="34" charset="0"/>
                        <a:cs typeface="Arial" panose="020B0604020202020204" pitchFamily="34" charset="0"/>
                      </a:endParaRPr>
                    </a:p>
                  </a:txBody>
                  <a:tcPr/>
                </a:tc>
                <a:tc>
                  <a:txBody>
                    <a:bodyPr/>
                    <a:lstStyle/>
                    <a:p>
                      <a:r>
                        <a:rPr lang="lt-LT" sz="1000" noProof="0" dirty="0"/>
                        <a:t>2040</a:t>
                      </a:r>
                      <a:endParaRPr lang="lt-LT" sz="1000" noProof="0" dirty="0">
                        <a:latin typeface="Arial" panose="020B0604020202020204" pitchFamily="34" charset="0"/>
                        <a:cs typeface="Arial" panose="020B0604020202020204" pitchFamily="34" charset="0"/>
                      </a:endParaRPr>
                    </a:p>
                  </a:txBody>
                  <a:tcPr/>
                </a:tc>
                <a:tc>
                  <a:txBody>
                    <a:bodyPr/>
                    <a:lstStyle/>
                    <a:p>
                      <a:r>
                        <a:rPr lang="lt-LT" sz="1000" noProof="0"/>
                        <a:t>2050</a:t>
                      </a:r>
                      <a:endParaRPr lang="lt-LT" sz="10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899027741"/>
                  </a:ext>
                </a:extLst>
              </a:tr>
              <a:tr h="291010">
                <a:tc>
                  <a:txBody>
                    <a:bodyPr/>
                    <a:lstStyle/>
                    <a:p>
                      <a:r>
                        <a:rPr lang="lt-LT" sz="1000" noProof="0" dirty="0"/>
                        <a:t>Palyginti su 1990 m. lygiu</a:t>
                      </a:r>
                      <a:r>
                        <a:rPr lang="en-US" sz="1000" noProof="0" dirty="0"/>
                        <a:t>*</a:t>
                      </a:r>
                      <a:endParaRPr lang="lt-LT" sz="1000" noProof="0" dirty="0">
                        <a:latin typeface="Arial" panose="020B0604020202020204" pitchFamily="34" charset="0"/>
                        <a:cs typeface="Arial" panose="020B0604020202020204" pitchFamily="34" charset="0"/>
                      </a:endParaRPr>
                    </a:p>
                  </a:txBody>
                  <a:tcPr/>
                </a:tc>
                <a:tc>
                  <a:txBody>
                    <a:bodyPr/>
                    <a:lstStyle/>
                    <a:p>
                      <a:r>
                        <a:rPr lang="lt-LT" sz="1000" noProof="0" dirty="0"/>
                        <a:t>≥-70%</a:t>
                      </a:r>
                      <a:endParaRPr lang="lt-LT" sz="1000" noProof="0" dirty="0">
                        <a:latin typeface="Arial" panose="020B0604020202020204" pitchFamily="34" charset="0"/>
                        <a:cs typeface="Arial" panose="020B0604020202020204" pitchFamily="34" charset="0"/>
                      </a:endParaRPr>
                    </a:p>
                  </a:txBody>
                  <a:tcPr/>
                </a:tc>
                <a:tc>
                  <a:txBody>
                    <a:bodyPr/>
                    <a:lstStyle/>
                    <a:p>
                      <a:r>
                        <a:rPr lang="lt-LT" sz="1000" noProof="0"/>
                        <a:t>-85%</a:t>
                      </a:r>
                      <a:endParaRPr lang="lt-LT" sz="1000" noProof="0">
                        <a:latin typeface="Arial" panose="020B0604020202020204" pitchFamily="34" charset="0"/>
                        <a:cs typeface="Arial" panose="020B0604020202020204" pitchFamily="34" charset="0"/>
                      </a:endParaRPr>
                    </a:p>
                  </a:txBody>
                  <a:tcPr/>
                </a:tc>
                <a:tc>
                  <a:txBody>
                    <a:bodyPr/>
                    <a:lstStyle/>
                    <a:p>
                      <a:r>
                        <a:rPr lang="lt-LT" sz="1000" noProof="0" dirty="0"/>
                        <a:t>-100%</a:t>
                      </a:r>
                      <a:endParaRPr lang="lt-LT" sz="10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1916851021"/>
                  </a:ext>
                </a:extLst>
              </a:tr>
              <a:tr h="28015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000" noProof="0" dirty="0"/>
                        <a:t>Palyginti su </a:t>
                      </a:r>
                      <a:r>
                        <a:rPr lang="en-US" sz="1000" noProof="0" dirty="0"/>
                        <a:t>2005 </a:t>
                      </a:r>
                      <a:r>
                        <a:rPr lang="lt-LT" sz="1000" noProof="0" dirty="0"/>
                        <a:t>m. lygiu</a:t>
                      </a:r>
                      <a:r>
                        <a:rPr lang="en-US" sz="1000" noProof="0" dirty="0"/>
                        <a:t>*</a:t>
                      </a:r>
                      <a:endParaRPr lang="lt-LT" sz="1000" noProof="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000" noProof="0"/>
                        <a:t>≥-30%</a:t>
                      </a:r>
                      <a:endParaRPr lang="lt-LT" sz="1000" noProof="0">
                        <a:latin typeface="Arial" panose="020B0604020202020204" pitchFamily="34" charset="0"/>
                        <a:cs typeface="Arial" panose="020B0604020202020204" pitchFamily="34" charset="0"/>
                      </a:endParaRPr>
                    </a:p>
                  </a:txBody>
                  <a:tcPr/>
                </a:tc>
                <a:tc>
                  <a:txBody>
                    <a:bodyPr/>
                    <a:lstStyle/>
                    <a:p>
                      <a:r>
                        <a:rPr lang="lt-LT" sz="1000" noProof="0" dirty="0"/>
                        <a:t>–</a:t>
                      </a:r>
                      <a:endParaRPr lang="lt-LT" sz="1000" noProof="0" dirty="0">
                        <a:latin typeface="Arial" panose="020B0604020202020204" pitchFamily="34" charset="0"/>
                        <a:cs typeface="Arial" panose="020B0604020202020204" pitchFamily="34" charset="0"/>
                      </a:endParaRPr>
                    </a:p>
                  </a:txBody>
                  <a:tcPr/>
                </a:tc>
                <a:tc>
                  <a:txBody>
                    <a:bodyPr/>
                    <a:lstStyle/>
                    <a:p>
                      <a:r>
                        <a:rPr lang="lt-LT" sz="1000" noProof="0" dirty="0"/>
                        <a:t>–</a:t>
                      </a:r>
                      <a:endParaRPr lang="lt-LT" sz="10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551873032"/>
                  </a:ext>
                </a:extLst>
              </a:tr>
              <a:tr h="435536">
                <a:tc>
                  <a:txBody>
                    <a:bodyPr/>
                    <a:lstStyle/>
                    <a:p>
                      <a:r>
                        <a:rPr lang="lt-LT" sz="1000" noProof="0" dirty="0"/>
                        <a:t>ES ATLPS dalyvaujančiuose sektoriuose, palyginti su 2005 m. lygiu</a:t>
                      </a:r>
                      <a:endParaRPr lang="lt-LT" sz="1000" noProof="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000" noProof="0"/>
                        <a:t>≥-50%</a:t>
                      </a:r>
                      <a:endParaRPr lang="lt-LT" sz="1000" noProof="0">
                        <a:latin typeface="Arial" panose="020B0604020202020204" pitchFamily="34" charset="0"/>
                        <a:cs typeface="Arial" panose="020B0604020202020204" pitchFamily="34" charset="0"/>
                      </a:endParaRPr>
                    </a:p>
                  </a:txBody>
                  <a:tcPr/>
                </a:tc>
                <a:tc>
                  <a:txBody>
                    <a:bodyPr/>
                    <a:lstStyle/>
                    <a:p>
                      <a:r>
                        <a:rPr lang="lt-LT" sz="1000" noProof="0" dirty="0"/>
                        <a:t>–</a:t>
                      </a:r>
                      <a:endParaRPr lang="lt-LT" sz="1000" noProof="0" dirty="0">
                        <a:latin typeface="Arial" panose="020B0604020202020204" pitchFamily="34" charset="0"/>
                        <a:cs typeface="Arial" panose="020B0604020202020204" pitchFamily="34" charset="0"/>
                      </a:endParaRPr>
                    </a:p>
                  </a:txBody>
                  <a:tcPr/>
                </a:tc>
                <a:tc>
                  <a:txBody>
                    <a:bodyPr/>
                    <a:lstStyle/>
                    <a:p>
                      <a:r>
                        <a:rPr lang="lt-LT" sz="1000" noProof="0"/>
                        <a:t>–</a:t>
                      </a:r>
                      <a:endParaRPr lang="lt-LT" sz="1000" noProof="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942190652"/>
                  </a:ext>
                </a:extLst>
              </a:tr>
              <a:tr h="435536">
                <a:tc>
                  <a:txBody>
                    <a:bodyPr/>
                    <a:lstStyle/>
                    <a:p>
                      <a:r>
                        <a:rPr lang="lt-LT" sz="1000" noProof="0" dirty="0"/>
                        <a:t>ES ATLPS nedalyvaujančiuose sektoriuose, palyginti su 2005 m. lygiu</a:t>
                      </a:r>
                      <a:r>
                        <a:rPr lang="en-US" sz="1000" noProof="0" dirty="0"/>
                        <a:t>*</a:t>
                      </a:r>
                      <a:endParaRPr lang="lt-LT" sz="1000" noProof="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000" noProof="0" dirty="0"/>
                        <a:t>≥-25%</a:t>
                      </a:r>
                      <a:endParaRPr lang="lt-LT" sz="1000" noProof="0" dirty="0">
                        <a:latin typeface="Arial" panose="020B0604020202020204" pitchFamily="34" charset="0"/>
                        <a:cs typeface="Arial" panose="020B0604020202020204" pitchFamily="34" charset="0"/>
                      </a:endParaRPr>
                    </a:p>
                  </a:txBody>
                  <a:tcPr/>
                </a:tc>
                <a:tc>
                  <a:txBody>
                    <a:bodyPr/>
                    <a:lstStyle/>
                    <a:p>
                      <a:r>
                        <a:rPr lang="lt-LT" sz="1000" noProof="0"/>
                        <a:t>–</a:t>
                      </a:r>
                      <a:endParaRPr lang="lt-LT" sz="1000" noProof="0">
                        <a:latin typeface="Arial" panose="020B0604020202020204" pitchFamily="34" charset="0"/>
                        <a:cs typeface="Arial" panose="020B0604020202020204" pitchFamily="34" charset="0"/>
                      </a:endParaRPr>
                    </a:p>
                  </a:txBody>
                  <a:tcPr/>
                </a:tc>
                <a:tc>
                  <a:txBody>
                    <a:bodyPr/>
                    <a:lstStyle/>
                    <a:p>
                      <a:r>
                        <a:rPr lang="lt-LT" sz="1000" noProof="0" dirty="0"/>
                        <a:t>–</a:t>
                      </a:r>
                      <a:endParaRPr lang="lt-LT" sz="10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xmlns="" val="3746959367"/>
                  </a:ext>
                </a:extLst>
              </a:tr>
            </a:tbl>
          </a:graphicData>
        </a:graphic>
      </p:graphicFrame>
      <p:sp>
        <p:nvSpPr>
          <p:cNvPr id="6" name="Rectangle 5">
            <a:extLst>
              <a:ext uri="{FF2B5EF4-FFF2-40B4-BE49-F238E27FC236}">
                <a16:creationId xmlns:a16="http://schemas.microsoft.com/office/drawing/2014/main" xmlns="" id="{EAA15170-4F8A-47B4-9DAF-ED84872F871A}"/>
              </a:ext>
            </a:extLst>
          </p:cNvPr>
          <p:cNvSpPr/>
          <p:nvPr/>
        </p:nvSpPr>
        <p:spPr>
          <a:xfrm>
            <a:off x="6176280" y="4005096"/>
            <a:ext cx="5758543" cy="36378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b="1" dirty="0">
                <a:solidFill>
                  <a:srgbClr val="253781"/>
                </a:solidFill>
                <a:latin typeface="Arial" panose="020B0604020202020204" pitchFamily="34" charset="0"/>
                <a:cs typeface="Arial" panose="020B0604020202020204" pitchFamily="34" charset="0"/>
              </a:rPr>
              <a:t>Klimato kaitos valdymo darbotvarkė</a:t>
            </a:r>
          </a:p>
        </p:txBody>
      </p:sp>
      <p:pic>
        <p:nvPicPr>
          <p:cNvPr id="18" name="Picture 2">
            <a:extLst>
              <a:ext uri="{FF2B5EF4-FFF2-40B4-BE49-F238E27FC236}">
                <a16:creationId xmlns:a16="http://schemas.microsoft.com/office/drawing/2014/main" xmlns="" id="{E9DBFA27-EA2C-4476-8725-B038C131B84A}"/>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r="2" b="8403"/>
          <a:stretch/>
        </p:blipFill>
        <p:spPr bwMode="auto">
          <a:xfrm>
            <a:off x="8518803" y="1486857"/>
            <a:ext cx="3416022" cy="24623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Content Placeholder 9" descr="Chart, line chart&#10;&#10;Description automatically generated">
            <a:extLst>
              <a:ext uri="{FF2B5EF4-FFF2-40B4-BE49-F238E27FC236}">
                <a16:creationId xmlns:a16="http://schemas.microsoft.com/office/drawing/2014/main" xmlns="" id="{F0A5C67C-EFE4-41EE-B060-B0BE97453AAF}"/>
              </a:ext>
            </a:extLst>
          </p:cNvPr>
          <p:cNvPicPr>
            <a:picLocks noGrp="1"/>
          </p:cNvPicPr>
          <p:nvPr>
            <p:ph idx="1"/>
          </p:nvPr>
        </p:nvPicPr>
        <p:blipFill>
          <a:blip r:embed="rId9">
            <a:extLst>
              <a:ext uri="{28A0092B-C50C-407E-A947-70E740481C1C}">
                <a14:useLocalDpi xmlns:a14="http://schemas.microsoft.com/office/drawing/2010/main" val="0"/>
              </a:ext>
            </a:extLst>
          </a:blip>
          <a:stretch>
            <a:fillRect/>
          </a:stretch>
        </p:blipFill>
        <p:spPr bwMode="auto">
          <a:xfrm>
            <a:off x="556532" y="4041752"/>
            <a:ext cx="4955569" cy="2317951"/>
          </a:xfrm>
          <a:prstGeom prst="rect">
            <a:avLst/>
          </a:prstGeom>
          <a:noFill/>
        </p:spPr>
      </p:pic>
      <p:sp>
        <p:nvSpPr>
          <p:cNvPr id="13" name="Rectangle 12">
            <a:extLst>
              <a:ext uri="{FF2B5EF4-FFF2-40B4-BE49-F238E27FC236}">
                <a16:creationId xmlns:a16="http://schemas.microsoft.com/office/drawing/2014/main" xmlns="" id="{D4A0A8E6-37C5-4C5F-A0FC-DB7F4A64B902}"/>
              </a:ext>
            </a:extLst>
          </p:cNvPr>
          <p:cNvSpPr/>
          <p:nvPr/>
        </p:nvSpPr>
        <p:spPr>
          <a:xfrm>
            <a:off x="556532" y="3516180"/>
            <a:ext cx="4955569" cy="3903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solidFill>
                  <a:srgbClr val="002060"/>
                </a:solidFill>
                <a:latin typeface="Arial" panose="020B0604020202020204" pitchFamily="34" charset="0"/>
                <a:cs typeface="Arial" panose="020B0604020202020204" pitchFamily="34" charset="0"/>
              </a:rPr>
              <a:t>NEKSP</a:t>
            </a:r>
            <a:r>
              <a:rPr lang="en-US" sz="1600" dirty="0">
                <a:solidFill>
                  <a:srgbClr val="002060"/>
                </a:solidFill>
                <a:latin typeface="Arial" panose="020B0604020202020204" pitchFamily="34" charset="0"/>
                <a:cs typeface="Arial" panose="020B0604020202020204" pitchFamily="34" charset="0"/>
              </a:rPr>
              <a:t> </a:t>
            </a:r>
            <a:r>
              <a:rPr lang="en-US" sz="1600" dirty="0" err="1">
                <a:solidFill>
                  <a:srgbClr val="002060"/>
                </a:solidFill>
                <a:latin typeface="Arial" panose="020B0604020202020204" pitchFamily="34" charset="0"/>
                <a:cs typeface="Arial" panose="020B0604020202020204" pitchFamily="34" charset="0"/>
              </a:rPr>
              <a:t>iki</a:t>
            </a:r>
            <a:r>
              <a:rPr lang="en-US" sz="1600" dirty="0">
                <a:solidFill>
                  <a:srgbClr val="002060"/>
                </a:solidFill>
                <a:latin typeface="Arial" panose="020B0604020202020204" pitchFamily="34" charset="0"/>
                <a:cs typeface="Arial" panose="020B0604020202020204" pitchFamily="34" charset="0"/>
              </a:rPr>
              <a:t> 2040 m. n</a:t>
            </a:r>
            <a:r>
              <a:rPr lang="lt-LT" sz="1600" dirty="0">
                <a:solidFill>
                  <a:srgbClr val="002060"/>
                </a:solidFill>
                <a:latin typeface="Arial" panose="020B0604020202020204" pitchFamily="34" charset="0"/>
                <a:cs typeface="Arial" panose="020B0604020202020204" pitchFamily="34" charset="0"/>
              </a:rPr>
              <a:t>umatomi ŠESD kiekiai</a:t>
            </a:r>
          </a:p>
        </p:txBody>
      </p:sp>
    </p:spTree>
    <p:extLst>
      <p:ext uri="{BB962C8B-B14F-4D97-AF65-F5344CB8AC3E}">
        <p14:creationId xmlns:p14="http://schemas.microsoft.com/office/powerpoint/2010/main" val="7676667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96918796-2918-40D6-BE3A-4600C47FCD4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AF994DC6-A323-4B48-94C6-9AD79DF5AFD8}"/>
              </a:ext>
            </a:extLst>
          </p:cNvPr>
          <p:cNvSpPr>
            <a:spLocks noGrp="1"/>
          </p:cNvSpPr>
          <p:nvPr>
            <p:ph type="title"/>
          </p:nvPr>
        </p:nvSpPr>
        <p:spPr>
          <a:xfrm>
            <a:off x="838200" y="672747"/>
            <a:ext cx="10515600" cy="715556"/>
          </a:xfrm>
        </p:spPr>
        <p:txBody>
          <a:bodyPr>
            <a:normAutofit/>
          </a:bodyPr>
          <a:lstStyle/>
          <a:p>
            <a:pPr algn="ctr"/>
            <a:r>
              <a:rPr lang="lt-LT" sz="1800" dirty="0">
                <a:solidFill>
                  <a:schemeClr val="bg1"/>
                </a:solidFill>
                <a:effectLst/>
                <a:latin typeface="Arial" panose="020B0604020202020204" pitchFamily="34" charset="0"/>
                <a:ea typeface="Calibri" panose="020F0502020204030204" pitchFamily="34" charset="0"/>
                <a:cs typeface="Arial" panose="020B0604020202020204" pitchFamily="34" charset="0"/>
              </a:rPr>
              <a:t>Svarbiausi socialiniai, ekonominiai ir aplinkos rodikliai, atspindintys galimas rizikas </a:t>
            </a:r>
            <a:r>
              <a:rPr lang="lt-LT" sz="1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labiausiai paveiktose savivaldybėse ir regionuose</a:t>
            </a:r>
            <a:endParaRPr lang="lt-LT" sz="3200" b="1" dirty="0">
              <a:solidFill>
                <a:schemeClr val="bg1"/>
              </a:solidFill>
              <a:latin typeface="Arial" panose="020B0604020202020204" pitchFamily="34" charset="0"/>
              <a:cs typeface="Arial" panose="020B0604020202020204" pitchFamily="34" charset="0"/>
            </a:endParaRPr>
          </a:p>
        </p:txBody>
      </p:sp>
      <p:graphicFrame>
        <p:nvGraphicFramePr>
          <p:cNvPr id="5" name="Content Placeholder 4">
            <a:extLst>
              <a:ext uri="{FF2B5EF4-FFF2-40B4-BE49-F238E27FC236}">
                <a16:creationId xmlns:a16="http://schemas.microsoft.com/office/drawing/2014/main" xmlns="" id="{7D91AD86-A948-4058-A1F3-8A3A9BBB2A6E}"/>
              </a:ext>
            </a:extLst>
          </p:cNvPr>
          <p:cNvGraphicFramePr>
            <a:graphicFrameLocks noGrp="1"/>
          </p:cNvGraphicFramePr>
          <p:nvPr>
            <p:ph idx="1"/>
            <p:extLst>
              <p:ext uri="{D42A27DB-BD31-4B8C-83A1-F6EECF244321}">
                <p14:modId xmlns:p14="http://schemas.microsoft.com/office/powerpoint/2010/main" val="3014405135"/>
              </p:ext>
            </p:extLst>
          </p:nvPr>
        </p:nvGraphicFramePr>
        <p:xfrm>
          <a:off x="379141" y="1527718"/>
          <a:ext cx="11570201" cy="5068291"/>
        </p:xfrm>
        <a:graphic>
          <a:graphicData uri="http://schemas.openxmlformats.org/drawingml/2006/table">
            <a:tbl>
              <a:tblPr firstRow="1" bandRow="1">
                <a:tableStyleId>{9DCAF9ED-07DC-4A11-8D7F-57B35C25682E}</a:tableStyleId>
              </a:tblPr>
              <a:tblGrid>
                <a:gridCol w="2293086">
                  <a:extLst>
                    <a:ext uri="{9D8B030D-6E8A-4147-A177-3AD203B41FA5}">
                      <a16:colId xmlns:a16="http://schemas.microsoft.com/office/drawing/2014/main" xmlns="" val="2484651032"/>
                    </a:ext>
                  </a:extLst>
                </a:gridCol>
                <a:gridCol w="2938295">
                  <a:extLst>
                    <a:ext uri="{9D8B030D-6E8A-4147-A177-3AD203B41FA5}">
                      <a16:colId xmlns:a16="http://schemas.microsoft.com/office/drawing/2014/main" xmlns="" val="2019124601"/>
                    </a:ext>
                  </a:extLst>
                </a:gridCol>
                <a:gridCol w="3100659">
                  <a:extLst>
                    <a:ext uri="{9D8B030D-6E8A-4147-A177-3AD203B41FA5}">
                      <a16:colId xmlns:a16="http://schemas.microsoft.com/office/drawing/2014/main" xmlns="" val="3164956518"/>
                    </a:ext>
                  </a:extLst>
                </a:gridCol>
                <a:gridCol w="3238161">
                  <a:extLst>
                    <a:ext uri="{9D8B030D-6E8A-4147-A177-3AD203B41FA5}">
                      <a16:colId xmlns:a16="http://schemas.microsoft.com/office/drawing/2014/main" xmlns="" val="1611130742"/>
                    </a:ext>
                  </a:extLst>
                </a:gridCol>
              </a:tblGrid>
              <a:tr h="560443">
                <a:tc>
                  <a:txBody>
                    <a:bodyPr/>
                    <a:lstStyle/>
                    <a:p>
                      <a:pPr>
                        <a:lnSpc>
                          <a:spcPct val="100000"/>
                        </a:lnSpc>
                        <a:spcBef>
                          <a:spcPts val="0"/>
                        </a:spcBef>
                        <a:spcAft>
                          <a:spcPts val="0"/>
                        </a:spcAft>
                      </a:pPr>
                      <a:r>
                        <a:rPr lang="lt-LT" sz="1100" noProof="0" dirty="0">
                          <a:latin typeface="Arial" panose="020B0604020202020204" pitchFamily="34" charset="0"/>
                          <a:cs typeface="Arial" panose="020B0604020202020204" pitchFamily="34" charset="0"/>
                        </a:rPr>
                        <a:t>Rizikos</a:t>
                      </a:r>
                    </a:p>
                  </a:txBody>
                  <a:tcPr/>
                </a:tc>
                <a:tc>
                  <a:txBody>
                    <a:bodyPr/>
                    <a:lstStyle/>
                    <a:p>
                      <a:pPr algn="ctr">
                        <a:lnSpc>
                          <a:spcPct val="100000"/>
                        </a:lnSpc>
                        <a:spcBef>
                          <a:spcPts val="0"/>
                        </a:spcBef>
                        <a:spcAft>
                          <a:spcPts val="0"/>
                        </a:spcAft>
                      </a:pPr>
                      <a:r>
                        <a:rPr lang="lt-LT" sz="1100" noProof="0" dirty="0">
                          <a:latin typeface="Arial" panose="020B0604020202020204" pitchFamily="34" charset="0"/>
                          <a:cs typeface="Arial" panose="020B0604020202020204" pitchFamily="34" charset="0"/>
                        </a:rPr>
                        <a:t>Kauno regionas</a:t>
                      </a:r>
                    </a:p>
                    <a:p>
                      <a:pPr algn="ctr">
                        <a:lnSpc>
                          <a:spcPct val="100000"/>
                        </a:lnSpc>
                        <a:spcBef>
                          <a:spcPts val="0"/>
                        </a:spcBef>
                        <a:spcAft>
                          <a:spcPts val="0"/>
                        </a:spcAft>
                      </a:pPr>
                      <a:r>
                        <a:rPr lang="lt-LT" sz="1100" noProof="0" dirty="0">
                          <a:latin typeface="Arial" panose="020B0604020202020204" pitchFamily="34" charset="0"/>
                          <a:cs typeface="Arial" panose="020B0604020202020204" pitchFamily="34" charset="0"/>
                        </a:rPr>
                        <a:t>(Jonavos raj. sav.)</a:t>
                      </a:r>
                    </a:p>
                  </a:txBody>
                  <a:tcPr/>
                </a:tc>
                <a:tc>
                  <a:txBody>
                    <a:bodyPr/>
                    <a:lstStyle/>
                    <a:p>
                      <a:pPr algn="ctr">
                        <a:lnSpc>
                          <a:spcPct val="100000"/>
                        </a:lnSpc>
                        <a:spcBef>
                          <a:spcPts val="0"/>
                        </a:spcBef>
                        <a:spcAft>
                          <a:spcPts val="0"/>
                        </a:spcAft>
                      </a:pPr>
                      <a:r>
                        <a:rPr lang="lt-LT" sz="1100" noProof="0">
                          <a:latin typeface="Arial" panose="020B0604020202020204" pitchFamily="34" charset="0"/>
                          <a:cs typeface="Arial" panose="020B0604020202020204" pitchFamily="34" charset="0"/>
                        </a:rPr>
                        <a:t>Šiauliai regionas</a:t>
                      </a:r>
                    </a:p>
                    <a:p>
                      <a:pPr algn="ctr">
                        <a:lnSpc>
                          <a:spcPct val="100000"/>
                        </a:lnSpc>
                        <a:spcBef>
                          <a:spcPts val="0"/>
                        </a:spcBef>
                        <a:spcAft>
                          <a:spcPts val="0"/>
                        </a:spcAft>
                      </a:pPr>
                      <a:r>
                        <a:rPr lang="lt-LT" sz="1100" noProof="0">
                          <a:latin typeface="Arial" panose="020B0604020202020204" pitchFamily="34" charset="0"/>
                          <a:cs typeface="Arial" panose="020B0604020202020204" pitchFamily="34" charset="0"/>
                        </a:rPr>
                        <a:t>(Akmenės raj. sav.)</a:t>
                      </a:r>
                    </a:p>
                  </a:txBody>
                  <a:tcPr/>
                </a:tc>
                <a:tc>
                  <a:txBody>
                    <a:bodyPr/>
                    <a:lstStyle/>
                    <a:p>
                      <a:pPr algn="ctr">
                        <a:lnSpc>
                          <a:spcPct val="100000"/>
                        </a:lnSpc>
                        <a:spcBef>
                          <a:spcPts val="0"/>
                        </a:spcBef>
                        <a:spcAft>
                          <a:spcPts val="0"/>
                        </a:spcAft>
                      </a:pPr>
                      <a:r>
                        <a:rPr lang="lt-LT" sz="1100" noProof="0" dirty="0">
                          <a:latin typeface="Arial" panose="020B0604020202020204" pitchFamily="34" charset="0"/>
                          <a:cs typeface="Arial" panose="020B0604020202020204" pitchFamily="34" charset="0"/>
                        </a:rPr>
                        <a:t>Telšių regionas </a:t>
                      </a:r>
                    </a:p>
                    <a:p>
                      <a:pPr algn="ctr">
                        <a:lnSpc>
                          <a:spcPct val="100000"/>
                        </a:lnSpc>
                        <a:spcBef>
                          <a:spcPts val="0"/>
                        </a:spcBef>
                        <a:spcAft>
                          <a:spcPts val="0"/>
                        </a:spcAft>
                      </a:pPr>
                      <a:r>
                        <a:rPr lang="lt-LT" sz="1100" noProof="0" dirty="0">
                          <a:latin typeface="Arial" panose="020B0604020202020204" pitchFamily="34" charset="0"/>
                          <a:cs typeface="Arial" panose="020B0604020202020204" pitchFamily="34" charset="0"/>
                        </a:rPr>
                        <a:t>(Mažeikių raj. sav.)</a:t>
                      </a:r>
                    </a:p>
                  </a:txBody>
                  <a:tcPr/>
                </a:tc>
                <a:extLst>
                  <a:ext uri="{0D108BD9-81ED-4DB2-BD59-A6C34878D82A}">
                    <a16:rowId xmlns:a16="http://schemas.microsoft.com/office/drawing/2014/main" xmlns="" val="2103238291"/>
                  </a:ext>
                </a:extLst>
              </a:tr>
              <a:tr h="611392">
                <a:tc>
                  <a:txBody>
                    <a:bodyPr/>
                    <a:lstStyle/>
                    <a:p>
                      <a:pPr>
                        <a:lnSpc>
                          <a:spcPct val="100000"/>
                        </a:lnSpc>
                        <a:spcBef>
                          <a:spcPts val="0"/>
                        </a:spcBef>
                        <a:spcAft>
                          <a:spcPts val="0"/>
                        </a:spcAft>
                      </a:pPr>
                      <a:r>
                        <a:rPr lang="lt-LT" sz="1100" b="1" kern="1200" noProof="0" dirty="0">
                          <a:solidFill>
                            <a:schemeClr val="bg1"/>
                          </a:solidFill>
                          <a:effectLst/>
                          <a:latin typeface="Arial" panose="020B0604020202020204" pitchFamily="34" charset="0"/>
                          <a:cs typeface="Arial" panose="020B0604020202020204" pitchFamily="34" charset="0"/>
                        </a:rPr>
                        <a:t>Sektorius, nuo kurio priklauso užimtumas</a:t>
                      </a:r>
                      <a:endParaRPr lang="lt-LT" sz="1100" b="1" noProof="0" dirty="0">
                        <a:solidFill>
                          <a:schemeClr val="bg1"/>
                        </a:solidFill>
                        <a:latin typeface="Arial" panose="020B0604020202020204" pitchFamily="34" charset="0"/>
                        <a:cs typeface="Arial" panose="020B0604020202020204" pitchFamily="34" charset="0"/>
                      </a:endParaRPr>
                    </a:p>
                  </a:txBody>
                  <a:tcPr>
                    <a:solidFill>
                      <a:schemeClr val="accent6">
                        <a:lumMod val="60000"/>
                        <a:lumOff val="40000"/>
                      </a:schemeClr>
                    </a:solidFill>
                  </a:tcPr>
                </a:tc>
                <a:tc>
                  <a:txBody>
                    <a:bodyPr/>
                    <a:lstStyle/>
                    <a:p>
                      <a:pPr algn="ctr">
                        <a:lnSpc>
                          <a:spcPct val="100000"/>
                        </a:lnSpc>
                        <a:spcBef>
                          <a:spcPts val="0"/>
                        </a:spcBef>
                        <a:spcAft>
                          <a:spcPts val="0"/>
                        </a:spcAft>
                      </a:pPr>
                      <a:r>
                        <a:rPr lang="lt-LT" sz="1100" b="1" noProof="0" dirty="0">
                          <a:solidFill>
                            <a:srgbClr val="FFFFFF"/>
                          </a:solidFill>
                          <a:effectLst/>
                          <a:latin typeface="Arial" panose="020B0604020202020204" pitchFamily="34" charset="0"/>
                          <a:cs typeface="Arial" panose="020B0604020202020204" pitchFamily="34" charset="0"/>
                        </a:rPr>
                        <a:t>Besitransformuojantis </a:t>
                      </a:r>
                    </a:p>
                    <a:p>
                      <a:pPr algn="ctr">
                        <a:lnSpc>
                          <a:spcPct val="100000"/>
                        </a:lnSpc>
                        <a:spcBef>
                          <a:spcPts val="0"/>
                        </a:spcBef>
                        <a:spcAft>
                          <a:spcPts val="0"/>
                        </a:spcAft>
                      </a:pPr>
                      <a:r>
                        <a:rPr lang="lt-LT" sz="1100" b="1" noProof="0" dirty="0">
                          <a:solidFill>
                            <a:srgbClr val="FFFFFF"/>
                          </a:solidFill>
                          <a:effectLst/>
                          <a:latin typeface="Arial" panose="020B0604020202020204" pitchFamily="34" charset="0"/>
                          <a:cs typeface="Arial" panose="020B0604020202020204" pitchFamily="34" charset="0"/>
                        </a:rPr>
                        <a:t>AB „Achema“ (trąšos)</a:t>
                      </a:r>
                      <a:endParaRPr lang="lt-LT" sz="11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ctr">
                        <a:lnSpc>
                          <a:spcPct val="100000"/>
                        </a:lnSpc>
                        <a:spcBef>
                          <a:spcPts val="0"/>
                        </a:spcBef>
                        <a:spcAft>
                          <a:spcPts val="0"/>
                        </a:spcAft>
                      </a:pPr>
                      <a:r>
                        <a:rPr lang="lt-LT" sz="1100" b="1" noProof="0">
                          <a:solidFill>
                            <a:srgbClr val="FFFFFF"/>
                          </a:solidFill>
                          <a:effectLst/>
                          <a:latin typeface="Arial" panose="020B0604020202020204" pitchFamily="34" charset="0"/>
                          <a:cs typeface="Arial" panose="020B0604020202020204" pitchFamily="34" charset="0"/>
                        </a:rPr>
                        <a:t>Besitransformuojantis </a:t>
                      </a:r>
                      <a:endParaRPr lang="lt-LT" sz="1100" noProof="0">
                        <a:effectLst/>
                        <a:latin typeface="Arial" panose="020B0604020202020204" pitchFamily="34" charset="0"/>
                        <a:cs typeface="Arial" panose="020B0604020202020204" pitchFamily="34" charset="0"/>
                      </a:endParaRPr>
                    </a:p>
                    <a:p>
                      <a:pPr algn="ctr">
                        <a:lnSpc>
                          <a:spcPct val="100000"/>
                        </a:lnSpc>
                        <a:spcBef>
                          <a:spcPts val="0"/>
                        </a:spcBef>
                        <a:spcAft>
                          <a:spcPts val="0"/>
                        </a:spcAft>
                      </a:pPr>
                      <a:r>
                        <a:rPr lang="lt-LT" sz="1100" b="1" noProof="0">
                          <a:solidFill>
                            <a:srgbClr val="FFFFFF"/>
                          </a:solidFill>
                          <a:effectLst/>
                          <a:latin typeface="Arial" panose="020B0604020202020204" pitchFamily="34" charset="0"/>
                          <a:cs typeface="Arial" panose="020B0604020202020204" pitchFamily="34" charset="0"/>
                        </a:rPr>
                        <a:t>AB „Akmenės cementas“ (cementas)</a:t>
                      </a:r>
                      <a:endParaRPr lang="lt-LT" sz="1100" noProof="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tc>
                  <a:txBody>
                    <a:bodyPr/>
                    <a:lstStyle/>
                    <a:p>
                      <a:pPr algn="ctr">
                        <a:lnSpc>
                          <a:spcPct val="100000"/>
                        </a:lnSpc>
                        <a:spcBef>
                          <a:spcPts val="0"/>
                        </a:spcBef>
                        <a:spcAft>
                          <a:spcPts val="0"/>
                        </a:spcAft>
                      </a:pPr>
                      <a:r>
                        <a:rPr lang="lt-LT" sz="1100" b="1" noProof="0" dirty="0">
                          <a:solidFill>
                            <a:srgbClr val="FFFFFF"/>
                          </a:solidFill>
                          <a:effectLst/>
                          <a:latin typeface="Arial" panose="020B0604020202020204" pitchFamily="34" charset="0"/>
                          <a:cs typeface="Arial" panose="020B0604020202020204" pitchFamily="34" charset="0"/>
                        </a:rPr>
                        <a:t>Besitraukiantis</a:t>
                      </a:r>
                    </a:p>
                    <a:p>
                      <a:pPr algn="ctr">
                        <a:lnSpc>
                          <a:spcPct val="100000"/>
                        </a:lnSpc>
                        <a:spcBef>
                          <a:spcPts val="0"/>
                        </a:spcBef>
                        <a:spcAft>
                          <a:spcPts val="0"/>
                        </a:spcAft>
                      </a:pPr>
                      <a:r>
                        <a:rPr lang="lt-LT" sz="1100" b="1" noProof="0" dirty="0">
                          <a:solidFill>
                            <a:srgbClr val="FFFFFF"/>
                          </a:solidFill>
                          <a:effectLst/>
                          <a:latin typeface="Arial" panose="020B0604020202020204" pitchFamily="34" charset="0"/>
                          <a:cs typeface="Arial" panose="020B0604020202020204" pitchFamily="34" charset="0"/>
                        </a:rPr>
                        <a:t> AB „</a:t>
                      </a:r>
                      <a:r>
                        <a:rPr lang="lt-LT" sz="1100" b="1" noProof="0" dirty="0" err="1">
                          <a:solidFill>
                            <a:srgbClr val="FFFFFF"/>
                          </a:solidFill>
                          <a:effectLst/>
                          <a:latin typeface="Arial" panose="020B0604020202020204" pitchFamily="34" charset="0"/>
                          <a:cs typeface="Arial" panose="020B0604020202020204" pitchFamily="34" charset="0"/>
                        </a:rPr>
                        <a:t>Orlen</a:t>
                      </a:r>
                      <a:r>
                        <a:rPr lang="lt-LT" sz="1100" b="1" noProof="0" dirty="0">
                          <a:solidFill>
                            <a:srgbClr val="FFFFFF"/>
                          </a:solidFill>
                          <a:effectLst/>
                          <a:latin typeface="Arial" panose="020B0604020202020204" pitchFamily="34" charset="0"/>
                          <a:cs typeface="Arial" panose="020B0604020202020204" pitchFamily="34" charset="0"/>
                        </a:rPr>
                        <a:t> Lietuva“</a:t>
                      </a:r>
                      <a:r>
                        <a:rPr lang="lt-LT" sz="1100" b="0" noProof="0" dirty="0">
                          <a:solidFill>
                            <a:schemeClr val="dk1"/>
                          </a:solidFill>
                          <a:effectLst/>
                          <a:latin typeface="Arial" panose="020B0604020202020204" pitchFamily="34" charset="0"/>
                          <a:cs typeface="Arial" panose="020B0604020202020204" pitchFamily="34" charset="0"/>
                        </a:rPr>
                        <a:t>                                                                 </a:t>
                      </a:r>
                      <a:r>
                        <a:rPr lang="lt-LT" sz="1100" b="1" noProof="0" dirty="0">
                          <a:solidFill>
                            <a:srgbClr val="FFFFFF"/>
                          </a:solidFill>
                          <a:effectLst/>
                          <a:latin typeface="Arial" panose="020B0604020202020204" pitchFamily="34" charset="0"/>
                          <a:cs typeface="Arial" panose="020B0604020202020204" pitchFamily="34" charset="0"/>
                        </a:rPr>
                        <a:t>(naftos perdirbimas)</a:t>
                      </a:r>
                      <a:endParaRPr lang="lt-LT" sz="11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chemeClr val="accent6">
                        <a:lumMod val="60000"/>
                        <a:lumOff val="40000"/>
                      </a:schemeClr>
                    </a:solidFill>
                  </a:tcPr>
                </a:tc>
                <a:extLst>
                  <a:ext uri="{0D108BD9-81ED-4DB2-BD59-A6C34878D82A}">
                    <a16:rowId xmlns:a16="http://schemas.microsoft.com/office/drawing/2014/main" xmlns="" val="3384887535"/>
                  </a:ext>
                </a:extLst>
              </a:tr>
              <a:tr h="795704">
                <a:tc>
                  <a:txBody>
                    <a:bodyPr/>
                    <a:lstStyle/>
                    <a:p>
                      <a:pPr>
                        <a:lnSpc>
                          <a:spcPct val="100000"/>
                        </a:lnSpc>
                        <a:spcBef>
                          <a:spcPts val="0"/>
                        </a:spcBef>
                        <a:spcAft>
                          <a:spcPts val="0"/>
                        </a:spcAft>
                      </a:pPr>
                      <a:r>
                        <a:rPr lang="lt-LT" sz="1100" b="1" kern="1200" noProof="0">
                          <a:solidFill>
                            <a:schemeClr val="dk1"/>
                          </a:solidFill>
                          <a:effectLst/>
                          <a:latin typeface="Arial" panose="020B0604020202020204" pitchFamily="34" charset="0"/>
                          <a:cs typeface="Arial" panose="020B0604020202020204" pitchFamily="34" charset="0"/>
                        </a:rPr>
                        <a:t>Pramonės emisijos 2020 m.</a:t>
                      </a:r>
                      <a:endParaRPr lang="lt-LT" sz="1100" b="1" noProof="0">
                        <a:solidFill>
                          <a:schemeClr val="tx2"/>
                        </a:solidFill>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100" noProof="0" dirty="0">
                          <a:effectLst/>
                          <a:latin typeface="Arial" panose="020B0604020202020204" pitchFamily="34" charset="0"/>
                          <a:cs typeface="Arial" panose="020B0604020202020204" pitchFamily="34" charset="0"/>
                        </a:rPr>
                        <a:t>2.5 Mt CO</a:t>
                      </a:r>
                      <a:r>
                        <a:rPr lang="lt-LT" sz="1100" baseline="-25000" noProof="0" dirty="0">
                          <a:effectLst/>
                          <a:latin typeface="Arial" panose="020B0604020202020204" pitchFamily="34" charset="0"/>
                          <a:cs typeface="Arial" panose="020B0604020202020204" pitchFamily="34" charset="0"/>
                        </a:rPr>
                        <a:t>2</a:t>
                      </a:r>
                      <a:r>
                        <a:rPr lang="lt-LT" sz="1100" noProof="0" dirty="0">
                          <a:effectLst/>
                          <a:latin typeface="Arial" panose="020B0604020202020204" pitchFamily="34" charset="0"/>
                          <a:cs typeface="Arial" panose="020B0604020202020204" pitchFamily="34" charset="0"/>
                        </a:rPr>
                        <a:t>e arba </a:t>
                      </a:r>
                      <a:r>
                        <a:rPr lang="lt-LT" sz="1100" b="1" noProof="0" dirty="0">
                          <a:effectLst/>
                          <a:latin typeface="Arial" panose="020B0604020202020204" pitchFamily="34" charset="0"/>
                          <a:cs typeface="Arial" panose="020B0604020202020204" pitchFamily="34" charset="0"/>
                        </a:rPr>
                        <a:t>42</a:t>
                      </a:r>
                      <a:r>
                        <a:rPr lang="lt-LT" sz="1100" b="1" kern="1200" noProof="0" dirty="0">
                          <a:solidFill>
                            <a:schemeClr val="dk1"/>
                          </a:solidFill>
                          <a:effectLst/>
                          <a:latin typeface="Arial" panose="020B0604020202020204" pitchFamily="34" charset="0"/>
                          <a:cs typeface="Arial" panose="020B0604020202020204" pitchFamily="34" charset="0"/>
                        </a:rPr>
                        <a:t>%</a:t>
                      </a:r>
                      <a:r>
                        <a:rPr lang="lt-LT" sz="1100" kern="1200" noProof="0" dirty="0">
                          <a:solidFill>
                            <a:schemeClr val="dk1"/>
                          </a:solidFill>
                          <a:effectLst/>
                          <a:latin typeface="Arial" panose="020B0604020202020204" pitchFamily="34" charset="0"/>
                          <a:cs typeface="Arial" panose="020B0604020202020204" pitchFamily="34" charset="0"/>
                        </a:rPr>
                        <a:t> visų ATLPS išmetamųjų teršalų dalies</a:t>
                      </a:r>
                    </a:p>
                    <a:p>
                      <a:pPr marL="0" algn="ctr" defTabSz="914400" rtl="0" eaLnBrk="1" latinLnBrk="0" hangingPunct="1">
                        <a:lnSpc>
                          <a:spcPct val="100000"/>
                        </a:lnSpc>
                        <a:spcBef>
                          <a:spcPts val="0"/>
                        </a:spcBef>
                        <a:spcAft>
                          <a:spcPts val="0"/>
                        </a:spcAft>
                      </a:pPr>
                      <a:r>
                        <a:rPr lang="lt-LT" sz="1100" kern="1200" noProof="0" dirty="0">
                          <a:solidFill>
                            <a:schemeClr val="dk1"/>
                          </a:solidFill>
                          <a:effectLst/>
                          <a:latin typeface="Arial" panose="020B0604020202020204" pitchFamily="34" charset="0"/>
                          <a:cs typeface="Arial" panose="020B0604020202020204" pitchFamily="34" charset="0"/>
                        </a:rPr>
                        <a:t>(Achema)</a:t>
                      </a:r>
                    </a:p>
                    <a:p>
                      <a:pPr marL="0" algn="ctr" defTabSz="914400" rtl="0" eaLnBrk="1" latinLnBrk="0" hangingPunct="1">
                        <a:lnSpc>
                          <a:spcPct val="100000"/>
                        </a:lnSpc>
                        <a:spcBef>
                          <a:spcPts val="0"/>
                        </a:spcBef>
                        <a:spcAft>
                          <a:spcPts val="0"/>
                        </a:spcAft>
                      </a:pPr>
                      <a:r>
                        <a:rPr lang="lt-LT" sz="1100" kern="1200" noProof="0" dirty="0">
                          <a:solidFill>
                            <a:schemeClr val="dk1"/>
                          </a:solidFill>
                          <a:effectLst/>
                          <a:latin typeface="Arial" panose="020B0604020202020204" pitchFamily="34" charset="0"/>
                          <a:cs typeface="Arial" panose="020B0604020202020204" pitchFamily="34" charset="0"/>
                        </a:rPr>
                        <a:t>0.02 Mt CO2e (kitos ATL pramonės įmonės)</a:t>
                      </a:r>
                      <a:endParaRPr lang="lt-LT" sz="1100" kern="1200" noProof="0" dirty="0">
                        <a:solidFill>
                          <a:schemeClr val="dk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0.88 Mt CO</a:t>
                      </a:r>
                      <a:r>
                        <a:rPr lang="lt-LT" sz="1100" baseline="-25000" noProof="0" dirty="0">
                          <a:effectLst/>
                          <a:latin typeface="Arial" panose="020B0604020202020204" pitchFamily="34" charset="0"/>
                          <a:cs typeface="Arial" panose="020B0604020202020204" pitchFamily="34" charset="0"/>
                        </a:rPr>
                        <a:t>2</a:t>
                      </a:r>
                      <a:r>
                        <a:rPr lang="lt-LT" sz="1100" noProof="0" dirty="0">
                          <a:effectLst/>
                          <a:latin typeface="Arial" panose="020B0604020202020204" pitchFamily="34" charset="0"/>
                          <a:cs typeface="Arial" panose="020B0604020202020204" pitchFamily="34" charset="0"/>
                        </a:rPr>
                        <a:t>e arba </a:t>
                      </a:r>
                      <a:r>
                        <a:rPr lang="lt-LT" sz="1100" b="1" noProof="0" dirty="0">
                          <a:effectLst/>
                          <a:latin typeface="Arial" panose="020B0604020202020204" pitchFamily="34" charset="0"/>
                          <a:cs typeface="Arial" panose="020B0604020202020204" pitchFamily="34" charset="0"/>
                        </a:rPr>
                        <a:t>16</a:t>
                      </a:r>
                      <a:r>
                        <a:rPr lang="lt-LT" sz="1100" b="1" kern="1200" noProof="0" dirty="0">
                          <a:solidFill>
                            <a:schemeClr val="dk1"/>
                          </a:solidFill>
                          <a:effectLst/>
                          <a:latin typeface="Arial" panose="020B0604020202020204" pitchFamily="34" charset="0"/>
                          <a:cs typeface="Arial" panose="020B0604020202020204" pitchFamily="34" charset="0"/>
                        </a:rPr>
                        <a:t>% </a:t>
                      </a:r>
                      <a:r>
                        <a:rPr lang="lt-LT" sz="1100" kern="1200" noProof="0" dirty="0">
                          <a:solidFill>
                            <a:schemeClr val="dk1"/>
                          </a:solidFill>
                          <a:effectLst/>
                          <a:latin typeface="Arial" panose="020B0604020202020204" pitchFamily="34" charset="0"/>
                          <a:cs typeface="Arial" panose="020B0604020202020204" pitchFamily="34" charset="0"/>
                        </a:rPr>
                        <a:t>visų ATLPS išmetamųjų teršalų dalies </a:t>
                      </a:r>
                      <a:r>
                        <a:rPr lang="lt-LT" sz="1100" noProof="0" dirty="0">
                          <a:effectLst/>
                          <a:latin typeface="Arial" panose="020B0604020202020204" pitchFamily="34" charset="0"/>
                          <a:cs typeface="Arial" panose="020B0604020202020204" pitchFamily="34" charset="0"/>
                        </a:rPr>
                        <a:t>(Akmenės cementas)</a:t>
                      </a:r>
                    </a:p>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0.01 Mt CO</a:t>
                      </a:r>
                      <a:r>
                        <a:rPr lang="lt-LT" sz="1100" baseline="-25000" noProof="0" dirty="0">
                          <a:effectLst/>
                          <a:latin typeface="Arial" panose="020B0604020202020204" pitchFamily="34" charset="0"/>
                          <a:cs typeface="Arial" panose="020B0604020202020204" pitchFamily="34" charset="0"/>
                        </a:rPr>
                        <a:t>2</a:t>
                      </a:r>
                      <a:r>
                        <a:rPr lang="lt-LT" sz="1100" noProof="0" dirty="0">
                          <a:effectLst/>
                          <a:latin typeface="Arial" panose="020B0604020202020204" pitchFamily="34" charset="0"/>
                          <a:cs typeface="Arial" panose="020B0604020202020204" pitchFamily="34" charset="0"/>
                        </a:rPr>
                        <a:t>e (kitos ATL pramonės įmonės)</a:t>
                      </a:r>
                      <a:endParaRPr lang="lt-LT" sz="11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1.5 Mt CO</a:t>
                      </a:r>
                      <a:r>
                        <a:rPr lang="lt-LT" sz="1100" baseline="-25000" noProof="0" dirty="0">
                          <a:effectLst/>
                          <a:latin typeface="Arial" panose="020B0604020202020204" pitchFamily="34" charset="0"/>
                          <a:cs typeface="Arial" panose="020B0604020202020204" pitchFamily="34" charset="0"/>
                        </a:rPr>
                        <a:t>2</a:t>
                      </a:r>
                      <a:r>
                        <a:rPr lang="lt-LT" sz="1100" noProof="0" dirty="0">
                          <a:effectLst/>
                          <a:latin typeface="Arial" panose="020B0604020202020204" pitchFamily="34" charset="0"/>
                          <a:cs typeface="Arial" panose="020B0604020202020204" pitchFamily="34" charset="0"/>
                        </a:rPr>
                        <a:t>e arba </a:t>
                      </a:r>
                      <a:r>
                        <a:rPr lang="lt-LT" sz="1100" b="1" noProof="0" dirty="0">
                          <a:effectLst/>
                          <a:latin typeface="Arial" panose="020B0604020202020204" pitchFamily="34" charset="0"/>
                          <a:cs typeface="Arial" panose="020B0604020202020204" pitchFamily="34" charset="0"/>
                        </a:rPr>
                        <a:t>27</a:t>
                      </a:r>
                      <a:r>
                        <a:rPr lang="lt-LT" sz="1100" b="1" kern="1200" noProof="0" dirty="0">
                          <a:solidFill>
                            <a:schemeClr val="dk1"/>
                          </a:solidFill>
                          <a:effectLst/>
                          <a:latin typeface="Arial" panose="020B0604020202020204" pitchFamily="34" charset="0"/>
                          <a:cs typeface="Arial" panose="020B0604020202020204" pitchFamily="34" charset="0"/>
                        </a:rPr>
                        <a:t>%</a:t>
                      </a:r>
                      <a:r>
                        <a:rPr lang="lt-LT" sz="1100" kern="1200" noProof="0" dirty="0">
                          <a:solidFill>
                            <a:schemeClr val="dk1"/>
                          </a:solidFill>
                          <a:effectLst/>
                          <a:latin typeface="Arial" panose="020B0604020202020204" pitchFamily="34" charset="0"/>
                          <a:cs typeface="Arial" panose="020B0604020202020204" pitchFamily="34" charset="0"/>
                        </a:rPr>
                        <a:t> visų ATLPS išmetamųjų teršalų dalis </a:t>
                      </a:r>
                      <a:r>
                        <a:rPr lang="lt-LT" sz="1100" noProof="0" dirty="0">
                          <a:effectLst/>
                          <a:latin typeface="Arial" panose="020B0604020202020204" pitchFamily="34" charset="0"/>
                          <a:cs typeface="Arial" panose="020B0604020202020204" pitchFamily="34" charset="0"/>
                        </a:rPr>
                        <a:t>(</a:t>
                      </a:r>
                      <a:r>
                        <a:rPr lang="lt-LT" sz="1100" noProof="0" dirty="0" err="1">
                          <a:effectLst/>
                          <a:latin typeface="Arial" panose="020B0604020202020204" pitchFamily="34" charset="0"/>
                          <a:cs typeface="Arial" panose="020B0604020202020204" pitchFamily="34" charset="0"/>
                        </a:rPr>
                        <a:t>Orlen</a:t>
                      </a:r>
                      <a:r>
                        <a:rPr lang="lt-LT" sz="1100" noProof="0" dirty="0">
                          <a:effectLst/>
                          <a:latin typeface="Arial" panose="020B0604020202020204" pitchFamily="34" charset="0"/>
                          <a:cs typeface="Arial" panose="020B0604020202020204" pitchFamily="34" charset="0"/>
                        </a:rPr>
                        <a:t> Lietuva)</a:t>
                      </a:r>
                    </a:p>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Nėra kitų ATL pramonės įmonių</a:t>
                      </a:r>
                      <a:endParaRPr lang="lt-LT" sz="11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471926358"/>
                  </a:ext>
                </a:extLst>
              </a:tr>
              <a:tr h="519135">
                <a:tc>
                  <a:txBody>
                    <a:bodyPr/>
                    <a:lstStyle/>
                    <a:p>
                      <a:pPr>
                        <a:lnSpc>
                          <a:spcPct val="100000"/>
                        </a:lnSpc>
                        <a:spcBef>
                          <a:spcPts val="0"/>
                        </a:spcBef>
                        <a:spcAft>
                          <a:spcPts val="0"/>
                        </a:spcAft>
                      </a:pPr>
                      <a:r>
                        <a:rPr lang="lt-LT" sz="1100" b="1" kern="1200" noProof="0" dirty="0">
                          <a:solidFill>
                            <a:schemeClr val="dk1"/>
                          </a:solidFill>
                          <a:effectLst/>
                          <a:latin typeface="Arial" panose="020B0604020202020204" pitchFamily="34" charset="0"/>
                          <a:cs typeface="Arial" panose="020B0604020202020204" pitchFamily="34" charset="0"/>
                        </a:rPr>
                        <a:t>Susijusių darbo vietų skaičius  šalyje</a:t>
                      </a:r>
                      <a:endParaRPr lang="lt-LT" sz="1100" b="1" noProof="0" dirty="0">
                        <a:latin typeface="Arial" panose="020B0604020202020204" pitchFamily="34" charset="0"/>
                        <a:cs typeface="Arial" panose="020B0604020202020204" pitchFamily="34" charset="0"/>
                      </a:endParaRPr>
                    </a:p>
                  </a:txBody>
                  <a:tcPr/>
                </a:tc>
                <a:tc>
                  <a:txBody>
                    <a:bodyPr/>
                    <a:lstStyle/>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6 500 (0.5%)</a:t>
                      </a:r>
                      <a:endParaRPr lang="lt-LT" sz="11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1 900 (0.1%)</a:t>
                      </a:r>
                      <a:endParaRPr lang="lt-LT" sz="11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17 100 (1.2%)</a:t>
                      </a:r>
                      <a:endParaRPr lang="lt-LT" sz="11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093772224"/>
                  </a:ext>
                </a:extLst>
              </a:tr>
              <a:tr h="660794">
                <a:tc>
                  <a:txBody>
                    <a:bodyPr/>
                    <a:lstStyle/>
                    <a:p>
                      <a:pPr>
                        <a:lnSpc>
                          <a:spcPct val="100000"/>
                        </a:lnSpc>
                        <a:spcBef>
                          <a:spcPts val="0"/>
                        </a:spcBef>
                        <a:spcAft>
                          <a:spcPts val="0"/>
                        </a:spcAft>
                      </a:pPr>
                      <a:r>
                        <a:rPr lang="lt-LT" sz="1100" b="1" kern="1200" noProof="0">
                          <a:solidFill>
                            <a:schemeClr val="dk1"/>
                          </a:solidFill>
                          <a:effectLst/>
                          <a:latin typeface="Arial" panose="020B0604020202020204" pitchFamily="34" charset="0"/>
                          <a:cs typeface="Arial" panose="020B0604020202020204" pitchFamily="34" charset="0"/>
                        </a:rPr>
                        <a:t>Susijusių darbo vietų skaičius regione (skaičius)</a:t>
                      </a:r>
                      <a:endParaRPr lang="lt-LT" sz="1100" kern="1200" noProof="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3 100</a:t>
                      </a:r>
                    </a:p>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(1327 tiesiogiai)</a:t>
                      </a:r>
                      <a:endParaRPr lang="lt-LT" sz="11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1 100</a:t>
                      </a:r>
                    </a:p>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(445 tiesiogiai)</a:t>
                      </a:r>
                      <a:endParaRPr lang="lt-LT" sz="11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8 700</a:t>
                      </a:r>
                    </a:p>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(1425 tiesiogiai)</a:t>
                      </a:r>
                      <a:endParaRPr lang="lt-LT" sz="11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05331021"/>
                  </a:ext>
                </a:extLst>
              </a:tr>
              <a:tr h="89292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00" b="1" kern="1200" noProof="0">
                          <a:solidFill>
                            <a:schemeClr val="dk1"/>
                          </a:solidFill>
                          <a:effectLst/>
                          <a:latin typeface="Arial" panose="020B0604020202020204" pitchFamily="34" charset="0"/>
                          <a:cs typeface="Arial" panose="020B0604020202020204" pitchFamily="34" charset="0"/>
                        </a:rPr>
                        <a:t>Susijusių darbo vietų skaičius regione (proc.</a:t>
                      </a:r>
                      <a:endParaRPr lang="lt-LT" sz="1100" kern="1200" noProof="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Tiesiogiai - 0.5% visų darbo vietų regione</a:t>
                      </a:r>
                    </a:p>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Tiesiogiai ir netiesiogiai – 1.2%</a:t>
                      </a:r>
                      <a:endParaRPr lang="lt-LT" sz="11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Tiesiogiai - 0.4%</a:t>
                      </a:r>
                    </a:p>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Tiesiogiai ir netiesiogiai – 1.0%</a:t>
                      </a:r>
                      <a:endParaRPr lang="lt-LT" sz="11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Tiesiogiai - 2.4%</a:t>
                      </a:r>
                    </a:p>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Tiesiogiai ir netiesiogiai – 14.5%</a:t>
                      </a:r>
                      <a:endParaRPr lang="lt-LT" sz="11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2418669673"/>
                  </a:ext>
                </a:extLst>
              </a:tr>
              <a:tr h="1027902">
                <a:tc>
                  <a:txBody>
                    <a:bodyPr/>
                    <a:lstStyle/>
                    <a:p>
                      <a:pPr>
                        <a:lnSpc>
                          <a:spcPct val="100000"/>
                        </a:lnSpc>
                        <a:spcBef>
                          <a:spcPts val="0"/>
                        </a:spcBef>
                        <a:spcAft>
                          <a:spcPts val="0"/>
                        </a:spcAft>
                      </a:pPr>
                      <a:r>
                        <a:rPr lang="lt-LT" sz="1100" b="1" kern="1200" noProof="0" dirty="0">
                          <a:solidFill>
                            <a:schemeClr val="dk1"/>
                          </a:solidFill>
                          <a:effectLst/>
                          <a:latin typeface="Arial" panose="020B0604020202020204" pitchFamily="34" charset="0"/>
                          <a:cs typeface="Arial" panose="020B0604020202020204" pitchFamily="34" charset="0"/>
                        </a:rPr>
                        <a:t>Susijusių darbo vietų skaičius savivaldybėje </a:t>
                      </a:r>
                      <a:endParaRPr lang="lt-LT" sz="1100" kern="1200" noProof="0" dirty="0">
                        <a:solidFill>
                          <a:schemeClr val="dk1"/>
                        </a:solidFill>
                        <a:effectLst/>
                        <a:latin typeface="Arial" panose="020B0604020202020204" pitchFamily="34" charset="0"/>
                        <a:cs typeface="Arial" panose="020B0604020202020204" pitchFamily="34" charset="0"/>
                      </a:endParaRPr>
                    </a:p>
                    <a:p>
                      <a:pPr>
                        <a:lnSpc>
                          <a:spcPct val="100000"/>
                        </a:lnSpc>
                        <a:spcBef>
                          <a:spcPts val="0"/>
                        </a:spcBef>
                        <a:spcAft>
                          <a:spcPts val="0"/>
                        </a:spcAft>
                      </a:pPr>
                      <a:r>
                        <a:rPr lang="lt-LT" sz="1100" kern="1200" noProof="0" dirty="0">
                          <a:solidFill>
                            <a:schemeClr val="dk1"/>
                          </a:solidFill>
                          <a:effectLst/>
                          <a:latin typeface="Arial" panose="020B0604020202020204" pitchFamily="34" charset="0"/>
                          <a:cs typeface="Arial" panose="020B0604020202020204" pitchFamily="34" charset="0"/>
                        </a:rPr>
                        <a:t>(proc. dalis nuo visų užimtų gyventojų savivaldybėje)</a:t>
                      </a:r>
                      <a:endParaRPr lang="lt-LT" sz="1100" noProof="0" dirty="0">
                        <a:latin typeface="Arial" panose="020B0604020202020204" pitchFamily="34" charset="0"/>
                        <a:cs typeface="Arial" panose="020B0604020202020204" pitchFamily="34" charset="0"/>
                      </a:endParaRPr>
                    </a:p>
                  </a:txBody>
                  <a:tcPr/>
                </a:tc>
                <a:tc>
                  <a:txBody>
                    <a:bodyPr/>
                    <a:lstStyle/>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Jonavos rajono savivaldybė:</a:t>
                      </a:r>
                    </a:p>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Tiesiogiai – 13%</a:t>
                      </a:r>
                    </a:p>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Tiesiogiai ir netiesiogiai – 33%</a:t>
                      </a:r>
                      <a:endParaRPr lang="lt-LT" sz="11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Akmenės rajono savivaldybė:</a:t>
                      </a:r>
                    </a:p>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Tiesiogiai – 12%</a:t>
                      </a:r>
                    </a:p>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Tiesiogiai ir netiesiogiai – 32%</a:t>
                      </a:r>
                      <a:endParaRPr lang="lt-LT" sz="11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Mažeikių rajono savivaldybė:</a:t>
                      </a:r>
                    </a:p>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Tiesiogiai – 8%</a:t>
                      </a:r>
                    </a:p>
                    <a:p>
                      <a:pPr algn="ctr">
                        <a:lnSpc>
                          <a:spcPct val="100000"/>
                        </a:lnSpc>
                        <a:spcBef>
                          <a:spcPts val="0"/>
                        </a:spcBef>
                        <a:spcAft>
                          <a:spcPts val="0"/>
                        </a:spcAft>
                      </a:pPr>
                      <a:r>
                        <a:rPr lang="lt-LT" sz="1100" noProof="0" dirty="0">
                          <a:effectLst/>
                          <a:latin typeface="Arial" panose="020B0604020202020204" pitchFamily="34" charset="0"/>
                          <a:cs typeface="Arial" panose="020B0604020202020204" pitchFamily="34" charset="0"/>
                        </a:rPr>
                        <a:t>Tiesiogiai ir netiesiogiai – 53%</a:t>
                      </a:r>
                      <a:endParaRPr lang="lt-LT" sz="1100" noProof="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1399307790"/>
                  </a:ext>
                </a:extLst>
              </a:tr>
            </a:tbl>
          </a:graphicData>
        </a:graphic>
      </p:graphicFrame>
    </p:spTree>
    <p:extLst>
      <p:ext uri="{BB962C8B-B14F-4D97-AF65-F5344CB8AC3E}">
        <p14:creationId xmlns:p14="http://schemas.microsoft.com/office/powerpoint/2010/main" val="1035137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5C79C1-5A01-418B-868D-A5D424294B56}"/>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lt-LT" sz="3200" kern="1200" dirty="0">
                <a:solidFill>
                  <a:schemeClr val="bg1"/>
                </a:solidFill>
                <a:latin typeface="Arial" panose="020B0604020202020204" pitchFamily="34" charset="0"/>
                <a:cs typeface="Arial" panose="020B0604020202020204" pitchFamily="34" charset="0"/>
              </a:rPr>
              <a:t>TEISINGOS PERTVARKOS FONDO INVESTICIJOS</a:t>
            </a:r>
            <a:endParaRPr lang="en-US" sz="3200" kern="1200" dirty="0">
              <a:solidFill>
                <a:schemeClr val="bg1"/>
              </a:solidFill>
              <a:latin typeface="Arial" panose="020B0604020202020204" pitchFamily="34" charset="0"/>
              <a:cs typeface="Arial" panose="020B0604020202020204" pitchFamily="34" charset="0"/>
            </a:endParaRPr>
          </a:p>
        </p:txBody>
      </p:sp>
      <p:sp>
        <p:nvSpPr>
          <p:cNvPr id="3" name="Rectangle: Rounded Corners 2">
            <a:extLst>
              <a:ext uri="{FF2B5EF4-FFF2-40B4-BE49-F238E27FC236}">
                <a16:creationId xmlns:a16="http://schemas.microsoft.com/office/drawing/2014/main" xmlns="" id="{2BA96971-E14D-4BE2-A2A0-E74FAAC030DA}"/>
              </a:ext>
            </a:extLst>
          </p:cNvPr>
          <p:cNvSpPr/>
          <p:nvPr/>
        </p:nvSpPr>
        <p:spPr>
          <a:xfrm>
            <a:off x="230435" y="961744"/>
            <a:ext cx="1053835" cy="677108"/>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latin typeface="Arial" panose="020B0604020202020204" pitchFamily="34" charset="0"/>
                <a:cs typeface="Arial" panose="020B0604020202020204" pitchFamily="34" charset="0"/>
              </a:rPr>
              <a:t>Investicijų kryptis</a:t>
            </a:r>
          </a:p>
        </p:txBody>
      </p:sp>
      <p:sp>
        <p:nvSpPr>
          <p:cNvPr id="7" name="Rectangle: Rounded Corners 6">
            <a:extLst>
              <a:ext uri="{FF2B5EF4-FFF2-40B4-BE49-F238E27FC236}">
                <a16:creationId xmlns:a16="http://schemas.microsoft.com/office/drawing/2014/main" xmlns="" id="{BC22C186-03BF-427B-AD77-822393491282}"/>
              </a:ext>
            </a:extLst>
          </p:cNvPr>
          <p:cNvSpPr/>
          <p:nvPr/>
        </p:nvSpPr>
        <p:spPr>
          <a:xfrm>
            <a:off x="1384980" y="961743"/>
            <a:ext cx="3037368" cy="677108"/>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600" dirty="0">
                <a:latin typeface="Arial" panose="020B0604020202020204" pitchFamily="34" charset="0"/>
                <a:cs typeface="Arial" panose="020B0604020202020204" pitchFamily="34" charset="0"/>
              </a:rPr>
              <a:t>Veiksmas</a:t>
            </a:r>
          </a:p>
        </p:txBody>
      </p:sp>
      <p:sp>
        <p:nvSpPr>
          <p:cNvPr id="8" name="Rectangle: Rounded Corners 7">
            <a:extLst>
              <a:ext uri="{FF2B5EF4-FFF2-40B4-BE49-F238E27FC236}">
                <a16:creationId xmlns:a16="http://schemas.microsoft.com/office/drawing/2014/main" xmlns="" id="{E922E761-090C-45B2-BE75-56021EC1EDF2}"/>
              </a:ext>
            </a:extLst>
          </p:cNvPr>
          <p:cNvSpPr/>
          <p:nvPr/>
        </p:nvSpPr>
        <p:spPr>
          <a:xfrm>
            <a:off x="4511609" y="974065"/>
            <a:ext cx="5105003" cy="67710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1600" dirty="0">
                <a:latin typeface="Arial" panose="020B0604020202020204" pitchFamily="34" charset="0"/>
                <a:cs typeface="Arial" panose="020B0604020202020204" pitchFamily="34" charset="0"/>
              </a:rPr>
              <a:t>Veikla</a:t>
            </a:r>
          </a:p>
        </p:txBody>
      </p:sp>
      <p:sp>
        <p:nvSpPr>
          <p:cNvPr id="16" name="Rectangle: Rounded Corners 15">
            <a:extLst>
              <a:ext uri="{FF2B5EF4-FFF2-40B4-BE49-F238E27FC236}">
                <a16:creationId xmlns:a16="http://schemas.microsoft.com/office/drawing/2014/main" xmlns="" id="{701CC184-D1F9-4B26-961D-7C3CD1527361}"/>
              </a:ext>
            </a:extLst>
          </p:cNvPr>
          <p:cNvSpPr/>
          <p:nvPr/>
        </p:nvSpPr>
        <p:spPr>
          <a:xfrm>
            <a:off x="1383109" y="1780116"/>
            <a:ext cx="3037368" cy="74483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dirty="0">
                <a:solidFill>
                  <a:schemeClr val="accent1">
                    <a:lumMod val="50000"/>
                  </a:schemeClr>
                </a:solidFill>
                <a:latin typeface="Arial" panose="020B0604020202020204" pitchFamily="34" charset="0"/>
                <a:cs typeface="Arial" panose="020B0604020202020204" pitchFamily="34" charset="0"/>
              </a:rPr>
              <a:t>ATL pramonės dekarbonizacija</a:t>
            </a:r>
          </a:p>
        </p:txBody>
      </p:sp>
      <p:sp>
        <p:nvSpPr>
          <p:cNvPr id="17" name="Rectangle: Rounded Corners 16">
            <a:extLst>
              <a:ext uri="{FF2B5EF4-FFF2-40B4-BE49-F238E27FC236}">
                <a16:creationId xmlns:a16="http://schemas.microsoft.com/office/drawing/2014/main" xmlns="" id="{A2604AE8-706A-4F28-95E1-3A539EDBC6DB}"/>
              </a:ext>
            </a:extLst>
          </p:cNvPr>
          <p:cNvSpPr/>
          <p:nvPr/>
        </p:nvSpPr>
        <p:spPr>
          <a:xfrm>
            <a:off x="1390813" y="2636333"/>
            <a:ext cx="3037368" cy="78698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dirty="0">
                <a:solidFill>
                  <a:schemeClr val="accent1">
                    <a:lumMod val="50000"/>
                  </a:schemeClr>
                </a:solidFill>
                <a:latin typeface="Arial" panose="020B0604020202020204" pitchFamily="34" charset="0"/>
                <a:cs typeface="Arial" panose="020B0604020202020204" pitchFamily="34" charset="0"/>
              </a:rPr>
              <a:t>Pasiruošimas švariai energijai skirtoms technologijoms, sistemoms ir  infrastruktūros parengimas</a:t>
            </a:r>
            <a:endParaRPr lang="lt-LT" sz="1200" i="0" dirty="0">
              <a:solidFill>
                <a:schemeClr val="accent1">
                  <a:lumMod val="50000"/>
                </a:schemeClr>
              </a:solidFill>
              <a:latin typeface="Arial" panose="020B0604020202020204" pitchFamily="34" charset="0"/>
              <a:cs typeface="Arial" panose="020B0604020202020204" pitchFamily="34" charset="0"/>
            </a:endParaRPr>
          </a:p>
        </p:txBody>
      </p:sp>
      <p:sp>
        <p:nvSpPr>
          <p:cNvPr id="18" name="Rectangle: Rounded Corners 17">
            <a:extLst>
              <a:ext uri="{FF2B5EF4-FFF2-40B4-BE49-F238E27FC236}">
                <a16:creationId xmlns:a16="http://schemas.microsoft.com/office/drawing/2014/main" xmlns="" id="{64EC9B85-55A7-416F-974B-80392435D315}"/>
              </a:ext>
            </a:extLst>
          </p:cNvPr>
          <p:cNvSpPr/>
          <p:nvPr/>
        </p:nvSpPr>
        <p:spPr>
          <a:xfrm>
            <a:off x="1383109" y="5013980"/>
            <a:ext cx="3037368" cy="786982"/>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cap="none" spc="0" dirty="0">
                <a:solidFill>
                  <a:schemeClr val="accent1">
                    <a:lumMod val="50000"/>
                  </a:schemeClr>
                </a:solidFill>
                <a:effectLst/>
                <a:latin typeface="Arial" panose="020B0604020202020204" pitchFamily="34" charset="0"/>
                <a:cs typeface="Arial" panose="020B0604020202020204" pitchFamily="34" charset="0"/>
              </a:rPr>
              <a:t>Užsienio ir vietos investuotojų su dideliu darbo vietų kūrimo potencialu pritraukimas</a:t>
            </a:r>
            <a:endParaRPr lang="lt-LT" sz="1200" dirty="0">
              <a:solidFill>
                <a:schemeClr val="accent1">
                  <a:lumMod val="50000"/>
                </a:schemeClr>
              </a:solidFill>
              <a:latin typeface="Arial" panose="020B0604020202020204" pitchFamily="34" charset="0"/>
              <a:cs typeface="Arial" panose="020B0604020202020204" pitchFamily="34" charset="0"/>
            </a:endParaRPr>
          </a:p>
        </p:txBody>
      </p:sp>
      <p:sp>
        <p:nvSpPr>
          <p:cNvPr id="19" name="Rectangle: Rounded Corners 18">
            <a:extLst>
              <a:ext uri="{FF2B5EF4-FFF2-40B4-BE49-F238E27FC236}">
                <a16:creationId xmlns:a16="http://schemas.microsoft.com/office/drawing/2014/main" xmlns="" id="{D8C085D2-A6A5-491D-B435-174A641FE408}"/>
              </a:ext>
            </a:extLst>
          </p:cNvPr>
          <p:cNvSpPr/>
          <p:nvPr/>
        </p:nvSpPr>
        <p:spPr>
          <a:xfrm>
            <a:off x="1383063" y="3530992"/>
            <a:ext cx="3037368" cy="1400015"/>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cap="none" spc="0" dirty="0">
                <a:solidFill>
                  <a:schemeClr val="accent1">
                    <a:lumMod val="50000"/>
                  </a:schemeClr>
                </a:solidFill>
                <a:effectLst/>
                <a:latin typeface="Arial" panose="020B0604020202020204" pitchFamily="34" charset="0"/>
                <a:cs typeface="Arial" panose="020B0604020202020204" pitchFamily="34" charset="0"/>
              </a:rPr>
              <a:t>Sąlygų ir vietos ekosistemos užsienio ir vietos investuotojams pagerinimas</a:t>
            </a:r>
            <a:endParaRPr lang="lt-LT" sz="1200" dirty="0">
              <a:solidFill>
                <a:schemeClr val="accent1">
                  <a:lumMod val="50000"/>
                </a:schemeClr>
              </a:solidFill>
              <a:latin typeface="Arial" panose="020B0604020202020204" pitchFamily="34" charset="0"/>
              <a:cs typeface="Arial" panose="020B0604020202020204" pitchFamily="34" charset="0"/>
            </a:endParaRPr>
          </a:p>
        </p:txBody>
      </p:sp>
      <p:sp>
        <p:nvSpPr>
          <p:cNvPr id="20" name="Rectangle: Rounded Corners 19">
            <a:extLst>
              <a:ext uri="{FF2B5EF4-FFF2-40B4-BE49-F238E27FC236}">
                <a16:creationId xmlns:a16="http://schemas.microsoft.com/office/drawing/2014/main" xmlns="" id="{BD069B9D-5162-4B51-8C4B-A73008F12EB3}"/>
              </a:ext>
            </a:extLst>
          </p:cNvPr>
          <p:cNvSpPr/>
          <p:nvPr/>
        </p:nvSpPr>
        <p:spPr>
          <a:xfrm>
            <a:off x="1398518" y="5883935"/>
            <a:ext cx="3037368" cy="744836"/>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cap="none" spc="0" dirty="0">
                <a:solidFill>
                  <a:schemeClr val="accent1">
                    <a:lumMod val="50000"/>
                  </a:schemeClr>
                </a:solidFill>
                <a:effectLst/>
                <a:latin typeface="Arial" panose="020B0604020202020204" pitchFamily="34" charset="0"/>
                <a:cs typeface="Arial" panose="020B0604020202020204" pitchFamily="34" charset="0"/>
              </a:rPr>
              <a:t>Pramonės įmonių, siekiant jų transformacijos, veiklos įvairinimo, modernizavimo ir pertvarkymo, vystymas</a:t>
            </a:r>
            <a:endParaRPr lang="lt-LT" sz="1200" dirty="0">
              <a:solidFill>
                <a:schemeClr val="accent1">
                  <a:lumMod val="50000"/>
                </a:schemeClr>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xmlns="" id="{43C9D21D-FC47-45F6-AD73-6349C908AA39}"/>
              </a:ext>
            </a:extLst>
          </p:cNvPr>
          <p:cNvSpPr/>
          <p:nvPr/>
        </p:nvSpPr>
        <p:spPr>
          <a:xfrm>
            <a:off x="230435" y="1772663"/>
            <a:ext cx="1053834" cy="1656337"/>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lt-LT" sz="1150" b="1" dirty="0">
                <a:solidFill>
                  <a:schemeClr val="accent1">
                    <a:lumMod val="50000"/>
                  </a:schemeClr>
                </a:solidFill>
                <a:latin typeface="Arial" panose="020B0604020202020204" pitchFamily="34" charset="0"/>
                <a:cs typeface="Arial" panose="020B0604020202020204" pitchFamily="34" charset="0"/>
              </a:rPr>
              <a:t>PRAMONĖS DEKARBONIZACIJA</a:t>
            </a:r>
          </a:p>
        </p:txBody>
      </p:sp>
      <p:sp>
        <p:nvSpPr>
          <p:cNvPr id="22" name="Rectangle: Rounded Corners 21">
            <a:extLst>
              <a:ext uri="{FF2B5EF4-FFF2-40B4-BE49-F238E27FC236}">
                <a16:creationId xmlns:a16="http://schemas.microsoft.com/office/drawing/2014/main" xmlns="" id="{5389CBD2-E5E3-4B38-8951-8E7A956D4D0F}"/>
              </a:ext>
            </a:extLst>
          </p:cNvPr>
          <p:cNvSpPr/>
          <p:nvPr/>
        </p:nvSpPr>
        <p:spPr>
          <a:xfrm>
            <a:off x="230435" y="3530992"/>
            <a:ext cx="1084567" cy="30977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lt-LT" sz="1400" b="1" dirty="0">
                <a:solidFill>
                  <a:schemeClr val="accent1">
                    <a:lumMod val="50000"/>
                  </a:schemeClr>
                </a:solidFill>
                <a:latin typeface="Arial" panose="020B0604020202020204" pitchFamily="34" charset="0"/>
                <a:cs typeface="Arial" panose="020B0604020202020204" pitchFamily="34" charset="0"/>
              </a:rPr>
              <a:t>TVARIŲ DARBO VIETŲ KŪRIMAS</a:t>
            </a:r>
          </a:p>
        </p:txBody>
      </p:sp>
      <p:sp>
        <p:nvSpPr>
          <p:cNvPr id="23" name="Rectangle: Rounded Corners 22">
            <a:extLst>
              <a:ext uri="{FF2B5EF4-FFF2-40B4-BE49-F238E27FC236}">
                <a16:creationId xmlns:a16="http://schemas.microsoft.com/office/drawing/2014/main" xmlns="" id="{1D347759-0BDE-4298-B744-6B5AF198C5C5}"/>
              </a:ext>
            </a:extLst>
          </p:cNvPr>
          <p:cNvSpPr/>
          <p:nvPr/>
        </p:nvSpPr>
        <p:spPr>
          <a:xfrm>
            <a:off x="4519318" y="1780115"/>
            <a:ext cx="5097294" cy="744837"/>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100" dirty="0">
                <a:solidFill>
                  <a:schemeClr val="accent1">
                    <a:lumMod val="50000"/>
                  </a:schemeClr>
                </a:solidFill>
                <a:latin typeface="Arial" panose="020B0604020202020204" pitchFamily="34" charset="0"/>
                <a:cs typeface="Arial" panose="020B0604020202020204" pitchFamily="34" charset="0"/>
              </a:rPr>
              <a:t>Elektrolizės integravimas į amoniako agregatą </a:t>
            </a:r>
          </a:p>
          <a:p>
            <a:r>
              <a:rPr lang="lt-LT" sz="1100" dirty="0">
                <a:solidFill>
                  <a:schemeClr val="accent1">
                    <a:lumMod val="50000"/>
                  </a:schemeClr>
                </a:solidFill>
                <a:latin typeface="Arial" panose="020B0604020202020204" pitchFamily="34" charset="0"/>
                <a:cs typeface="Arial" panose="020B0604020202020204" pitchFamily="34" charset="0"/>
              </a:rPr>
              <a:t>(</a:t>
            </a:r>
            <a:r>
              <a:rPr lang="en-US" sz="1100" dirty="0">
                <a:solidFill>
                  <a:schemeClr val="accent1">
                    <a:lumMod val="50000"/>
                  </a:schemeClr>
                </a:solidFill>
                <a:latin typeface="Arial" panose="020B0604020202020204" pitchFamily="34" charset="0"/>
                <a:cs typeface="Arial" panose="020B0604020202020204" pitchFamily="34" charset="0"/>
              </a:rPr>
              <a:t>30</a:t>
            </a:r>
            <a:r>
              <a:rPr lang="lt-LT" sz="1100" dirty="0">
                <a:solidFill>
                  <a:schemeClr val="accent1">
                    <a:lumMod val="50000"/>
                  </a:schemeClr>
                </a:solidFill>
                <a:latin typeface="Arial" panose="020B0604020202020204" pitchFamily="34" charset="0"/>
                <a:cs typeface="Arial" panose="020B0604020202020204" pitchFamily="34" charset="0"/>
              </a:rPr>
              <a:t>% pakeitimas žaliuoju H2)</a:t>
            </a:r>
            <a:r>
              <a:rPr lang="en-US" sz="1100" dirty="0">
                <a:solidFill>
                  <a:schemeClr val="accent1">
                    <a:lumMod val="50000"/>
                  </a:schemeClr>
                </a:solidFill>
                <a:latin typeface="Arial" panose="020B0604020202020204" pitchFamily="34" charset="0"/>
                <a:cs typeface="Arial" panose="020B0604020202020204" pitchFamily="34" charset="0"/>
              </a:rPr>
              <a:t> I </a:t>
            </a:r>
            <a:r>
              <a:rPr lang="lt-LT" sz="1100" dirty="0">
                <a:solidFill>
                  <a:schemeClr val="accent1">
                    <a:lumMod val="50000"/>
                  </a:schemeClr>
                </a:solidFill>
                <a:latin typeface="Arial" panose="020B0604020202020204" pitchFamily="34" charset="0"/>
                <a:cs typeface="Arial" panose="020B0604020202020204" pitchFamily="34" charset="0"/>
              </a:rPr>
              <a:t>etapas</a:t>
            </a:r>
          </a:p>
        </p:txBody>
      </p:sp>
      <p:sp>
        <p:nvSpPr>
          <p:cNvPr id="26" name="Rectangle: Rounded Corners 25">
            <a:extLst>
              <a:ext uri="{FF2B5EF4-FFF2-40B4-BE49-F238E27FC236}">
                <a16:creationId xmlns:a16="http://schemas.microsoft.com/office/drawing/2014/main" xmlns="" id="{9016219B-3F26-4963-AB5B-08A282DEC68B}"/>
              </a:ext>
            </a:extLst>
          </p:cNvPr>
          <p:cNvSpPr/>
          <p:nvPr/>
        </p:nvSpPr>
        <p:spPr>
          <a:xfrm>
            <a:off x="4511609" y="2642018"/>
            <a:ext cx="5066477" cy="78698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100" dirty="0">
                <a:solidFill>
                  <a:schemeClr val="accent1">
                    <a:lumMod val="50000"/>
                  </a:schemeClr>
                </a:solidFill>
                <a:latin typeface="Arial" panose="020B0604020202020204" pitchFamily="34" charset="0"/>
                <a:cs typeface="Arial" panose="020B0604020202020204" pitchFamily="34" charset="0"/>
              </a:rPr>
              <a:t>Pramonės dekarbonizacija Lietuvoje: CO2 sugavimo ir saugojimo, vandenilio ir kitų inovatyvių technologijų panaudojimo galimybės (galimybių studija)</a:t>
            </a:r>
          </a:p>
        </p:txBody>
      </p:sp>
      <p:sp>
        <p:nvSpPr>
          <p:cNvPr id="29" name="Rectangle: Rounded Corners 28">
            <a:extLst>
              <a:ext uri="{FF2B5EF4-FFF2-40B4-BE49-F238E27FC236}">
                <a16:creationId xmlns:a16="http://schemas.microsoft.com/office/drawing/2014/main" xmlns="" id="{ECB7EF1C-9E2E-4A84-826C-2DC64FB048D3}"/>
              </a:ext>
            </a:extLst>
          </p:cNvPr>
          <p:cNvSpPr/>
          <p:nvPr/>
        </p:nvSpPr>
        <p:spPr>
          <a:xfrm>
            <a:off x="4519315" y="3530992"/>
            <a:ext cx="5097294" cy="43798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100" noProof="0" dirty="0">
                <a:solidFill>
                  <a:schemeClr val="tx2">
                    <a:lumMod val="50000"/>
                  </a:schemeClr>
                </a:solidFill>
                <a:latin typeface="Arial" panose="020B0604020202020204" pitchFamily="34" charset="0"/>
                <a:cs typeface="Arial" panose="020B0604020202020204" pitchFamily="34" charset="0"/>
              </a:rPr>
              <a:t>Akmenės raj. sav. pramonės parko plėtra </a:t>
            </a:r>
          </a:p>
          <a:p>
            <a:r>
              <a:rPr lang="lt-LT" sz="1100" noProof="0" dirty="0">
                <a:solidFill>
                  <a:schemeClr val="tx2">
                    <a:lumMod val="50000"/>
                  </a:schemeClr>
                </a:solidFill>
                <a:latin typeface="Arial" panose="020B0604020202020204" pitchFamily="34" charset="0"/>
                <a:cs typeface="Arial" panose="020B0604020202020204" pitchFamily="34" charset="0"/>
              </a:rPr>
              <a:t>(Akmenės raj. LEZ ir Ventos pramonės parkas)</a:t>
            </a:r>
          </a:p>
        </p:txBody>
      </p:sp>
      <p:sp>
        <p:nvSpPr>
          <p:cNvPr id="30" name="Rectangle: Rounded Corners 29">
            <a:extLst>
              <a:ext uri="{FF2B5EF4-FFF2-40B4-BE49-F238E27FC236}">
                <a16:creationId xmlns:a16="http://schemas.microsoft.com/office/drawing/2014/main" xmlns="" id="{0AF443C0-F559-4654-B671-DBE37CBAEC30}"/>
              </a:ext>
            </a:extLst>
          </p:cNvPr>
          <p:cNvSpPr/>
          <p:nvPr/>
        </p:nvSpPr>
        <p:spPr>
          <a:xfrm>
            <a:off x="4519317" y="5883935"/>
            <a:ext cx="5104999" cy="74483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lt-LT" sz="1200" kern="1200" dirty="0">
                <a:solidFill>
                  <a:schemeClr val="accent1">
                    <a:lumMod val="50000"/>
                  </a:schemeClr>
                </a:solidFill>
                <a:latin typeface="Arial" panose="020B0604020202020204" pitchFamily="34" charset="0"/>
                <a:cs typeface="Arial" panose="020B0604020202020204" pitchFamily="34" charset="0"/>
              </a:rPr>
              <a:t>Gamybinės investicijos, susijusios </a:t>
            </a:r>
            <a:r>
              <a:rPr lang="lt-LT" sz="1200" kern="1200" dirty="0">
                <a:solidFill>
                  <a:schemeClr val="tx2">
                    <a:lumMod val="50000"/>
                  </a:schemeClr>
                </a:solidFill>
                <a:latin typeface="Arial" panose="020B0604020202020204" pitchFamily="34" charset="0"/>
                <a:cs typeface="Arial" panose="020B0604020202020204" pitchFamily="34" charset="0"/>
              </a:rPr>
              <a:t>su alternatyvaus kuro įdiegimu pramonės įmonėse</a:t>
            </a:r>
            <a:r>
              <a:rPr lang="lt-LT" sz="1200" kern="1200" dirty="0">
                <a:solidFill>
                  <a:schemeClr val="accent1">
                    <a:lumMod val="50000"/>
                  </a:schemeClr>
                </a:solidFill>
                <a:latin typeface="Arial" panose="020B0604020202020204" pitchFamily="34" charset="0"/>
                <a:cs typeface="Arial" panose="020B0604020202020204" pitchFamily="34" charset="0"/>
              </a:rPr>
              <a:t>.</a:t>
            </a:r>
          </a:p>
        </p:txBody>
      </p:sp>
      <p:sp>
        <p:nvSpPr>
          <p:cNvPr id="31" name="Rectangle: Rounded Corners 30">
            <a:extLst>
              <a:ext uri="{FF2B5EF4-FFF2-40B4-BE49-F238E27FC236}">
                <a16:creationId xmlns:a16="http://schemas.microsoft.com/office/drawing/2014/main" xmlns="" id="{B96C696C-EE39-44FB-BB6D-4198A95123D1}"/>
              </a:ext>
            </a:extLst>
          </p:cNvPr>
          <p:cNvSpPr/>
          <p:nvPr/>
        </p:nvSpPr>
        <p:spPr>
          <a:xfrm>
            <a:off x="4511609" y="5013980"/>
            <a:ext cx="5105000" cy="29535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100" noProof="0" dirty="0">
                <a:solidFill>
                  <a:schemeClr val="tx2">
                    <a:lumMod val="50000"/>
                  </a:schemeClr>
                </a:solidFill>
                <a:latin typeface="Arial" panose="020B0604020202020204" pitchFamily="34" charset="0"/>
                <a:cs typeface="Arial" panose="020B0604020202020204" pitchFamily="34" charset="0"/>
              </a:rPr>
              <a:t>Užsienio ir vietos investuotojų pritraukimas</a:t>
            </a:r>
          </a:p>
        </p:txBody>
      </p:sp>
      <p:sp>
        <p:nvSpPr>
          <p:cNvPr id="32" name="TextBox 31">
            <a:extLst>
              <a:ext uri="{FF2B5EF4-FFF2-40B4-BE49-F238E27FC236}">
                <a16:creationId xmlns:a16="http://schemas.microsoft.com/office/drawing/2014/main" xmlns="" id="{6FE204C8-DE8D-408D-9F1A-28461CE817BF}"/>
              </a:ext>
            </a:extLst>
          </p:cNvPr>
          <p:cNvSpPr txBox="1"/>
          <p:nvPr/>
        </p:nvSpPr>
        <p:spPr>
          <a:xfrm>
            <a:off x="-1" y="150825"/>
            <a:ext cx="12192000" cy="677108"/>
          </a:xfrm>
          <a:prstGeom prst="rect">
            <a:avLst/>
          </a:prstGeom>
          <a:solidFill>
            <a:schemeClr val="tx2"/>
          </a:solidFill>
        </p:spPr>
        <p:txBody>
          <a:bodyPr wrap="square" rtlCol="0">
            <a:spAutoFit/>
          </a:bodyPr>
          <a:lstStyle/>
          <a:p>
            <a:pPr algn="ctr"/>
            <a:endParaRPr lang="lt-LT" sz="1200" b="1" kern="1200" dirty="0">
              <a:solidFill>
                <a:schemeClr val="bg1"/>
              </a:solidFill>
              <a:latin typeface="Arial" panose="020B0604020202020204" pitchFamily="34" charset="0"/>
              <a:cs typeface="Arial" panose="020B0604020202020204" pitchFamily="34" charset="0"/>
            </a:endParaRPr>
          </a:p>
          <a:p>
            <a:pPr algn="ctr"/>
            <a:r>
              <a:rPr lang="lt-LT" sz="1800" b="1" kern="1200" dirty="0">
                <a:solidFill>
                  <a:schemeClr val="bg1"/>
                </a:solidFill>
                <a:latin typeface="Arial" panose="020B0604020202020204" pitchFamily="34" charset="0"/>
                <a:cs typeface="Arial" panose="020B0604020202020204" pitchFamily="34" charset="0"/>
              </a:rPr>
              <a:t>TEISINGOS PERTVARKOS FONDO INVESTICIJOS</a:t>
            </a:r>
            <a:r>
              <a:rPr lang="lt-LT" sz="1800" kern="1200" dirty="0">
                <a:solidFill>
                  <a:schemeClr val="bg1"/>
                </a:solidFill>
                <a:latin typeface="Arial" panose="020B0604020202020204" pitchFamily="34" charset="0"/>
                <a:cs typeface="Arial" panose="020B0604020202020204" pitchFamily="34" charset="0"/>
              </a:rPr>
              <a:t/>
            </a:r>
            <a:br>
              <a:rPr lang="lt-LT" sz="1800" kern="1200" dirty="0">
                <a:solidFill>
                  <a:schemeClr val="bg1"/>
                </a:solidFill>
                <a:latin typeface="Arial" panose="020B0604020202020204" pitchFamily="34" charset="0"/>
                <a:cs typeface="Arial" panose="020B0604020202020204" pitchFamily="34" charset="0"/>
              </a:rPr>
            </a:br>
            <a:r>
              <a:rPr lang="lt-LT" sz="800" dirty="0">
                <a:solidFill>
                  <a:schemeClr val="bg1"/>
                </a:solidFill>
                <a:latin typeface="Arial" panose="020B0604020202020204" pitchFamily="34" charset="0"/>
                <a:cs typeface="Arial" panose="020B0604020202020204" pitchFamily="34" charset="0"/>
              </a:rPr>
              <a:t>(pasiūlymas)</a:t>
            </a:r>
            <a:endParaRPr lang="lt-LT" dirty="0"/>
          </a:p>
        </p:txBody>
      </p:sp>
      <p:sp>
        <p:nvSpPr>
          <p:cNvPr id="34" name="Rectangle: Rounded Corners 33">
            <a:extLst>
              <a:ext uri="{FF2B5EF4-FFF2-40B4-BE49-F238E27FC236}">
                <a16:creationId xmlns:a16="http://schemas.microsoft.com/office/drawing/2014/main" xmlns="" id="{A633D084-336F-4CFA-BF3A-46E04BCCC7F5}"/>
              </a:ext>
            </a:extLst>
          </p:cNvPr>
          <p:cNvSpPr/>
          <p:nvPr/>
        </p:nvSpPr>
        <p:spPr>
          <a:xfrm>
            <a:off x="4511612" y="5398691"/>
            <a:ext cx="5104998" cy="40227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00" noProof="0" dirty="0">
                <a:solidFill>
                  <a:schemeClr val="tx2">
                    <a:lumMod val="50000"/>
                  </a:schemeClr>
                </a:solidFill>
                <a:latin typeface="Arial" panose="020B0604020202020204" pitchFamily="34" charset="0"/>
                <a:cs typeface="Arial" panose="020B0604020202020204" pitchFamily="34" charset="0"/>
              </a:rPr>
              <a:t>Darbuotojų kvalifikacijos kėlimas ir perkvalifikavimas</a:t>
            </a:r>
            <a:r>
              <a:rPr lang="en-US" sz="1100" noProof="0" dirty="0">
                <a:solidFill>
                  <a:schemeClr val="tx2">
                    <a:lumMod val="50000"/>
                  </a:schemeClr>
                </a:solidFill>
                <a:latin typeface="Arial" panose="020B0604020202020204" pitchFamily="34" charset="0"/>
                <a:cs typeface="Arial" panose="020B0604020202020204" pitchFamily="34" charset="0"/>
              </a:rPr>
              <a:t>, e</a:t>
            </a:r>
            <a:r>
              <a:rPr lang="lt-LT" sz="1100" noProof="0" dirty="0">
                <a:solidFill>
                  <a:schemeClr val="tx2">
                    <a:lumMod val="50000"/>
                  </a:schemeClr>
                </a:solidFill>
                <a:latin typeface="Arial" panose="020B0604020202020204" pitchFamily="34" charset="0"/>
                <a:cs typeface="Arial" panose="020B0604020202020204" pitchFamily="34" charset="0"/>
              </a:rPr>
              <a:t>samų studijų programų pritaikymas arba naujų kūrimas, atsižvelgiant į vietos darbo rinkos poreikius</a:t>
            </a:r>
            <a:endParaRPr lang="en-US" sz="1100" noProof="0" dirty="0">
              <a:solidFill>
                <a:schemeClr val="tx2">
                  <a:lumMod val="50000"/>
                </a:schemeClr>
              </a:solidFill>
              <a:latin typeface="Arial" panose="020B0604020202020204" pitchFamily="34" charset="0"/>
              <a:cs typeface="Arial" panose="020B0604020202020204" pitchFamily="34" charset="0"/>
            </a:endParaRPr>
          </a:p>
        </p:txBody>
      </p:sp>
      <p:sp>
        <p:nvSpPr>
          <p:cNvPr id="35" name="Rectangle: Rounded Corners 34">
            <a:extLst>
              <a:ext uri="{FF2B5EF4-FFF2-40B4-BE49-F238E27FC236}">
                <a16:creationId xmlns:a16="http://schemas.microsoft.com/office/drawing/2014/main" xmlns="" id="{2D915AAE-3807-4916-9EA8-7E18BC429696}"/>
              </a:ext>
            </a:extLst>
          </p:cNvPr>
          <p:cNvSpPr/>
          <p:nvPr/>
        </p:nvSpPr>
        <p:spPr>
          <a:xfrm>
            <a:off x="4519313" y="4003606"/>
            <a:ext cx="5089590" cy="47032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00" noProof="0" dirty="0">
                <a:solidFill>
                  <a:schemeClr val="tx2">
                    <a:lumMod val="50000"/>
                  </a:schemeClr>
                </a:solidFill>
                <a:latin typeface="Arial" panose="020B0604020202020204" pitchFamily="34" charset="0"/>
                <a:cs typeface="Arial" panose="020B0604020202020204" pitchFamily="34" charset="0"/>
              </a:rPr>
              <a:t>Kauno LEZ padalinio plėtra Jonavos raj. sav. </a:t>
            </a:r>
            <a:endParaRPr lang="en-US" sz="1100" noProof="0" dirty="0">
              <a:solidFill>
                <a:schemeClr val="tx2">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1100" noProof="0" dirty="0">
                <a:solidFill>
                  <a:schemeClr val="tx2">
                    <a:lumMod val="50000"/>
                  </a:schemeClr>
                </a:solidFill>
                <a:latin typeface="Arial" panose="020B0604020202020204" pitchFamily="34" charset="0"/>
                <a:cs typeface="Arial" panose="020B0604020202020204" pitchFamily="34" charset="0"/>
              </a:rPr>
              <a:t>(investiciniai projektai, susiję su teritorijos išvystymu)</a:t>
            </a:r>
          </a:p>
        </p:txBody>
      </p:sp>
      <p:sp>
        <p:nvSpPr>
          <p:cNvPr id="36" name="Rectangle: Rounded Corners 35">
            <a:extLst>
              <a:ext uri="{FF2B5EF4-FFF2-40B4-BE49-F238E27FC236}">
                <a16:creationId xmlns:a16="http://schemas.microsoft.com/office/drawing/2014/main" xmlns="" id="{940940E6-FE97-4164-A026-4E69930AFABA}"/>
              </a:ext>
            </a:extLst>
          </p:cNvPr>
          <p:cNvSpPr/>
          <p:nvPr/>
        </p:nvSpPr>
        <p:spPr>
          <a:xfrm>
            <a:off x="4519313" y="4504933"/>
            <a:ext cx="5089591" cy="42607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100" noProof="0" dirty="0">
                <a:solidFill>
                  <a:schemeClr val="tx2">
                    <a:lumMod val="50000"/>
                  </a:schemeClr>
                </a:solidFill>
                <a:latin typeface="Arial" panose="020B0604020202020204" pitchFamily="34" charset="0"/>
                <a:cs typeface="Arial" panose="020B0604020202020204" pitchFamily="34" charset="0"/>
              </a:rPr>
              <a:t>Mažeikių raj. sav. pramonės parko kūrimas ir plėtra </a:t>
            </a:r>
            <a:endParaRPr lang="en-US" sz="1100" noProof="0" dirty="0">
              <a:solidFill>
                <a:schemeClr val="tx2">
                  <a:lumMod val="50000"/>
                </a:schemeClr>
              </a:solidFill>
              <a:latin typeface="Arial" panose="020B0604020202020204" pitchFamily="34" charset="0"/>
              <a:cs typeface="Arial" panose="020B0604020202020204" pitchFamily="34" charset="0"/>
            </a:endParaRPr>
          </a:p>
          <a:p>
            <a:r>
              <a:rPr lang="lt-LT" sz="1100" noProof="0" dirty="0">
                <a:solidFill>
                  <a:schemeClr val="tx2">
                    <a:lumMod val="50000"/>
                  </a:schemeClr>
                </a:solidFill>
                <a:latin typeface="Arial" panose="020B0604020202020204" pitchFamily="34" charset="0"/>
                <a:cs typeface="Arial" panose="020B0604020202020204" pitchFamily="34" charset="0"/>
              </a:rPr>
              <a:t>(pramonės zonos infrastruktūros išvystymas ir parko  sukūrimas)</a:t>
            </a:r>
          </a:p>
        </p:txBody>
      </p:sp>
      <p:sp>
        <p:nvSpPr>
          <p:cNvPr id="37" name="Rectangle: Rounded Corners 36">
            <a:extLst>
              <a:ext uri="{FF2B5EF4-FFF2-40B4-BE49-F238E27FC236}">
                <a16:creationId xmlns:a16="http://schemas.microsoft.com/office/drawing/2014/main" xmlns="" id="{79D111AA-A080-4176-97F5-FBF27583B66E}"/>
              </a:ext>
            </a:extLst>
          </p:cNvPr>
          <p:cNvSpPr/>
          <p:nvPr/>
        </p:nvSpPr>
        <p:spPr>
          <a:xfrm>
            <a:off x="9723153" y="974065"/>
            <a:ext cx="2356508" cy="677108"/>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100" noProof="0" dirty="0">
                <a:latin typeface="Arial" panose="020B0604020202020204" pitchFamily="34" charset="0"/>
                <a:cs typeface="Arial" panose="020B0604020202020204" pitchFamily="34" charset="0"/>
              </a:rPr>
              <a:t>Planuojamos TPF lėšos planuojamose projektuose</a:t>
            </a:r>
          </a:p>
        </p:txBody>
      </p:sp>
      <p:sp>
        <p:nvSpPr>
          <p:cNvPr id="38" name="Rectangle: Rounded Corners 37">
            <a:extLst>
              <a:ext uri="{FF2B5EF4-FFF2-40B4-BE49-F238E27FC236}">
                <a16:creationId xmlns:a16="http://schemas.microsoft.com/office/drawing/2014/main" xmlns="" id="{4AAEE2A6-DB7C-47F3-99FD-6C7F01073983}"/>
              </a:ext>
            </a:extLst>
          </p:cNvPr>
          <p:cNvSpPr/>
          <p:nvPr/>
        </p:nvSpPr>
        <p:spPr>
          <a:xfrm>
            <a:off x="9707743" y="1772663"/>
            <a:ext cx="2371919" cy="75228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00" noProof="0" dirty="0">
                <a:solidFill>
                  <a:srgbClr val="002060"/>
                </a:solidFill>
                <a:latin typeface="Arial" panose="020B0604020202020204" pitchFamily="34" charset="0"/>
                <a:cs typeface="Arial" panose="020B0604020202020204" pitchFamily="34" charset="0"/>
              </a:rPr>
              <a:t>1</a:t>
            </a:r>
            <a:r>
              <a:rPr lang="en-US" sz="1100" kern="1200" noProof="0" dirty="0">
                <a:solidFill>
                  <a:schemeClr val="tx2">
                    <a:lumMod val="50000"/>
                  </a:schemeClr>
                </a:solidFill>
                <a:latin typeface="Arial" panose="020B0604020202020204" pitchFamily="34" charset="0"/>
                <a:cs typeface="Arial" panose="020B0604020202020204" pitchFamily="34" charset="0"/>
              </a:rPr>
              <a:t>22</a:t>
            </a:r>
            <a:r>
              <a:rPr lang="lt-LT" sz="1100" kern="1200" noProof="0" dirty="0">
                <a:solidFill>
                  <a:schemeClr val="tx2">
                    <a:lumMod val="50000"/>
                  </a:schemeClr>
                </a:solidFill>
                <a:latin typeface="Arial" panose="020B0604020202020204" pitchFamily="34" charset="0"/>
                <a:cs typeface="Arial" panose="020B0604020202020204" pitchFamily="34" charset="0"/>
              </a:rPr>
              <a:t>,65 mln. Eur</a:t>
            </a:r>
            <a:r>
              <a:rPr lang="lt-LT" sz="1100" dirty="0">
                <a:solidFill>
                  <a:schemeClr val="tx1">
                    <a:lumMod val="50000"/>
                  </a:schemeClr>
                </a:solidFill>
                <a:latin typeface="Arial" panose="020B0604020202020204" pitchFamily="34" charset="0"/>
                <a:cs typeface="Arial" panose="020B0604020202020204" pitchFamily="34" charset="0"/>
              </a:rPr>
              <a:t>*</a:t>
            </a:r>
            <a:r>
              <a:rPr lang="lt-LT" sz="1100" kern="1200" noProof="0" dirty="0">
                <a:solidFill>
                  <a:schemeClr val="tx2">
                    <a:lumMod val="50000"/>
                  </a:schemeClr>
                </a:solidFill>
                <a:latin typeface="Arial" panose="020B0604020202020204" pitchFamily="34" charset="0"/>
                <a:cs typeface="Arial" panose="020B0604020202020204" pitchFamily="34" charset="0"/>
              </a:rPr>
              <a:t> </a:t>
            </a:r>
            <a:endParaRPr lang="en-US" sz="1100" kern="1200" noProof="0" dirty="0">
              <a:solidFill>
                <a:schemeClr val="tx2">
                  <a:lumMod val="50000"/>
                </a:schemeClr>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lt-LT" sz="1100" kern="1200" noProof="0" dirty="0">
                <a:solidFill>
                  <a:schemeClr val="tx2">
                    <a:lumMod val="50000"/>
                  </a:schemeClr>
                </a:solidFill>
                <a:latin typeface="Arial" panose="020B0604020202020204" pitchFamily="34" charset="0"/>
                <a:cs typeface="Arial" panose="020B0604020202020204" pitchFamily="34" charset="0"/>
              </a:rPr>
              <a:t>(I etapo projekto vertė </a:t>
            </a:r>
            <a:r>
              <a:rPr lang="en-US" sz="1100" kern="1200" noProof="0" dirty="0">
                <a:solidFill>
                  <a:schemeClr val="tx2">
                    <a:lumMod val="50000"/>
                  </a:schemeClr>
                </a:solidFill>
                <a:latin typeface="Arial" panose="020B0604020202020204" pitchFamily="34" charset="0"/>
                <a:cs typeface="Arial" panose="020B0604020202020204" pitchFamily="34" charset="0"/>
              </a:rPr>
              <a:t>270</a:t>
            </a:r>
            <a:r>
              <a:rPr lang="lt-LT" sz="1100" kern="1200" noProof="0" dirty="0">
                <a:solidFill>
                  <a:schemeClr val="tx2">
                    <a:lumMod val="50000"/>
                  </a:schemeClr>
                </a:solidFill>
                <a:latin typeface="Arial" panose="020B0604020202020204" pitchFamily="34" charset="0"/>
                <a:cs typeface="Arial" panose="020B0604020202020204" pitchFamily="34" charset="0"/>
              </a:rPr>
              <a:t> mln. Eur)</a:t>
            </a:r>
          </a:p>
        </p:txBody>
      </p:sp>
      <p:sp>
        <p:nvSpPr>
          <p:cNvPr id="39" name="Rectangle: Rounded Corners 38">
            <a:extLst>
              <a:ext uri="{FF2B5EF4-FFF2-40B4-BE49-F238E27FC236}">
                <a16:creationId xmlns:a16="http://schemas.microsoft.com/office/drawing/2014/main" xmlns="" id="{D96B9EE0-76A7-43B6-9475-DA5AEBEE771F}"/>
              </a:ext>
            </a:extLst>
          </p:cNvPr>
          <p:cNvSpPr/>
          <p:nvPr/>
        </p:nvSpPr>
        <p:spPr>
          <a:xfrm>
            <a:off x="9707744" y="2631728"/>
            <a:ext cx="2371918" cy="78698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100" noProof="0" dirty="0">
                <a:solidFill>
                  <a:schemeClr val="tx2">
                    <a:lumMod val="50000"/>
                  </a:schemeClr>
                </a:solidFill>
                <a:latin typeface="Arial" panose="020B0604020202020204" pitchFamily="34" charset="0"/>
                <a:cs typeface="Arial" panose="020B0604020202020204" pitchFamily="34" charset="0"/>
              </a:rPr>
              <a:t>0,5 mln. Eur</a:t>
            </a:r>
            <a:r>
              <a:rPr lang="lt-LT" sz="1100" dirty="0">
                <a:solidFill>
                  <a:schemeClr val="tx1">
                    <a:lumMod val="50000"/>
                  </a:schemeClr>
                </a:solidFill>
                <a:latin typeface="Arial" panose="020B0604020202020204" pitchFamily="34" charset="0"/>
                <a:cs typeface="Arial" panose="020B0604020202020204" pitchFamily="34" charset="0"/>
              </a:rPr>
              <a:t>*</a:t>
            </a:r>
            <a:endParaRPr lang="lt-LT" sz="1100" noProof="0" dirty="0">
              <a:solidFill>
                <a:schemeClr val="tx2">
                  <a:lumMod val="50000"/>
                </a:schemeClr>
              </a:solidFill>
              <a:latin typeface="Arial" panose="020B0604020202020204" pitchFamily="34" charset="0"/>
              <a:cs typeface="Arial" panose="020B0604020202020204" pitchFamily="34" charset="0"/>
            </a:endParaRPr>
          </a:p>
        </p:txBody>
      </p:sp>
      <p:sp>
        <p:nvSpPr>
          <p:cNvPr id="40" name="Rectangle: Rounded Corners 39">
            <a:extLst>
              <a:ext uri="{FF2B5EF4-FFF2-40B4-BE49-F238E27FC236}">
                <a16:creationId xmlns:a16="http://schemas.microsoft.com/office/drawing/2014/main" xmlns="" id="{953F8237-40C6-4FAD-B868-E0214C514627}"/>
              </a:ext>
            </a:extLst>
          </p:cNvPr>
          <p:cNvSpPr/>
          <p:nvPr/>
        </p:nvSpPr>
        <p:spPr>
          <a:xfrm>
            <a:off x="9707743" y="3525486"/>
            <a:ext cx="2370089" cy="43798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00" kern="1200" noProof="0" dirty="0">
                <a:solidFill>
                  <a:schemeClr val="tx2">
                    <a:lumMod val="50000"/>
                  </a:schemeClr>
                </a:solidFill>
                <a:latin typeface="Arial" panose="020B0604020202020204" pitchFamily="34" charset="0"/>
                <a:cs typeface="Arial" panose="020B0604020202020204" pitchFamily="34" charset="0"/>
              </a:rPr>
              <a:t>27 mln. Eur</a:t>
            </a:r>
            <a:r>
              <a:rPr lang="lt-LT" sz="1100" dirty="0">
                <a:solidFill>
                  <a:schemeClr val="tx1">
                    <a:lumMod val="50000"/>
                  </a:schemeClr>
                </a:solidFill>
                <a:latin typeface="Arial" panose="020B0604020202020204" pitchFamily="34" charset="0"/>
                <a:cs typeface="Arial" panose="020B0604020202020204" pitchFamily="34" charset="0"/>
              </a:rPr>
              <a:t>*</a:t>
            </a:r>
            <a:endParaRPr lang="lt-LT" sz="1100" kern="1200" noProof="0" dirty="0">
              <a:solidFill>
                <a:schemeClr val="tx2">
                  <a:lumMod val="50000"/>
                </a:schemeClr>
              </a:solidFill>
              <a:latin typeface="Arial" panose="020B0604020202020204" pitchFamily="34" charset="0"/>
              <a:cs typeface="Arial" panose="020B0604020202020204" pitchFamily="34" charset="0"/>
            </a:endParaRPr>
          </a:p>
        </p:txBody>
      </p:sp>
      <p:sp>
        <p:nvSpPr>
          <p:cNvPr id="41" name="Rectangle: Rounded Corners 40">
            <a:extLst>
              <a:ext uri="{FF2B5EF4-FFF2-40B4-BE49-F238E27FC236}">
                <a16:creationId xmlns:a16="http://schemas.microsoft.com/office/drawing/2014/main" xmlns="" id="{525DD35C-35EE-4847-8783-7AD1573A58A3}"/>
              </a:ext>
            </a:extLst>
          </p:cNvPr>
          <p:cNvSpPr/>
          <p:nvPr/>
        </p:nvSpPr>
        <p:spPr>
          <a:xfrm>
            <a:off x="9707742" y="3992999"/>
            <a:ext cx="2370089" cy="470319"/>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100" noProof="0" dirty="0">
                <a:solidFill>
                  <a:schemeClr val="tx2">
                    <a:lumMod val="50000"/>
                  </a:schemeClr>
                </a:solidFill>
                <a:latin typeface="Arial" panose="020B0604020202020204" pitchFamily="34" charset="0"/>
                <a:cs typeface="Arial" panose="020B0604020202020204" pitchFamily="34" charset="0"/>
              </a:rPr>
              <a:t>8,6 mln. Eur</a:t>
            </a:r>
            <a:r>
              <a:rPr lang="lt-LT" sz="1100" dirty="0">
                <a:solidFill>
                  <a:schemeClr val="tx1">
                    <a:lumMod val="50000"/>
                  </a:schemeClr>
                </a:solidFill>
                <a:latin typeface="Arial" panose="020B0604020202020204" pitchFamily="34" charset="0"/>
                <a:cs typeface="Arial" panose="020B0604020202020204" pitchFamily="34" charset="0"/>
              </a:rPr>
              <a:t>*</a:t>
            </a:r>
            <a:endParaRPr lang="lt-LT" sz="1100" noProof="0" dirty="0">
              <a:solidFill>
                <a:schemeClr val="tx2">
                  <a:lumMod val="50000"/>
                </a:schemeClr>
              </a:solidFill>
              <a:latin typeface="Arial" panose="020B0604020202020204" pitchFamily="34" charset="0"/>
              <a:cs typeface="Arial" panose="020B0604020202020204" pitchFamily="34" charset="0"/>
            </a:endParaRPr>
          </a:p>
        </p:txBody>
      </p:sp>
      <p:sp>
        <p:nvSpPr>
          <p:cNvPr id="42" name="Rectangle: Rounded Corners 41">
            <a:extLst>
              <a:ext uri="{FF2B5EF4-FFF2-40B4-BE49-F238E27FC236}">
                <a16:creationId xmlns:a16="http://schemas.microsoft.com/office/drawing/2014/main" xmlns="" id="{7F70BBB9-8D87-4D09-9959-B12ECE606D4F}"/>
              </a:ext>
            </a:extLst>
          </p:cNvPr>
          <p:cNvSpPr/>
          <p:nvPr/>
        </p:nvSpPr>
        <p:spPr>
          <a:xfrm>
            <a:off x="9707743" y="4503523"/>
            <a:ext cx="2370089" cy="42748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100" noProof="0" dirty="0">
                <a:solidFill>
                  <a:schemeClr val="tx2">
                    <a:lumMod val="50000"/>
                  </a:schemeClr>
                </a:solidFill>
                <a:latin typeface="Arial" panose="020B0604020202020204" pitchFamily="34" charset="0"/>
                <a:cs typeface="Arial" panose="020B0604020202020204" pitchFamily="34" charset="0"/>
              </a:rPr>
              <a:t>10,25 mln. Eur </a:t>
            </a:r>
            <a:r>
              <a:rPr lang="lt-LT" sz="1100" dirty="0">
                <a:solidFill>
                  <a:schemeClr val="tx1">
                    <a:lumMod val="50000"/>
                  </a:schemeClr>
                </a:solidFill>
                <a:latin typeface="Arial" panose="020B0604020202020204" pitchFamily="34" charset="0"/>
                <a:cs typeface="Arial" panose="020B0604020202020204" pitchFamily="34" charset="0"/>
              </a:rPr>
              <a:t>*</a:t>
            </a:r>
            <a:endParaRPr lang="lt-LT" sz="1100" noProof="0" dirty="0">
              <a:solidFill>
                <a:schemeClr val="tx2">
                  <a:lumMod val="50000"/>
                </a:schemeClr>
              </a:solidFill>
              <a:latin typeface="Arial" panose="020B0604020202020204" pitchFamily="34" charset="0"/>
              <a:cs typeface="Arial" panose="020B0604020202020204" pitchFamily="34" charset="0"/>
            </a:endParaRPr>
          </a:p>
        </p:txBody>
      </p:sp>
      <p:sp>
        <p:nvSpPr>
          <p:cNvPr id="43" name="Rectangle: Rounded Corners 42">
            <a:extLst>
              <a:ext uri="{FF2B5EF4-FFF2-40B4-BE49-F238E27FC236}">
                <a16:creationId xmlns:a16="http://schemas.microsoft.com/office/drawing/2014/main" xmlns="" id="{E5724CA6-75CB-4E68-8194-C76974BA75A5}"/>
              </a:ext>
            </a:extLst>
          </p:cNvPr>
          <p:cNvSpPr/>
          <p:nvPr/>
        </p:nvSpPr>
        <p:spPr>
          <a:xfrm>
            <a:off x="9707743" y="5013979"/>
            <a:ext cx="2370089" cy="78698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1100" noProof="0" dirty="0">
                <a:solidFill>
                  <a:schemeClr val="tx2">
                    <a:lumMod val="50000"/>
                  </a:schemeClr>
                </a:solidFill>
                <a:latin typeface="Arial" panose="020B0604020202020204" pitchFamily="34" charset="0"/>
                <a:cs typeface="Arial" panose="020B0604020202020204" pitchFamily="34" charset="0"/>
              </a:rPr>
              <a:t>19 mln. Eur</a:t>
            </a:r>
            <a:r>
              <a:rPr lang="lt-LT" sz="1100" dirty="0">
                <a:solidFill>
                  <a:schemeClr val="tx1">
                    <a:lumMod val="50000"/>
                  </a:schemeClr>
                </a:solidFill>
                <a:latin typeface="Arial" panose="020B0604020202020204" pitchFamily="34" charset="0"/>
                <a:cs typeface="Arial" panose="020B0604020202020204" pitchFamily="34" charset="0"/>
              </a:rPr>
              <a:t>*</a:t>
            </a:r>
            <a:r>
              <a:rPr lang="lt-LT" sz="1100" noProof="0" dirty="0">
                <a:solidFill>
                  <a:schemeClr val="tx2">
                    <a:lumMod val="50000"/>
                  </a:schemeClr>
                </a:solidFill>
                <a:latin typeface="Arial" panose="020B0604020202020204" pitchFamily="34" charset="0"/>
                <a:cs typeface="Arial" panose="020B0604020202020204" pitchFamily="34" charset="0"/>
              </a:rPr>
              <a:t> (Akmenės raj. sav.)</a:t>
            </a:r>
          </a:p>
          <a:p>
            <a:r>
              <a:rPr lang="lt-LT" sz="1100" noProof="0" dirty="0">
                <a:solidFill>
                  <a:schemeClr val="tx2">
                    <a:lumMod val="50000"/>
                  </a:schemeClr>
                </a:solidFill>
                <a:latin typeface="Arial" panose="020B0604020202020204" pitchFamily="34" charset="0"/>
                <a:cs typeface="Arial" panose="020B0604020202020204" pitchFamily="34" charset="0"/>
              </a:rPr>
              <a:t>21 mln. Eur</a:t>
            </a:r>
            <a:r>
              <a:rPr lang="lt-LT" sz="1100" dirty="0">
                <a:solidFill>
                  <a:schemeClr val="tx1">
                    <a:lumMod val="50000"/>
                  </a:schemeClr>
                </a:solidFill>
                <a:latin typeface="Arial" panose="020B0604020202020204" pitchFamily="34" charset="0"/>
                <a:cs typeface="Arial" panose="020B0604020202020204" pitchFamily="34" charset="0"/>
              </a:rPr>
              <a:t>*</a:t>
            </a:r>
            <a:r>
              <a:rPr lang="lt-LT" sz="1100" noProof="0" dirty="0">
                <a:solidFill>
                  <a:schemeClr val="tx2">
                    <a:lumMod val="50000"/>
                  </a:schemeClr>
                </a:solidFill>
                <a:latin typeface="Arial" panose="020B0604020202020204" pitchFamily="34" charset="0"/>
                <a:cs typeface="Arial" panose="020B0604020202020204" pitchFamily="34" charset="0"/>
              </a:rPr>
              <a:t> (Jonavos raj. sav.)</a:t>
            </a:r>
          </a:p>
          <a:p>
            <a:r>
              <a:rPr lang="lt-LT" sz="1100" noProof="0" dirty="0">
                <a:solidFill>
                  <a:schemeClr val="tx2">
                    <a:lumMod val="50000"/>
                  </a:schemeClr>
                </a:solidFill>
                <a:latin typeface="Arial" panose="020B0604020202020204" pitchFamily="34" charset="0"/>
                <a:cs typeface="Arial" panose="020B0604020202020204" pitchFamily="34" charset="0"/>
              </a:rPr>
              <a:t>27 mln. Eur</a:t>
            </a:r>
            <a:r>
              <a:rPr lang="lt-LT" sz="1100" dirty="0">
                <a:solidFill>
                  <a:schemeClr val="tx1">
                    <a:lumMod val="50000"/>
                  </a:schemeClr>
                </a:solidFill>
                <a:latin typeface="Arial" panose="020B0604020202020204" pitchFamily="34" charset="0"/>
                <a:cs typeface="Arial" panose="020B0604020202020204" pitchFamily="34" charset="0"/>
              </a:rPr>
              <a:t>*</a:t>
            </a:r>
            <a:r>
              <a:rPr lang="lt-LT" sz="1100" noProof="0" dirty="0">
                <a:solidFill>
                  <a:schemeClr val="tx2">
                    <a:lumMod val="50000"/>
                  </a:schemeClr>
                </a:solidFill>
                <a:latin typeface="Arial" panose="020B0604020202020204" pitchFamily="34" charset="0"/>
                <a:cs typeface="Arial" panose="020B0604020202020204" pitchFamily="34" charset="0"/>
              </a:rPr>
              <a:t> (Mažeikių raj. sav.)</a:t>
            </a:r>
          </a:p>
        </p:txBody>
      </p:sp>
      <p:sp>
        <p:nvSpPr>
          <p:cNvPr id="44" name="Rectangle: Rounded Corners 43">
            <a:extLst>
              <a:ext uri="{FF2B5EF4-FFF2-40B4-BE49-F238E27FC236}">
                <a16:creationId xmlns:a16="http://schemas.microsoft.com/office/drawing/2014/main" xmlns="" id="{F20005B4-05E1-4FEE-A178-7C3C4951DA19}"/>
              </a:ext>
            </a:extLst>
          </p:cNvPr>
          <p:cNvSpPr/>
          <p:nvPr/>
        </p:nvSpPr>
        <p:spPr>
          <a:xfrm>
            <a:off x="9707747" y="5883935"/>
            <a:ext cx="2370085" cy="744836"/>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kern="1200" noProof="0" dirty="0">
                <a:solidFill>
                  <a:schemeClr val="tx2">
                    <a:lumMod val="50000"/>
                  </a:schemeClr>
                </a:solidFill>
                <a:latin typeface="Arial" panose="020B0604020202020204" pitchFamily="34" charset="0"/>
                <a:cs typeface="Arial" panose="020B0604020202020204" pitchFamily="34" charset="0"/>
              </a:rPr>
              <a:t>37 </a:t>
            </a:r>
            <a:r>
              <a:rPr lang="en-US" sz="1100" kern="1200" noProof="0" dirty="0" err="1">
                <a:solidFill>
                  <a:schemeClr val="tx2">
                    <a:lumMod val="50000"/>
                  </a:schemeClr>
                </a:solidFill>
                <a:latin typeface="Arial" panose="020B0604020202020204" pitchFamily="34" charset="0"/>
                <a:cs typeface="Arial" panose="020B0604020202020204" pitchFamily="34" charset="0"/>
              </a:rPr>
              <a:t>mln</a:t>
            </a:r>
            <a:r>
              <a:rPr lang="en-US" sz="1100" kern="1200" noProof="0" dirty="0">
                <a:solidFill>
                  <a:schemeClr val="tx2">
                    <a:lumMod val="50000"/>
                  </a:schemeClr>
                </a:solidFill>
                <a:latin typeface="Arial" panose="020B0604020202020204" pitchFamily="34" charset="0"/>
                <a:cs typeface="Arial" panose="020B0604020202020204" pitchFamily="34" charset="0"/>
              </a:rPr>
              <a:t>. Eur</a:t>
            </a:r>
            <a:r>
              <a:rPr lang="lt-LT" sz="1100" dirty="0">
                <a:solidFill>
                  <a:schemeClr val="tx1">
                    <a:lumMod val="50000"/>
                  </a:schemeClr>
                </a:solidFill>
                <a:latin typeface="Arial" panose="020B0604020202020204" pitchFamily="34" charset="0"/>
                <a:cs typeface="Arial" panose="020B0604020202020204" pitchFamily="34" charset="0"/>
              </a:rPr>
              <a:t>*</a:t>
            </a:r>
            <a:r>
              <a:rPr lang="en-US" sz="1100" kern="1200" noProof="0" dirty="0">
                <a:solidFill>
                  <a:schemeClr val="tx2">
                    <a:lumMod val="50000"/>
                  </a:schemeClr>
                </a:solidFill>
                <a:latin typeface="Arial" panose="020B0604020202020204" pitchFamily="34" charset="0"/>
                <a:cs typeface="Arial" panose="020B0604020202020204" pitchFamily="34" charset="0"/>
              </a:rPr>
              <a:t> </a:t>
            </a:r>
            <a:r>
              <a:rPr lang="lt-LT" sz="1100" kern="1200" noProof="0" dirty="0">
                <a:solidFill>
                  <a:schemeClr val="tx2">
                    <a:lumMod val="50000"/>
                  </a:schemeClr>
                </a:solidFill>
                <a:latin typeface="Arial" panose="020B0604020202020204" pitchFamily="34" charset="0"/>
                <a:cs typeface="Arial" panose="020B0604020202020204" pitchFamily="34" charset="0"/>
              </a:rPr>
              <a:t>(Kauno apsk., Šiaulių apsk., Telšių apsk.)</a:t>
            </a:r>
          </a:p>
        </p:txBody>
      </p:sp>
      <p:sp>
        <p:nvSpPr>
          <p:cNvPr id="45" name="Right Brace 44">
            <a:extLst>
              <a:ext uri="{FF2B5EF4-FFF2-40B4-BE49-F238E27FC236}">
                <a16:creationId xmlns:a16="http://schemas.microsoft.com/office/drawing/2014/main" xmlns="" id="{6808701E-BD75-43DB-BB6A-1156C54DE30C}"/>
              </a:ext>
            </a:extLst>
          </p:cNvPr>
          <p:cNvSpPr/>
          <p:nvPr/>
        </p:nvSpPr>
        <p:spPr>
          <a:xfrm>
            <a:off x="11036892" y="3744477"/>
            <a:ext cx="131117" cy="97554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lt-LT"/>
          </a:p>
        </p:txBody>
      </p:sp>
      <p:pic>
        <p:nvPicPr>
          <p:cNvPr id="4" name="Picture 3">
            <a:extLst>
              <a:ext uri="{FF2B5EF4-FFF2-40B4-BE49-F238E27FC236}">
                <a16:creationId xmlns:a16="http://schemas.microsoft.com/office/drawing/2014/main" xmlns="" id="{0589D47D-06A8-4852-BAD9-53AB2AF566DD}"/>
              </a:ext>
            </a:extLst>
          </p:cNvPr>
          <p:cNvPicPr>
            <a:picLocks noChangeAspect="1"/>
          </p:cNvPicPr>
          <p:nvPr/>
        </p:nvPicPr>
        <p:blipFill>
          <a:blip r:embed="rId3"/>
          <a:stretch>
            <a:fillRect/>
          </a:stretch>
        </p:blipFill>
        <p:spPr>
          <a:xfrm>
            <a:off x="11319365" y="3869374"/>
            <a:ext cx="532010" cy="728244"/>
          </a:xfrm>
          <a:prstGeom prst="rect">
            <a:avLst/>
          </a:prstGeom>
        </p:spPr>
      </p:pic>
      <p:sp>
        <p:nvSpPr>
          <p:cNvPr id="48" name="TextBox 47">
            <a:extLst>
              <a:ext uri="{FF2B5EF4-FFF2-40B4-BE49-F238E27FC236}">
                <a16:creationId xmlns:a16="http://schemas.microsoft.com/office/drawing/2014/main" xmlns="" id="{8A971BE2-2487-4851-9A2C-A6D08AD71323}"/>
              </a:ext>
            </a:extLst>
          </p:cNvPr>
          <p:cNvSpPr txBox="1"/>
          <p:nvPr/>
        </p:nvSpPr>
        <p:spPr>
          <a:xfrm>
            <a:off x="7566663" y="6641439"/>
            <a:ext cx="7885679" cy="246221"/>
          </a:xfrm>
          <a:prstGeom prst="rect">
            <a:avLst/>
          </a:prstGeom>
          <a:noFill/>
        </p:spPr>
        <p:txBody>
          <a:bodyPr wrap="square">
            <a:spAutoFit/>
          </a:bodyPr>
          <a:lstStyle/>
          <a:p>
            <a:r>
              <a:rPr lang="lt-LT" sz="1000" dirty="0">
                <a:solidFill>
                  <a:schemeClr val="tx1">
                    <a:lumMod val="50000"/>
                  </a:schemeClr>
                </a:solidFill>
                <a:latin typeface="Arial" panose="020B0604020202020204" pitchFamily="34" charset="0"/>
                <a:cs typeface="Arial" panose="020B0604020202020204" pitchFamily="34" charset="0"/>
              </a:rPr>
              <a:t>* Kartu su techninės paramos lėšomis, kurios sudaro </a:t>
            </a:r>
            <a:r>
              <a:rPr lang="en-US" sz="1000" dirty="0">
                <a:solidFill>
                  <a:schemeClr val="tx1">
                    <a:lumMod val="50000"/>
                  </a:schemeClr>
                </a:solidFill>
                <a:latin typeface="Arial" panose="020B0604020202020204" pitchFamily="34" charset="0"/>
                <a:cs typeface="Arial" panose="020B0604020202020204" pitchFamily="34" charset="0"/>
              </a:rPr>
              <a:t>4% </a:t>
            </a:r>
            <a:r>
              <a:rPr lang="en-US" sz="1000" dirty="0" err="1">
                <a:solidFill>
                  <a:schemeClr val="tx1">
                    <a:lumMod val="50000"/>
                  </a:schemeClr>
                </a:solidFill>
                <a:latin typeface="Arial" panose="020B0604020202020204" pitchFamily="34" charset="0"/>
                <a:cs typeface="Arial" panose="020B0604020202020204" pitchFamily="34" charset="0"/>
              </a:rPr>
              <a:t>nuo</a:t>
            </a:r>
            <a:r>
              <a:rPr lang="en-US" sz="1000" dirty="0">
                <a:solidFill>
                  <a:schemeClr val="tx1">
                    <a:lumMod val="50000"/>
                  </a:schemeClr>
                </a:solidFill>
                <a:latin typeface="Arial" panose="020B0604020202020204" pitchFamily="34" charset="0"/>
                <a:cs typeface="Arial" panose="020B0604020202020204" pitchFamily="34" charset="0"/>
              </a:rPr>
              <a:t> </a:t>
            </a:r>
            <a:r>
              <a:rPr lang="en-US" sz="1000" dirty="0" err="1">
                <a:solidFill>
                  <a:schemeClr val="tx1">
                    <a:lumMod val="50000"/>
                  </a:schemeClr>
                </a:solidFill>
                <a:latin typeface="Arial" panose="020B0604020202020204" pitchFamily="34" charset="0"/>
                <a:cs typeface="Arial" panose="020B0604020202020204" pitchFamily="34" charset="0"/>
              </a:rPr>
              <a:t>visos</a:t>
            </a:r>
            <a:r>
              <a:rPr lang="en-US" sz="1000" dirty="0">
                <a:solidFill>
                  <a:schemeClr val="tx1">
                    <a:lumMod val="50000"/>
                  </a:schemeClr>
                </a:solidFill>
                <a:latin typeface="Arial" panose="020B0604020202020204" pitchFamily="34" charset="0"/>
                <a:cs typeface="Arial" panose="020B0604020202020204" pitchFamily="34" charset="0"/>
              </a:rPr>
              <a:t> TPF </a:t>
            </a:r>
            <a:r>
              <a:rPr lang="en-US" sz="1000" dirty="0" err="1">
                <a:solidFill>
                  <a:schemeClr val="tx1">
                    <a:lumMod val="50000"/>
                  </a:schemeClr>
                </a:solidFill>
                <a:latin typeface="Arial" panose="020B0604020202020204" pitchFamily="34" charset="0"/>
                <a:cs typeface="Arial" panose="020B0604020202020204" pitchFamily="34" charset="0"/>
              </a:rPr>
              <a:t>sumos</a:t>
            </a:r>
            <a:r>
              <a:rPr lang="en-US" sz="1000" dirty="0">
                <a:solidFill>
                  <a:schemeClr val="tx1">
                    <a:lumMod val="50000"/>
                  </a:schemeClr>
                </a:solidFill>
                <a:latin typeface="Arial" panose="020B0604020202020204" pitchFamily="34" charset="0"/>
                <a:cs typeface="Arial" panose="020B0604020202020204" pitchFamily="34" charset="0"/>
              </a:rPr>
              <a:t>.</a:t>
            </a:r>
            <a:endParaRPr lang="lt-LT" sz="1000" dirty="0">
              <a:solidFill>
                <a:schemeClr val="tx1">
                  <a:lumMod val="50000"/>
                </a:schemeClr>
              </a:solidFill>
            </a:endParaRPr>
          </a:p>
        </p:txBody>
      </p:sp>
    </p:spTree>
    <p:extLst>
      <p:ext uri="{BB962C8B-B14F-4D97-AF65-F5344CB8AC3E}">
        <p14:creationId xmlns:p14="http://schemas.microsoft.com/office/powerpoint/2010/main" val="1115405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FC33B34-1460-499B-A0D7-11AABB7342BB}"/>
              </a:ext>
            </a:extLst>
          </p:cNvPr>
          <p:cNvSpPr>
            <a:spLocks noGrp="1"/>
          </p:cNvSpPr>
          <p:nvPr>
            <p:ph type="title"/>
          </p:nvPr>
        </p:nvSpPr>
        <p:spPr>
          <a:xfrm>
            <a:off x="556532" y="643467"/>
            <a:ext cx="11210925" cy="744836"/>
          </a:xfrm>
        </p:spPr>
        <p:txBody>
          <a:bodyPr vert="horz" lIns="91440" tIns="45720" rIns="91440" bIns="45720" rtlCol="0" anchor="ctr">
            <a:noAutofit/>
          </a:bodyPr>
          <a:lstStyle/>
          <a:p>
            <a:pPr algn="ctr"/>
            <a:r>
              <a:rPr lang="lt-LT" sz="2800" dirty="0">
                <a:solidFill>
                  <a:schemeClr val="bg1"/>
                </a:solidFill>
                <a:latin typeface="Arial" panose="020B0604020202020204" pitchFamily="34" charset="0"/>
                <a:cs typeface="Arial" panose="020B0604020202020204" pitchFamily="34" charset="0"/>
              </a:rPr>
              <a:t>TTPP RENGIM</a:t>
            </a:r>
            <a:r>
              <a:rPr lang="en-US" sz="2800" dirty="0">
                <a:solidFill>
                  <a:schemeClr val="bg1"/>
                </a:solidFill>
                <a:latin typeface="Arial" panose="020B0604020202020204" pitchFamily="34" charset="0"/>
                <a:cs typeface="Arial" panose="020B0604020202020204" pitchFamily="34" charset="0"/>
              </a:rPr>
              <a:t>AS (1)</a:t>
            </a:r>
            <a:endParaRPr lang="lt-LT" sz="1200" dirty="0">
              <a:solidFill>
                <a:schemeClr val="bg1"/>
              </a:solidFill>
            </a:endParaRPr>
          </a:p>
        </p:txBody>
      </p:sp>
      <p:graphicFrame>
        <p:nvGraphicFramePr>
          <p:cNvPr id="5" name="Diagram 4">
            <a:extLst>
              <a:ext uri="{FF2B5EF4-FFF2-40B4-BE49-F238E27FC236}">
                <a16:creationId xmlns:a16="http://schemas.microsoft.com/office/drawing/2014/main" xmlns="" id="{3949AF67-A243-4E3F-AFF2-FF1F2C93D0D6}"/>
              </a:ext>
            </a:extLst>
          </p:cNvPr>
          <p:cNvGraphicFramePr/>
          <p:nvPr>
            <p:extLst>
              <p:ext uri="{D42A27DB-BD31-4B8C-83A1-F6EECF244321}">
                <p14:modId xmlns:p14="http://schemas.microsoft.com/office/powerpoint/2010/main" val="3391313303"/>
              </p:ext>
            </p:extLst>
          </p:nvPr>
        </p:nvGraphicFramePr>
        <p:xfrm>
          <a:off x="647272" y="1469204"/>
          <a:ext cx="11120185" cy="4551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50521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5FC33B34-1460-499B-A0D7-11AABB7342BB}"/>
              </a:ext>
            </a:extLst>
          </p:cNvPr>
          <p:cNvSpPr>
            <a:spLocks noGrp="1"/>
          </p:cNvSpPr>
          <p:nvPr>
            <p:ph type="title"/>
          </p:nvPr>
        </p:nvSpPr>
        <p:spPr>
          <a:xfrm>
            <a:off x="556532" y="643467"/>
            <a:ext cx="11210925" cy="744836"/>
          </a:xfrm>
        </p:spPr>
        <p:txBody>
          <a:bodyPr vert="horz" lIns="91440" tIns="45720" rIns="91440" bIns="45720" rtlCol="0" anchor="ctr">
            <a:noAutofit/>
          </a:bodyPr>
          <a:lstStyle/>
          <a:p>
            <a:pPr algn="ctr"/>
            <a:r>
              <a:rPr lang="lt-LT" sz="2800" dirty="0">
                <a:solidFill>
                  <a:schemeClr val="bg1"/>
                </a:solidFill>
                <a:latin typeface="Arial" panose="020B0604020202020204" pitchFamily="34" charset="0"/>
                <a:cs typeface="Arial" panose="020B0604020202020204" pitchFamily="34" charset="0"/>
              </a:rPr>
              <a:t>TTPP RENGIM</a:t>
            </a:r>
            <a:r>
              <a:rPr lang="en-US" sz="2800" dirty="0">
                <a:solidFill>
                  <a:schemeClr val="bg1"/>
                </a:solidFill>
                <a:latin typeface="Arial" panose="020B0604020202020204" pitchFamily="34" charset="0"/>
                <a:cs typeface="Arial" panose="020B0604020202020204" pitchFamily="34" charset="0"/>
              </a:rPr>
              <a:t>AS (2)</a:t>
            </a:r>
            <a:endParaRPr lang="lt-LT" sz="1200" dirty="0">
              <a:solidFill>
                <a:schemeClr val="bg1"/>
              </a:solidFill>
            </a:endParaRPr>
          </a:p>
        </p:txBody>
      </p:sp>
      <p:graphicFrame>
        <p:nvGraphicFramePr>
          <p:cNvPr id="3" name="Diagram 2">
            <a:extLst>
              <a:ext uri="{FF2B5EF4-FFF2-40B4-BE49-F238E27FC236}">
                <a16:creationId xmlns:a16="http://schemas.microsoft.com/office/drawing/2014/main" xmlns="" id="{2AAB2F3D-1073-186C-EED1-FE224A6E95DF}"/>
              </a:ext>
            </a:extLst>
          </p:cNvPr>
          <p:cNvGraphicFramePr/>
          <p:nvPr>
            <p:extLst>
              <p:ext uri="{D42A27DB-BD31-4B8C-83A1-F6EECF244321}">
                <p14:modId xmlns:p14="http://schemas.microsoft.com/office/powerpoint/2010/main" val="4290561888"/>
              </p:ext>
            </p:extLst>
          </p:nvPr>
        </p:nvGraphicFramePr>
        <p:xfrm>
          <a:off x="556533" y="1551399"/>
          <a:ext cx="11210924" cy="4159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xmlns="" id="{122B19F0-AA53-D7BE-5CD9-7D54EC960D00}"/>
              </a:ext>
            </a:extLst>
          </p:cNvPr>
          <p:cNvSpPr txBox="1"/>
          <p:nvPr/>
        </p:nvSpPr>
        <p:spPr>
          <a:xfrm>
            <a:off x="556532" y="5485103"/>
            <a:ext cx="10611477" cy="923330"/>
          </a:xfrm>
          <a:prstGeom prst="rect">
            <a:avLst/>
          </a:prstGeom>
          <a:noFill/>
          <a:ln>
            <a:solidFill>
              <a:schemeClr val="tx2"/>
            </a:solidFill>
          </a:ln>
        </p:spPr>
        <p:txBody>
          <a:bodyPr wrap="square" rtlCol="0">
            <a:spAutoFit/>
          </a:bodyPr>
          <a:lstStyle/>
          <a:p>
            <a:r>
              <a:rPr lang="lt-LT" dirty="0">
                <a:latin typeface="Arial" panose="020B0604020202020204" pitchFamily="34" charset="0"/>
                <a:cs typeface="Arial" panose="020B0604020202020204" pitchFamily="34" charset="0"/>
              </a:rPr>
              <a:t>Š. m. </a:t>
            </a:r>
            <a:r>
              <a:rPr lang="en-US" dirty="0" err="1">
                <a:latin typeface="Arial" panose="020B0604020202020204" pitchFamily="34" charset="0"/>
                <a:cs typeface="Arial" panose="020B0604020202020204" pitchFamily="34" charset="0"/>
              </a:rPr>
              <a:t>bir</a:t>
            </a:r>
            <a:r>
              <a:rPr lang="lt-LT" dirty="0">
                <a:latin typeface="Arial" panose="020B0604020202020204" pitchFamily="34" charset="0"/>
                <a:cs typeface="Arial" panose="020B0604020202020204" pitchFamily="34" charset="0"/>
              </a:rPr>
              <a:t>želio – rugpjūčio mėn. planuojama patikslinti, su socialiniais ekonominiais partneriais aptarti TTPP ir rugsėjo mėn. kartu su Teisingos pertvarkos fondo prioriteto aprašymo projektu teikti pakartotiniam vertinimui EK.</a:t>
            </a:r>
          </a:p>
        </p:txBody>
      </p:sp>
    </p:spTree>
    <p:extLst>
      <p:ext uri="{BB962C8B-B14F-4D97-AF65-F5344CB8AC3E}">
        <p14:creationId xmlns:p14="http://schemas.microsoft.com/office/powerpoint/2010/main" val="25702784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A</a:t>
            </a:r>
            <a:r>
              <a:rPr lang="lt-LT" dirty="0"/>
              <a:t>ČIŪ UŽ JŪSŲ DĖM</a:t>
            </a:r>
            <a:r>
              <a:rPr lang="en-US" dirty="0"/>
              <a:t>E</a:t>
            </a:r>
            <a:r>
              <a:rPr lang="lt-LT" dirty="0"/>
              <a:t>SĮ</a:t>
            </a:r>
            <a:r>
              <a:rPr lang="en-US"/>
              <a:t> !</a:t>
            </a:r>
            <a:endParaRPr lang="en-US" dirty="0">
              <a:solidFill>
                <a:srgbClr val="253781"/>
              </a:solidFill>
            </a:endParaRPr>
          </a:p>
        </p:txBody>
      </p:sp>
    </p:spTree>
    <p:extLst>
      <p:ext uri="{BB962C8B-B14F-4D97-AF65-F5344CB8AC3E}">
        <p14:creationId xmlns:p14="http://schemas.microsoft.com/office/powerpoint/2010/main" val="3903183299"/>
      </p:ext>
    </p:extLst>
  </p:cSld>
  <p:clrMapOvr>
    <a:masterClrMapping/>
  </p:clrMapOvr>
</p:sld>
</file>

<file path=ppt/theme/theme1.xml><?xml version="1.0" encoding="utf-8"?>
<a:theme xmlns:a="http://schemas.openxmlformats.org/drawingml/2006/main" name="Office Theme">
  <a:themeElements>
    <a:clrScheme name="EIM_v0">
      <a:dk1>
        <a:srgbClr val="062889"/>
      </a:dk1>
      <a:lt1>
        <a:sysClr val="window" lastClr="FFFFFF"/>
      </a:lt1>
      <a:dk2>
        <a:srgbClr val="062889"/>
      </a:dk2>
      <a:lt2>
        <a:srgbClr val="80C1E2"/>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EIM_font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as" ma:contentTypeID="0x01010075D4BC6569A5584FAD6AC667C528D56C" ma:contentTypeVersion="10" ma:contentTypeDescription="Kurkite naują dokumentą." ma:contentTypeScope="" ma:versionID="eb241995b18ec3d21dd3662215a9ca6d">
  <xsd:schema xmlns:xsd="http://www.w3.org/2001/XMLSchema" xmlns:xs="http://www.w3.org/2001/XMLSchema" xmlns:p="http://schemas.microsoft.com/office/2006/metadata/properties" xmlns:ns3="98d0eb95-341c-40d3-a767-ab3e677cfc54" targetNamespace="http://schemas.microsoft.com/office/2006/metadata/properties" ma:root="true" ma:fieldsID="eac0179f6f78bde9a4417bc5e24634c9" ns3:_="">
    <xsd:import namespace="98d0eb95-341c-40d3-a767-ab3e677cfc5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d0eb95-341c-40d3-a767-ab3e677cfc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B2CCD5-689C-4835-BE09-6235C2B09478}">
  <ds:schemaRefs>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98d0eb95-341c-40d3-a767-ab3e677cfc54"/>
    <ds:schemaRef ds:uri="http://www.w3.org/XML/1998/namespac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FF26D4F8-DFD9-48A2-8DD0-DB662B2D73E7}">
  <ds:schemaRefs>
    <ds:schemaRef ds:uri="http://schemas.microsoft.com/sharepoint/v3/contenttype/forms"/>
  </ds:schemaRefs>
</ds:datastoreItem>
</file>

<file path=customXml/itemProps3.xml><?xml version="1.0" encoding="utf-8"?>
<ds:datastoreItem xmlns:ds="http://schemas.openxmlformats.org/officeDocument/2006/customXml" ds:itemID="{99E8ED0A-42F0-4BFB-B451-99F63B3170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d0eb95-341c-40d3-a767-ab3e677cfc5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18068</TotalTime>
  <Words>1276</Words>
  <Application>Microsoft Office PowerPoint</Application>
  <PresentationFormat>Pasirinktinai</PresentationFormat>
  <Paragraphs>153</Paragraphs>
  <Slides>7</Slides>
  <Notes>7</Notes>
  <HiddenSlides>0</HiddenSlides>
  <MMClips>0</MMClips>
  <ScaleCrop>false</ScaleCrop>
  <HeadingPairs>
    <vt:vector size="4" baseType="variant">
      <vt:variant>
        <vt:lpstr>Tema</vt:lpstr>
      </vt:variant>
      <vt:variant>
        <vt:i4>1</vt:i4>
      </vt:variant>
      <vt:variant>
        <vt:lpstr>Skaidrių pavadinimai</vt:lpstr>
      </vt:variant>
      <vt:variant>
        <vt:i4>7</vt:i4>
      </vt:variant>
    </vt:vector>
  </HeadingPairs>
  <TitlesOfParts>
    <vt:vector size="8" baseType="lpstr">
      <vt:lpstr>Office Theme</vt:lpstr>
      <vt:lpstr>Teritorinis teisingos pertvarkos planas (Lietuva) Teisingos pertvarkos fondas (TPF) 2021–2027</vt:lpstr>
      <vt:lpstr>TEISINGOS PERTVARKOS FONDAS (JUST TRANSITION FUND) </vt:lpstr>
      <vt:lpstr>Svarbiausi socialiniai, ekonominiai ir aplinkos rodikliai, atspindintys galimas rizikas labiausiai paveiktose savivaldybėse ir regionuose</vt:lpstr>
      <vt:lpstr>TEISINGOS PERTVARKOS FONDO INVESTICIJOS</vt:lpstr>
      <vt:lpstr>TTPP RENGIMAS (1)</vt:lpstr>
      <vt:lpstr>TTPP RENGIMAS (2)</vt:lpstr>
      <vt:lpstr>AČIŪ UŽ JŪSŲ DĖMESĮ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2021-2027 m. Teisingos pertvarkos fondas (TPF)</dc:title>
  <dc:creator>Rojaka Jekaterina</dc:creator>
  <cp:lastModifiedBy>Monika Kasperovičienė</cp:lastModifiedBy>
  <cp:revision>358</cp:revision>
  <cp:lastPrinted>2020-10-19T09:28:36Z</cp:lastPrinted>
  <dcterms:created xsi:type="dcterms:W3CDTF">2020-07-24T00:47:18Z</dcterms:created>
  <dcterms:modified xsi:type="dcterms:W3CDTF">2022-05-27T12:12:21Z</dcterms:modified>
</cp:coreProperties>
</file>