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2.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742" r:id="rId2"/>
    <p:sldMasterId id="2147483824" r:id="rId3"/>
  </p:sldMasterIdLst>
  <p:notesMasterIdLst>
    <p:notesMasterId r:id="rId41"/>
  </p:notesMasterIdLst>
  <p:sldIdLst>
    <p:sldId id="258" r:id="rId4"/>
    <p:sldId id="360" r:id="rId5"/>
    <p:sldId id="659" r:id="rId6"/>
    <p:sldId id="661" r:id="rId7"/>
    <p:sldId id="646" r:id="rId8"/>
    <p:sldId id="261" r:id="rId9"/>
    <p:sldId id="612" r:id="rId10"/>
    <p:sldId id="613" r:id="rId11"/>
    <p:sldId id="616" r:id="rId12"/>
    <p:sldId id="619" r:id="rId13"/>
    <p:sldId id="618" r:id="rId14"/>
    <p:sldId id="651" r:id="rId15"/>
    <p:sldId id="652" r:id="rId16"/>
    <p:sldId id="621" r:id="rId17"/>
    <p:sldId id="622" r:id="rId18"/>
    <p:sldId id="660" r:id="rId19"/>
    <p:sldId id="623" r:id="rId20"/>
    <p:sldId id="655" r:id="rId21"/>
    <p:sldId id="656" r:id="rId22"/>
    <p:sldId id="641" r:id="rId23"/>
    <p:sldId id="667" r:id="rId24"/>
    <p:sldId id="626" r:id="rId25"/>
    <p:sldId id="657" r:id="rId26"/>
    <p:sldId id="503" r:id="rId27"/>
    <p:sldId id="629" r:id="rId28"/>
    <p:sldId id="631" r:id="rId29"/>
    <p:sldId id="608" r:id="rId30"/>
    <p:sldId id="276" r:id="rId31"/>
    <p:sldId id="485" r:id="rId32"/>
    <p:sldId id="658" r:id="rId33"/>
    <p:sldId id="644" r:id="rId34"/>
    <p:sldId id="662" r:id="rId35"/>
    <p:sldId id="663" r:id="rId36"/>
    <p:sldId id="664" r:id="rId37"/>
    <p:sldId id="665" r:id="rId38"/>
    <p:sldId id="666" r:id="rId39"/>
    <p:sldId id="632" r:id="rId40"/>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Neliupšytė" initials="LN" lastIdx="27" clrIdx="0">
    <p:extLst>
      <p:ext uri="{19B8F6BF-5375-455C-9EA6-DF929625EA0E}">
        <p15:presenceInfo xmlns:p15="http://schemas.microsoft.com/office/powerpoint/2012/main" userId="S-1-5-21-435918606-2984255037-1919720017-1441" providerId="AD"/>
      </p:ext>
    </p:extLst>
  </p:cmAuthor>
  <p:cmAuthor id="2" name="Vilma Šeikė" initials="VŠ" lastIdx="1" clrIdx="1">
    <p:extLst>
      <p:ext uri="{19B8F6BF-5375-455C-9EA6-DF929625EA0E}">
        <p15:presenceInfo xmlns:p15="http://schemas.microsoft.com/office/powerpoint/2012/main" userId="S::v.seike@cpva.lt::4e60a702-bb41-450b-8c3b-f5fa540c58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A4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6855" autoAdjust="0"/>
  </p:normalViewPr>
  <p:slideViewPr>
    <p:cSldViewPr snapToGrid="0">
      <p:cViewPr varScale="1">
        <p:scale>
          <a:sx n="76" d="100"/>
          <a:sy n="76" d="100"/>
        </p:scale>
        <p:origin x="946" y="58"/>
      </p:cViewPr>
      <p:guideLst/>
    </p:cSldViewPr>
  </p:slid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8CCEF-01C3-4A66-967D-0B7B8E59BB7B}" type="datetimeFigureOut">
              <a:rPr lang="lt-LT" smtClean="0"/>
              <a:t>2022-11-29</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FD1D-A3DD-44F4-9876-F968B071B163}" type="slidenum">
              <a:rPr lang="lt-LT" smtClean="0"/>
              <a:t>‹#›</a:t>
            </a:fld>
            <a:endParaRPr lang="lt-LT"/>
          </a:p>
        </p:txBody>
      </p:sp>
    </p:spTree>
    <p:extLst>
      <p:ext uri="{BB962C8B-B14F-4D97-AF65-F5344CB8AC3E}">
        <p14:creationId xmlns:p14="http://schemas.microsoft.com/office/powerpoint/2010/main" val="636999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8645FD1D-A3DD-44F4-9876-F968B071B163}" type="slidenum">
              <a:rPr lang="lt-LT" smtClean="0"/>
              <a:t>1</a:t>
            </a:fld>
            <a:endParaRPr lang="lt-LT"/>
          </a:p>
        </p:txBody>
      </p:sp>
    </p:spTree>
    <p:extLst>
      <p:ext uri="{BB962C8B-B14F-4D97-AF65-F5344CB8AC3E}">
        <p14:creationId xmlns:p14="http://schemas.microsoft.com/office/powerpoint/2010/main" val="440644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Jei nėra PVM veiklų (pvz. DU) tuomet ir PVM sumos</a:t>
            </a:r>
            <a:r>
              <a:rPr lang="en-US" dirty="0" smtClean="0"/>
              <a:t> n</a:t>
            </a:r>
            <a:r>
              <a:rPr lang="lt-LT" dirty="0" err="1" smtClean="0"/>
              <a:t>ėra</a:t>
            </a:r>
            <a:r>
              <a:rPr lang="lt-LT" dirty="0" smtClean="0"/>
              <a:t>.</a:t>
            </a:r>
          </a:p>
          <a:p>
            <a:r>
              <a:rPr lang="lt-LT" dirty="0" smtClean="0"/>
              <a:t>PVM</a:t>
            </a:r>
            <a:r>
              <a:rPr lang="lt-LT" baseline="0" dirty="0" smtClean="0"/>
              <a:t> nėra tinkamos išlaidos automatiškai. PVM tinkamumas turi būti įvertintas tinkamumo vertinimo metu.</a:t>
            </a:r>
            <a:endParaRPr lang="lt-LT" dirty="0"/>
          </a:p>
        </p:txBody>
      </p:sp>
      <p:sp>
        <p:nvSpPr>
          <p:cNvPr id="4" name="Slide Number Placeholder 3"/>
          <p:cNvSpPr>
            <a:spLocks noGrp="1"/>
          </p:cNvSpPr>
          <p:nvPr>
            <p:ph type="sldNum" sz="quarter" idx="10"/>
          </p:nvPr>
        </p:nvSpPr>
        <p:spPr/>
        <p:txBody>
          <a:bodyPr/>
          <a:lstStyle/>
          <a:p>
            <a:fld id="{8645FD1D-A3DD-44F4-9876-F968B071B163}" type="slidenum">
              <a:rPr lang="lt-LT" smtClean="0"/>
              <a:t>14</a:t>
            </a:fld>
            <a:endParaRPr lang="lt-LT"/>
          </a:p>
        </p:txBody>
      </p:sp>
    </p:spTree>
    <p:extLst>
      <p:ext uri="{BB962C8B-B14F-4D97-AF65-F5344CB8AC3E}">
        <p14:creationId xmlns:p14="http://schemas.microsoft.com/office/powerpoint/2010/main" val="2372417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8645FD1D-A3DD-44F4-9876-F968B071B163}" type="slidenum">
              <a:rPr lang="lt-LT" smtClean="0"/>
              <a:t>15</a:t>
            </a:fld>
            <a:endParaRPr lang="lt-LT"/>
          </a:p>
        </p:txBody>
      </p:sp>
    </p:spTree>
    <p:extLst>
      <p:ext uri="{BB962C8B-B14F-4D97-AF65-F5344CB8AC3E}">
        <p14:creationId xmlns:p14="http://schemas.microsoft.com/office/powerpoint/2010/main" val="3999517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8645FD1D-A3DD-44F4-9876-F968B071B163}" type="slidenum">
              <a:rPr lang="lt-LT" smtClean="0"/>
              <a:t>16</a:t>
            </a:fld>
            <a:endParaRPr lang="lt-LT"/>
          </a:p>
        </p:txBody>
      </p:sp>
    </p:spTree>
    <p:extLst>
      <p:ext uri="{BB962C8B-B14F-4D97-AF65-F5344CB8AC3E}">
        <p14:creationId xmlns:p14="http://schemas.microsoft.com/office/powerpoint/2010/main" val="2428116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8645FD1D-A3DD-44F4-9876-F968B071B163}" type="slidenum">
              <a:rPr lang="lt-LT" smtClean="0"/>
              <a:t>17</a:t>
            </a:fld>
            <a:endParaRPr lang="lt-LT"/>
          </a:p>
        </p:txBody>
      </p:sp>
    </p:spTree>
    <p:extLst>
      <p:ext uri="{BB962C8B-B14F-4D97-AF65-F5344CB8AC3E}">
        <p14:creationId xmlns:p14="http://schemas.microsoft.com/office/powerpoint/2010/main" val="3911960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8645FD1D-A3DD-44F4-9876-F968B071B163}" type="slidenum">
              <a:rPr lang="lt-LT" smtClean="0"/>
              <a:t>18</a:t>
            </a:fld>
            <a:endParaRPr lang="lt-LT"/>
          </a:p>
        </p:txBody>
      </p:sp>
    </p:spTree>
    <p:extLst>
      <p:ext uri="{BB962C8B-B14F-4D97-AF65-F5344CB8AC3E}">
        <p14:creationId xmlns:p14="http://schemas.microsoft.com/office/powerpoint/2010/main" val="4069106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baseline="0" dirty="0" smtClean="0">
                <a:solidFill>
                  <a:schemeClr val="tx1"/>
                </a:solidFill>
                <a:effectLst/>
                <a:latin typeface="Calibri" pitchFamily="34" charset="0"/>
                <a:ea typeface="MS PGothic" panose="020B0600070205080204" pitchFamily="34" charset="-128"/>
                <a:cs typeface="ＭＳ Ｐゴシック" charset="0"/>
              </a:rPr>
              <a:t>Netiesioginės yra </a:t>
            </a:r>
            <a:r>
              <a:rPr lang="ru-RU" sz="1200" kern="1200" baseline="0" dirty="0" smtClean="0">
                <a:solidFill>
                  <a:schemeClr val="tx1"/>
                </a:solidFill>
                <a:effectLst/>
                <a:latin typeface="Calibri" pitchFamily="34" charset="0"/>
                <a:ea typeface="MS PGothic" panose="020B0600070205080204" pitchFamily="34" charset="-128"/>
                <a:cs typeface="ＭＳ Ｐゴシック" charset="0"/>
              </a:rPr>
              <a:t>7 </a:t>
            </a:r>
            <a:r>
              <a:rPr lang="en-US" sz="1200" kern="1200" baseline="0" dirty="0" smtClean="0">
                <a:solidFill>
                  <a:schemeClr val="tx1"/>
                </a:solidFill>
                <a:effectLst/>
                <a:latin typeface="Calibri" pitchFamily="34" charset="0"/>
                <a:ea typeface="MS PGothic" panose="020B0600070205080204" pitchFamily="34" charset="-128"/>
                <a:cs typeface="ＭＳ Ｐゴシック" charset="0"/>
              </a:rPr>
              <a:t>proc. </a:t>
            </a:r>
            <a:r>
              <a:rPr lang="lt-LT" sz="1200" kern="1200" baseline="0" dirty="0" smtClean="0">
                <a:solidFill>
                  <a:schemeClr val="tx1"/>
                </a:solidFill>
                <a:effectLst/>
                <a:latin typeface="Calibri" pitchFamily="34" charset="0"/>
                <a:ea typeface="MS PGothic" panose="020B0600070205080204" pitchFamily="34" charset="-128"/>
                <a:cs typeface="ＭＳ Ｐゴシック" charset="0"/>
              </a:rPr>
              <a:t>n</a:t>
            </a:r>
            <a:r>
              <a:rPr lang="en-US" sz="1200" kern="1200" baseline="0" dirty="0" err="1" smtClean="0">
                <a:solidFill>
                  <a:schemeClr val="tx1"/>
                </a:solidFill>
                <a:effectLst/>
                <a:latin typeface="Calibri" pitchFamily="34" charset="0"/>
                <a:ea typeface="MS PGothic" panose="020B0600070205080204" pitchFamily="34" charset="-128"/>
                <a:cs typeface="ＭＳ Ｐゴシック" charset="0"/>
              </a:rPr>
              <a:t>uo</a:t>
            </a:r>
            <a:r>
              <a:rPr lang="en-US" sz="1200" kern="1200" baseline="0" dirty="0" smtClean="0">
                <a:solidFill>
                  <a:schemeClr val="tx1"/>
                </a:solidFill>
                <a:effectLst/>
                <a:latin typeface="Calibri" pitchFamily="34" charset="0"/>
                <a:ea typeface="MS PGothic" panose="020B0600070205080204" pitchFamily="34" charset="-128"/>
                <a:cs typeface="ＭＳ Ｐゴシック" charset="0"/>
              </a:rPr>
              <a:t> </a:t>
            </a:r>
            <a:r>
              <a:rPr lang="en-US" sz="1200" kern="1200" baseline="0" dirty="0" err="1" smtClean="0">
                <a:solidFill>
                  <a:schemeClr val="tx1"/>
                </a:solidFill>
                <a:effectLst/>
                <a:latin typeface="Calibri" pitchFamily="34" charset="0"/>
                <a:ea typeface="MS PGothic" panose="020B0600070205080204" pitchFamily="34" charset="-128"/>
                <a:cs typeface="ＭＳ Ｐゴシック" charset="0"/>
              </a:rPr>
              <a:t>tiesiogini</a:t>
            </a:r>
            <a:r>
              <a:rPr lang="lt-LT" sz="1200" kern="1200" baseline="0" dirty="0" smtClean="0">
                <a:solidFill>
                  <a:schemeClr val="tx1"/>
                </a:solidFill>
                <a:effectLst/>
                <a:latin typeface="Calibri" pitchFamily="34" charset="0"/>
                <a:ea typeface="MS PGothic" panose="020B0600070205080204" pitchFamily="34" charset="-128"/>
                <a:cs typeface="ＭＳ Ｐゴシック" charset="0"/>
              </a:rPr>
              <a:t>ų išlaidų projekte.</a:t>
            </a:r>
            <a:endParaRPr lang="lt-LT" sz="1200" kern="1200" baseline="0" dirty="0">
              <a:solidFill>
                <a:schemeClr val="tx1"/>
              </a:solidFill>
              <a:effectLst/>
              <a:latin typeface="Calibri" pitchFamily="34" charset="0"/>
              <a:ea typeface="MS PGothic" panose="020B0600070205080204" pitchFamily="34" charset="-128"/>
              <a:cs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077165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baseline="0" dirty="0"/>
          </a:p>
        </p:txBody>
      </p:sp>
      <p:sp>
        <p:nvSpPr>
          <p:cNvPr id="4" name="Slide Number Placeholder 3"/>
          <p:cNvSpPr>
            <a:spLocks noGrp="1"/>
          </p:cNvSpPr>
          <p:nvPr>
            <p:ph type="sldNum" sz="quarter" idx="10"/>
          </p:nvPr>
        </p:nvSpPr>
        <p:spPr/>
        <p:txBody>
          <a:bodyPr/>
          <a:lstStyle/>
          <a:p>
            <a:fld id="{8645FD1D-A3DD-44F4-9876-F968B071B163}" type="slidenum">
              <a:rPr lang="lt-LT" smtClean="0"/>
              <a:t>22</a:t>
            </a:fld>
            <a:endParaRPr lang="lt-LT"/>
          </a:p>
        </p:txBody>
      </p:sp>
    </p:spTree>
    <p:extLst>
      <p:ext uri="{BB962C8B-B14F-4D97-AF65-F5344CB8AC3E}">
        <p14:creationId xmlns:p14="http://schemas.microsoft.com/office/powerpoint/2010/main" val="18492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Kalbėti su Vilma prieš mokymus</a:t>
            </a:r>
            <a:endParaRPr lang="lt-LT" dirty="0"/>
          </a:p>
        </p:txBody>
      </p:sp>
      <p:sp>
        <p:nvSpPr>
          <p:cNvPr id="4" name="Slide Number Placeholder 3"/>
          <p:cNvSpPr>
            <a:spLocks noGrp="1"/>
          </p:cNvSpPr>
          <p:nvPr>
            <p:ph type="sldNum" sz="quarter" idx="10"/>
          </p:nvPr>
        </p:nvSpPr>
        <p:spPr/>
        <p:txBody>
          <a:bodyPr/>
          <a:lstStyle/>
          <a:p>
            <a:fld id="{8645FD1D-A3DD-44F4-9876-F968B071B163}" type="slidenum">
              <a:rPr lang="lt-LT" smtClean="0"/>
              <a:t>23</a:t>
            </a:fld>
            <a:endParaRPr lang="lt-LT"/>
          </a:p>
        </p:txBody>
      </p:sp>
    </p:spTree>
    <p:extLst>
      <p:ext uri="{BB962C8B-B14F-4D97-AF65-F5344CB8AC3E}">
        <p14:creationId xmlns:p14="http://schemas.microsoft.com/office/powerpoint/2010/main" val="3025445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8645FD1D-A3DD-44F4-9876-F968B071B163}" type="slidenum">
              <a:rPr lang="lt-LT" smtClean="0"/>
              <a:t>24</a:t>
            </a:fld>
            <a:endParaRPr lang="lt-LT"/>
          </a:p>
        </p:txBody>
      </p:sp>
    </p:spTree>
    <p:extLst>
      <p:ext uri="{BB962C8B-B14F-4D97-AF65-F5344CB8AC3E}">
        <p14:creationId xmlns:p14="http://schemas.microsoft.com/office/powerpoint/2010/main" val="897056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8645FD1D-A3DD-44F4-9876-F968B071B163}" type="slidenum">
              <a:rPr lang="lt-LT" smtClean="0"/>
              <a:t>26</a:t>
            </a:fld>
            <a:endParaRPr lang="lt-LT"/>
          </a:p>
        </p:txBody>
      </p:sp>
    </p:spTree>
    <p:extLst>
      <p:ext uri="{BB962C8B-B14F-4D97-AF65-F5344CB8AC3E}">
        <p14:creationId xmlns:p14="http://schemas.microsoft.com/office/powerpoint/2010/main" val="1025399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8645FD1D-A3DD-44F4-9876-F968B071B163}" type="slidenum">
              <a:rPr lang="lt-LT" smtClean="0"/>
              <a:t>2</a:t>
            </a:fld>
            <a:endParaRPr lang="lt-LT"/>
          </a:p>
        </p:txBody>
      </p:sp>
    </p:spTree>
    <p:extLst>
      <p:ext uri="{BB962C8B-B14F-4D97-AF65-F5344CB8AC3E}">
        <p14:creationId xmlns:p14="http://schemas.microsoft.com/office/powerpoint/2010/main" val="1624844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4706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8645FD1D-A3DD-44F4-9876-F968B071B163}" type="slidenum">
              <a:rPr lang="lt-LT" smtClean="0"/>
              <a:t>28</a:t>
            </a:fld>
            <a:endParaRPr lang="lt-LT"/>
          </a:p>
        </p:txBody>
      </p:sp>
    </p:spTree>
    <p:extLst>
      <p:ext uri="{BB962C8B-B14F-4D97-AF65-F5344CB8AC3E}">
        <p14:creationId xmlns:p14="http://schemas.microsoft.com/office/powerpoint/2010/main" val="249677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smtClean="0">
                <a:solidFill>
                  <a:schemeClr val="tx1"/>
                </a:solidFill>
                <a:effectLst/>
                <a:latin typeface="+mn-lt"/>
                <a:ea typeface="+mn-ea"/>
                <a:cs typeface="+mn-cs"/>
              </a:rPr>
              <a:t>Partnerio deklaracija (Projektų administravimo ir finansavimo taisyklių Projekto įgyvendinimo plano formos 1 priedas) (taikoma, jei projektas bus įgyvendinamas su partneriu (-</a:t>
            </a:r>
            <a:r>
              <a:rPr lang="lt-LT" sz="1200" kern="1200" dirty="0" err="1" smtClean="0">
                <a:solidFill>
                  <a:schemeClr val="tx1"/>
                </a:solidFill>
                <a:effectLst/>
                <a:latin typeface="+mn-lt"/>
                <a:ea typeface="+mn-ea"/>
                <a:cs typeface="+mn-cs"/>
              </a:rPr>
              <a:t>iais</a:t>
            </a:r>
            <a:r>
              <a:rPr lang="lt-LT" sz="1200" kern="1200" dirty="0" smtClean="0">
                <a:solidFill>
                  <a:schemeClr val="tx1"/>
                </a:solidFill>
                <a:effectLst/>
                <a:latin typeface="+mn-lt"/>
                <a:ea typeface="+mn-ea"/>
                <a:cs typeface="+mn-cs"/>
              </a:rPr>
              <a:t>)); </a:t>
            </a:r>
          </a:p>
          <a:p>
            <a:r>
              <a:rPr lang="lt-LT" sz="1200" kern="1200" dirty="0" smtClean="0">
                <a:solidFill>
                  <a:schemeClr val="tx1"/>
                </a:solidFill>
                <a:effectLst/>
                <a:latin typeface="+mn-lt"/>
                <a:ea typeface="+mn-ea"/>
                <a:cs typeface="+mn-cs"/>
              </a:rPr>
              <a:t>Informacija apie projekto biudžeto paskirstymą pagal pareiškėjus ir partnerius (Projektų administravimo ir finansavimo taisyklių Projekto įgyvendinimo plano formos 2 priedas) (taikoma, jei projektas bus įgyvendinamas su partneriu (-</a:t>
            </a:r>
            <a:r>
              <a:rPr lang="lt-LT" sz="1200" kern="1200" dirty="0" err="1" smtClean="0">
                <a:solidFill>
                  <a:schemeClr val="tx1"/>
                </a:solidFill>
                <a:effectLst/>
                <a:latin typeface="+mn-lt"/>
                <a:ea typeface="+mn-ea"/>
                <a:cs typeface="+mn-cs"/>
              </a:rPr>
              <a:t>iais</a:t>
            </a:r>
            <a:r>
              <a:rPr lang="lt-LT" sz="1200" kern="1200" dirty="0" smtClean="0">
                <a:solidFill>
                  <a:schemeClr val="tx1"/>
                </a:solidFill>
                <a:effectLst/>
                <a:latin typeface="+mn-lt"/>
                <a:ea typeface="+mn-ea"/>
                <a:cs typeface="+mn-cs"/>
              </a:rPr>
              <a:t>)); </a:t>
            </a:r>
          </a:p>
          <a:p>
            <a:r>
              <a:rPr lang="lt-LT" sz="1200" kern="1200" dirty="0" smtClean="0">
                <a:solidFill>
                  <a:schemeClr val="tx1"/>
                </a:solidFill>
                <a:effectLst/>
                <a:latin typeface="+mn-lt"/>
                <a:ea typeface="+mn-ea"/>
                <a:cs typeface="+mn-cs"/>
              </a:rPr>
              <a:t>Dokumentai ir informacija, pagrindžiantys projekto išlaidų pagrįstumą (pvz., sudarytų sutarčių kopijos, komerciniai pasiūlymai), taip pat pateikiamos nuorodos į rinkoje esančias kainas (pvz., Centrinėje viešųjų pirkimų informacinėje sistemoje); </a:t>
            </a:r>
          </a:p>
          <a:p>
            <a:r>
              <a:rPr lang="lt-LT" sz="1200" kern="1200" dirty="0" smtClean="0">
                <a:solidFill>
                  <a:schemeClr val="tx1"/>
                </a:solidFill>
                <a:effectLst/>
                <a:latin typeface="+mn-lt"/>
                <a:ea typeface="+mn-ea"/>
                <a:cs typeface="+mn-cs"/>
              </a:rPr>
              <a:t>Dokumentai, pagrindžiantys darbo užmokesčio išlaidų pagrįstumą (veiklų sąrašą, kuriame būtų nurodytos projektą vykdančių asmenų darbo valandos projekte, valandinis įkainis, jo pagrindimas); </a:t>
            </a:r>
          </a:p>
          <a:p>
            <a:r>
              <a:rPr lang="lt-LT" sz="1200" kern="1200" dirty="0" smtClean="0">
                <a:solidFill>
                  <a:schemeClr val="tx1"/>
                </a:solidFill>
                <a:effectLst/>
                <a:latin typeface="+mn-lt"/>
                <a:ea typeface="+mn-ea"/>
                <a:cs typeface="+mn-cs"/>
              </a:rPr>
              <a:t>Ekspertinių žinių aprašymas ir dokumentai, pagrindžiantys turimas ekspertines žinias pagal LST EN 16931-1:2017+A1:2020 standartą, „</a:t>
            </a:r>
            <a:r>
              <a:rPr lang="lt-LT" sz="1200" kern="1200" dirty="0" err="1" smtClean="0">
                <a:solidFill>
                  <a:schemeClr val="tx1"/>
                </a:solidFill>
                <a:effectLst/>
                <a:latin typeface="+mn-lt"/>
                <a:ea typeface="+mn-ea"/>
                <a:cs typeface="+mn-cs"/>
              </a:rPr>
              <a:t>Peppol</a:t>
            </a:r>
            <a:r>
              <a:rPr lang="lt-LT" sz="1200" kern="1200" dirty="0" smtClean="0">
                <a:solidFill>
                  <a:schemeClr val="tx1"/>
                </a:solidFill>
                <a:effectLst/>
                <a:latin typeface="+mn-lt"/>
                <a:ea typeface="+mn-ea"/>
                <a:cs typeface="+mn-cs"/>
              </a:rPr>
              <a:t>“ tinklo „</a:t>
            </a:r>
            <a:r>
              <a:rPr lang="lt-LT" sz="1200" kern="1200" dirty="0" err="1" smtClean="0">
                <a:solidFill>
                  <a:schemeClr val="tx1"/>
                </a:solidFill>
                <a:effectLst/>
                <a:latin typeface="+mn-lt"/>
                <a:ea typeface="+mn-ea"/>
                <a:cs typeface="+mn-cs"/>
              </a:rPr>
              <a:t>Peppol</a:t>
            </a:r>
            <a:r>
              <a:rPr lang="lt-LT" sz="1200" kern="1200" dirty="0" smtClean="0">
                <a:solidFill>
                  <a:schemeClr val="tx1"/>
                </a:solidFill>
                <a:effectLst/>
                <a:latin typeface="+mn-lt"/>
                <a:ea typeface="+mn-ea"/>
                <a:cs typeface="+mn-cs"/>
              </a:rPr>
              <a:t> BIS </a:t>
            </a:r>
            <a:r>
              <a:rPr lang="lt-LT" sz="1200" kern="1200" dirty="0" err="1" smtClean="0">
                <a:solidFill>
                  <a:schemeClr val="tx1"/>
                </a:solidFill>
                <a:effectLst/>
                <a:latin typeface="+mn-lt"/>
                <a:ea typeface="+mn-ea"/>
                <a:cs typeface="+mn-cs"/>
              </a:rPr>
              <a:t>Billing</a:t>
            </a:r>
            <a:r>
              <a:rPr lang="lt-LT" sz="1200" kern="1200" dirty="0" smtClean="0">
                <a:solidFill>
                  <a:schemeClr val="tx1"/>
                </a:solidFill>
                <a:effectLst/>
                <a:latin typeface="+mn-lt"/>
                <a:ea typeface="+mn-ea"/>
                <a:cs typeface="+mn-cs"/>
              </a:rPr>
              <a:t> 3.0“ specifikacijas;</a:t>
            </a:r>
          </a:p>
          <a:p>
            <a:r>
              <a:rPr lang="lt-LT" sz="1200" kern="1200" dirty="0" smtClean="0">
                <a:solidFill>
                  <a:schemeClr val="tx1"/>
                </a:solidFill>
                <a:effectLst/>
                <a:latin typeface="+mn-lt"/>
                <a:ea typeface="+mn-ea"/>
                <a:cs typeface="+mn-cs"/>
              </a:rPr>
              <a:t>Informacinių technologijų sprendimo diegimo proceso aprašymas.</a:t>
            </a:r>
            <a:endParaRPr lang="lt-L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45FD1D-A3DD-44F4-9876-F968B071B163}" type="slidenum">
              <a:rPr lang="lt-LT" smtClean="0"/>
              <a:t>29</a:t>
            </a:fld>
            <a:endParaRPr lang="lt-LT"/>
          </a:p>
        </p:txBody>
      </p:sp>
    </p:spTree>
    <p:extLst>
      <p:ext uri="{BB962C8B-B14F-4D97-AF65-F5344CB8AC3E}">
        <p14:creationId xmlns:p14="http://schemas.microsoft.com/office/powerpoint/2010/main" val="3895326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lt-LT" sz="1200" kern="1200" dirty="0" smtClean="0">
                <a:solidFill>
                  <a:schemeClr val="tx1"/>
                </a:solidFill>
                <a:effectLst/>
                <a:latin typeface="+mn-lt"/>
                <a:ea typeface="+mn-ea"/>
                <a:cs typeface="+mn-cs"/>
              </a:rPr>
              <a:t>Netinkamos finansuoti projekto lėšos:</a:t>
            </a:r>
            <a:endParaRPr lang="lt-LT" sz="1100" kern="1200" dirty="0" smtClean="0">
              <a:solidFill>
                <a:schemeClr val="tx1"/>
              </a:solidFill>
              <a:effectLst/>
              <a:latin typeface="+mn-lt"/>
              <a:ea typeface="+mn-ea"/>
              <a:cs typeface="+mn-cs"/>
            </a:endParaRPr>
          </a:p>
          <a:p>
            <a:pPr lvl="1"/>
            <a:r>
              <a:rPr lang="lt-LT" sz="1200" kern="1200" dirty="0" smtClean="0">
                <a:solidFill>
                  <a:schemeClr val="tx1"/>
                </a:solidFill>
                <a:effectLst/>
                <a:latin typeface="+mn-lt"/>
                <a:ea typeface="+mn-ea"/>
                <a:cs typeface="+mn-cs"/>
              </a:rPr>
              <a:t>transporto priemonių pirkimo, lizingo (finansinės nuomos), eksploatavimo ir susijusios išlaidos;</a:t>
            </a:r>
            <a:endParaRPr lang="lt-LT" sz="1100" kern="1200" dirty="0" smtClean="0">
              <a:solidFill>
                <a:schemeClr val="tx1"/>
              </a:solidFill>
              <a:effectLst/>
              <a:latin typeface="+mn-lt"/>
              <a:ea typeface="+mn-ea"/>
              <a:cs typeface="+mn-cs"/>
            </a:endParaRPr>
          </a:p>
          <a:p>
            <a:pPr lvl="1"/>
            <a:r>
              <a:rPr lang="lt-LT" sz="1200" kern="1200" dirty="0" smtClean="0">
                <a:solidFill>
                  <a:schemeClr val="tx1"/>
                </a:solidFill>
                <a:effectLst/>
                <a:latin typeface="+mn-lt"/>
                <a:ea typeface="+mn-ea"/>
                <a:cs typeface="+mn-cs"/>
              </a:rPr>
              <a:t>žemės pirkimo išlaidos;</a:t>
            </a:r>
            <a:endParaRPr lang="lt-LT" sz="1100" kern="1200" dirty="0" smtClean="0">
              <a:solidFill>
                <a:schemeClr val="tx1"/>
              </a:solidFill>
              <a:effectLst/>
              <a:latin typeface="+mn-lt"/>
              <a:ea typeface="+mn-ea"/>
              <a:cs typeface="+mn-cs"/>
            </a:endParaRPr>
          </a:p>
          <a:p>
            <a:pPr lvl="1"/>
            <a:r>
              <a:rPr lang="lt-LT" sz="1200" kern="1200" dirty="0" smtClean="0">
                <a:solidFill>
                  <a:schemeClr val="tx1"/>
                </a:solidFill>
                <a:effectLst/>
                <a:latin typeface="+mn-lt"/>
                <a:ea typeface="+mn-ea"/>
                <a:cs typeface="+mn-cs"/>
              </a:rPr>
              <a:t>įgyvendinant projektą naudojamo ilgalaikio turto nusidėvėjimo (amortizacijos) sąnaudos;</a:t>
            </a:r>
            <a:endParaRPr lang="lt-LT" sz="1100" kern="1200" dirty="0" smtClean="0">
              <a:solidFill>
                <a:schemeClr val="tx1"/>
              </a:solidFill>
              <a:effectLst/>
              <a:latin typeface="+mn-lt"/>
              <a:ea typeface="+mn-ea"/>
              <a:cs typeface="+mn-cs"/>
            </a:endParaRPr>
          </a:p>
          <a:p>
            <a:pPr lvl="1"/>
            <a:r>
              <a:rPr lang="lt-LT" sz="1200" kern="1200" dirty="0" smtClean="0">
                <a:solidFill>
                  <a:schemeClr val="tx1"/>
                </a:solidFill>
                <a:effectLst/>
                <a:latin typeface="+mn-lt"/>
                <a:ea typeface="+mn-ea"/>
                <a:cs typeface="+mn-cs"/>
              </a:rPr>
              <a:t>nepiniginis projekto vykdytojo / projekto partnerio įnašas.</a:t>
            </a:r>
            <a:endParaRPr lang="lt-LT" sz="1100" kern="1200" dirty="0" smtClean="0">
              <a:solidFill>
                <a:schemeClr val="tx1"/>
              </a:solidFill>
              <a:effectLst/>
              <a:latin typeface="+mn-lt"/>
              <a:ea typeface="+mn-ea"/>
              <a:cs typeface="+mn-cs"/>
            </a:endParaRPr>
          </a:p>
          <a:p>
            <a:r>
              <a:rPr lang="lt-LT" sz="1200" kern="1200" dirty="0" smtClean="0">
                <a:solidFill>
                  <a:schemeClr val="tx1"/>
                </a:solidFill>
                <a:effectLst/>
                <a:latin typeface="+mn-lt"/>
                <a:ea typeface="+mn-ea"/>
                <a:cs typeface="+mn-cs"/>
              </a:rPr>
              <a:t>Kryžminis finansavimas netaikomas</a:t>
            </a:r>
            <a:endParaRPr lang="lt-LT" dirty="0"/>
          </a:p>
        </p:txBody>
      </p:sp>
      <p:sp>
        <p:nvSpPr>
          <p:cNvPr id="4" name="Slide Number Placeholder 3"/>
          <p:cNvSpPr>
            <a:spLocks noGrp="1"/>
          </p:cNvSpPr>
          <p:nvPr>
            <p:ph type="sldNum" sz="quarter" idx="10"/>
          </p:nvPr>
        </p:nvSpPr>
        <p:spPr/>
        <p:txBody>
          <a:bodyPr/>
          <a:lstStyle/>
          <a:p>
            <a:fld id="{8645FD1D-A3DD-44F4-9876-F968B071B163}" type="slidenum">
              <a:rPr lang="lt-LT" smtClean="0"/>
              <a:t>30</a:t>
            </a:fld>
            <a:endParaRPr lang="lt-LT"/>
          </a:p>
        </p:txBody>
      </p:sp>
    </p:spTree>
    <p:extLst>
      <p:ext uri="{BB962C8B-B14F-4D97-AF65-F5344CB8AC3E}">
        <p14:creationId xmlns:p14="http://schemas.microsoft.com/office/powerpoint/2010/main" val="2649287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45FD1D-A3DD-44F4-9876-F968B071B163}" type="slidenum">
              <a:rPr lang="lt-LT" smtClean="0"/>
              <a:t>32</a:t>
            </a:fld>
            <a:endParaRPr lang="lt-LT"/>
          </a:p>
        </p:txBody>
      </p:sp>
    </p:spTree>
    <p:extLst>
      <p:ext uri="{BB962C8B-B14F-4D97-AF65-F5344CB8AC3E}">
        <p14:creationId xmlns:p14="http://schemas.microsoft.com/office/powerpoint/2010/main" val="3165194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200" kern="1200" baseline="0" dirty="0" smtClean="0">
                <a:solidFill>
                  <a:schemeClr val="tx1"/>
                </a:solidFill>
                <a:effectLst/>
                <a:latin typeface="Calibri" pitchFamily="34" charset="0"/>
                <a:ea typeface="MS PGothic" panose="020B0600070205080204" pitchFamily="34" charset="-128"/>
                <a:cs typeface="ＭＳ Ｐゴシック" charset="0"/>
              </a:rPr>
              <a:t>Netiesioginės yra </a:t>
            </a:r>
            <a:r>
              <a:rPr lang="ru-RU" sz="1200" kern="1200" baseline="0" dirty="0" smtClean="0">
                <a:solidFill>
                  <a:schemeClr val="tx1"/>
                </a:solidFill>
                <a:effectLst/>
                <a:latin typeface="Calibri" pitchFamily="34" charset="0"/>
                <a:ea typeface="MS PGothic" panose="020B0600070205080204" pitchFamily="34" charset="-128"/>
                <a:cs typeface="ＭＳ Ｐゴシック" charset="0"/>
              </a:rPr>
              <a:t>7 </a:t>
            </a:r>
            <a:r>
              <a:rPr lang="en-US" sz="1200" kern="1200" baseline="0" dirty="0" smtClean="0">
                <a:solidFill>
                  <a:schemeClr val="tx1"/>
                </a:solidFill>
                <a:effectLst/>
                <a:latin typeface="Calibri" pitchFamily="34" charset="0"/>
                <a:ea typeface="MS PGothic" panose="020B0600070205080204" pitchFamily="34" charset="-128"/>
                <a:cs typeface="ＭＳ Ｐゴシック" charset="0"/>
              </a:rPr>
              <a:t>proc. </a:t>
            </a:r>
            <a:r>
              <a:rPr lang="lt-LT" sz="1200" kern="1200" baseline="0" dirty="0" smtClean="0">
                <a:solidFill>
                  <a:schemeClr val="tx1"/>
                </a:solidFill>
                <a:effectLst/>
                <a:latin typeface="Calibri" pitchFamily="34" charset="0"/>
                <a:ea typeface="MS PGothic" panose="020B0600070205080204" pitchFamily="34" charset="-128"/>
                <a:cs typeface="ＭＳ Ｐゴシック" charset="0"/>
              </a:rPr>
              <a:t>n</a:t>
            </a:r>
            <a:r>
              <a:rPr lang="en-US" sz="1200" kern="1200" baseline="0" dirty="0" err="1" smtClean="0">
                <a:solidFill>
                  <a:schemeClr val="tx1"/>
                </a:solidFill>
                <a:effectLst/>
                <a:latin typeface="Calibri" pitchFamily="34" charset="0"/>
                <a:ea typeface="MS PGothic" panose="020B0600070205080204" pitchFamily="34" charset="-128"/>
                <a:cs typeface="ＭＳ Ｐゴシック" charset="0"/>
              </a:rPr>
              <a:t>uo</a:t>
            </a:r>
            <a:r>
              <a:rPr lang="en-US" sz="1200" kern="1200" baseline="0" dirty="0" smtClean="0">
                <a:solidFill>
                  <a:schemeClr val="tx1"/>
                </a:solidFill>
                <a:effectLst/>
                <a:latin typeface="Calibri" pitchFamily="34" charset="0"/>
                <a:ea typeface="MS PGothic" panose="020B0600070205080204" pitchFamily="34" charset="-128"/>
                <a:cs typeface="ＭＳ Ｐゴシック" charset="0"/>
              </a:rPr>
              <a:t> </a:t>
            </a:r>
            <a:r>
              <a:rPr lang="en-US" sz="1200" kern="1200" baseline="0" dirty="0" err="1" smtClean="0">
                <a:solidFill>
                  <a:schemeClr val="tx1"/>
                </a:solidFill>
                <a:effectLst/>
                <a:latin typeface="Calibri" pitchFamily="34" charset="0"/>
                <a:ea typeface="MS PGothic" panose="020B0600070205080204" pitchFamily="34" charset="-128"/>
                <a:cs typeface="ＭＳ Ｐゴシック" charset="0"/>
              </a:rPr>
              <a:t>tiesiogini</a:t>
            </a:r>
            <a:r>
              <a:rPr lang="lt-LT" sz="1200" kern="1200" baseline="0" dirty="0" smtClean="0">
                <a:solidFill>
                  <a:schemeClr val="tx1"/>
                </a:solidFill>
                <a:effectLst/>
                <a:latin typeface="Calibri" pitchFamily="34" charset="0"/>
                <a:ea typeface="MS PGothic" panose="020B0600070205080204" pitchFamily="34" charset="-128"/>
                <a:cs typeface="ＭＳ Ｐゴシック" charset="0"/>
              </a:rPr>
              <a:t>ų išlaidų projekte.</a:t>
            </a:r>
            <a:endParaRPr lang="lt-LT" sz="1200" kern="1200" baseline="0" dirty="0">
              <a:solidFill>
                <a:schemeClr val="tx1"/>
              </a:solidFill>
              <a:effectLst/>
              <a:latin typeface="Calibri" pitchFamily="34" charset="0"/>
              <a:ea typeface="MS PGothic" panose="020B0600070205080204" pitchFamily="34" charset="-128"/>
              <a:cs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22407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t-LT" sz="1200" kern="1200" baseline="0" dirty="0">
              <a:solidFill>
                <a:schemeClr val="tx1"/>
              </a:solidFill>
              <a:effectLst/>
              <a:latin typeface="Calibri" pitchFamily="34" charset="0"/>
              <a:ea typeface="MS PGothic" panose="020B0600070205080204" pitchFamily="34" charset="-128"/>
              <a:cs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08587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t-LT" sz="1200" kern="1200" baseline="0" dirty="0">
              <a:solidFill>
                <a:schemeClr val="tx1"/>
              </a:solidFill>
              <a:effectLst/>
              <a:latin typeface="Calibri" pitchFamily="34" charset="0"/>
              <a:ea typeface="MS PGothic" panose="020B0600070205080204" pitchFamily="34" charset="-128"/>
              <a:cs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963270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lt-LT" sz="1200" kern="1200" baseline="0" dirty="0">
              <a:solidFill>
                <a:schemeClr val="tx1"/>
              </a:solidFill>
              <a:effectLst/>
              <a:latin typeface="Calibri" pitchFamily="34" charset="0"/>
              <a:ea typeface="MS PGothic" panose="020B0600070205080204" pitchFamily="34" charset="-128"/>
              <a:cs typeface="ＭＳ Ｐゴシック"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3990313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8645FD1D-A3DD-44F4-9876-F968B071B163}" type="slidenum">
              <a:rPr lang="lt-LT" smtClean="0"/>
              <a:t>37</a:t>
            </a:fld>
            <a:endParaRPr lang="lt-LT"/>
          </a:p>
        </p:txBody>
      </p:sp>
    </p:spTree>
    <p:extLst>
      <p:ext uri="{BB962C8B-B14F-4D97-AF65-F5344CB8AC3E}">
        <p14:creationId xmlns:p14="http://schemas.microsoft.com/office/powerpoint/2010/main" val="171988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1" kern="1200" dirty="0" smtClean="0">
                <a:solidFill>
                  <a:schemeClr val="tx1"/>
                </a:solidFill>
                <a:effectLst/>
                <a:latin typeface="+mn-lt"/>
                <a:ea typeface="+mn-ea"/>
                <a:cs typeface="+mn-cs"/>
              </a:rPr>
              <a:t>Keičiama</a:t>
            </a:r>
            <a:r>
              <a:rPr lang="lt-LT" sz="1200" b="1" kern="1200" baseline="0" dirty="0" smtClean="0">
                <a:solidFill>
                  <a:schemeClr val="tx1"/>
                </a:solidFill>
                <a:effectLst/>
                <a:latin typeface="+mn-lt"/>
                <a:ea typeface="+mn-ea"/>
                <a:cs typeface="+mn-cs"/>
              </a:rPr>
              <a:t> iš - </a:t>
            </a:r>
            <a:r>
              <a:rPr lang="lt-LT" sz="1200" b="1" kern="1200" dirty="0" smtClean="0">
                <a:solidFill>
                  <a:schemeClr val="tx1"/>
                </a:solidFill>
                <a:effectLst/>
                <a:latin typeface="+mn-lt"/>
                <a:ea typeface="+mn-ea"/>
                <a:cs typeface="+mn-cs"/>
              </a:rPr>
              <a:t>Visos apskaitos sistemos bus prijungtos prie atvirojo kodo „</a:t>
            </a:r>
            <a:r>
              <a:rPr lang="lt-LT" sz="1200" b="1" kern="1200" dirty="0" err="1" smtClean="0">
                <a:solidFill>
                  <a:schemeClr val="tx1"/>
                </a:solidFill>
                <a:effectLst/>
                <a:latin typeface="+mn-lt"/>
                <a:ea typeface="+mn-ea"/>
                <a:cs typeface="+mn-cs"/>
              </a:rPr>
              <a:t>EuroConnector</a:t>
            </a:r>
            <a:r>
              <a:rPr lang="lt-LT" sz="1200" b="1" kern="1200" dirty="0" smtClean="0">
                <a:solidFill>
                  <a:schemeClr val="tx1"/>
                </a:solidFill>
                <a:effectLst/>
                <a:latin typeface="+mn-lt"/>
                <a:ea typeface="+mn-ea"/>
                <a:cs typeface="+mn-cs"/>
              </a:rPr>
              <a:t>“ ir naudojamos nemokamai. </a:t>
            </a:r>
            <a:endParaRPr lang="lt-LT" dirty="0"/>
          </a:p>
        </p:txBody>
      </p:sp>
      <p:sp>
        <p:nvSpPr>
          <p:cNvPr id="4" name="Slide Number Placeholder 3"/>
          <p:cNvSpPr>
            <a:spLocks noGrp="1"/>
          </p:cNvSpPr>
          <p:nvPr>
            <p:ph type="sldNum" sz="quarter" idx="10"/>
          </p:nvPr>
        </p:nvSpPr>
        <p:spPr/>
        <p:txBody>
          <a:bodyPr/>
          <a:lstStyle/>
          <a:p>
            <a:fld id="{8645FD1D-A3DD-44F4-9876-F968B071B163}" type="slidenum">
              <a:rPr lang="lt-LT" smtClean="0"/>
              <a:t>4</a:t>
            </a:fld>
            <a:endParaRPr lang="lt-LT"/>
          </a:p>
        </p:txBody>
      </p:sp>
    </p:spTree>
    <p:extLst>
      <p:ext uri="{BB962C8B-B14F-4D97-AF65-F5344CB8AC3E}">
        <p14:creationId xmlns:p14="http://schemas.microsoft.com/office/powerpoint/2010/main" val="332971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Akcentas – svarbu nesusimaišyti ženkluose. </a:t>
            </a:r>
          </a:p>
        </p:txBody>
      </p:sp>
      <p:sp>
        <p:nvSpPr>
          <p:cNvPr id="4" name="Slide Number Placeholder 3"/>
          <p:cNvSpPr>
            <a:spLocks noGrp="1"/>
          </p:cNvSpPr>
          <p:nvPr>
            <p:ph type="sldNum" sz="quarter" idx="10"/>
          </p:nvPr>
        </p:nvSpPr>
        <p:spPr/>
        <p:txBody>
          <a:bodyPr/>
          <a:lstStyle/>
          <a:p>
            <a:fld id="{8645FD1D-A3DD-44F4-9876-F968B071B163}" type="slidenum">
              <a:rPr lang="lt-LT" smtClean="0"/>
              <a:t>6</a:t>
            </a:fld>
            <a:endParaRPr lang="lt-LT"/>
          </a:p>
        </p:txBody>
      </p:sp>
    </p:spTree>
    <p:extLst>
      <p:ext uri="{BB962C8B-B14F-4D97-AF65-F5344CB8AC3E}">
        <p14:creationId xmlns:p14="http://schemas.microsoft.com/office/powerpoint/2010/main" val="1081528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8645FD1D-A3DD-44F4-9876-F968B071B163}" type="slidenum">
              <a:rPr lang="lt-LT" smtClean="0"/>
              <a:t>7</a:t>
            </a:fld>
            <a:endParaRPr lang="lt-LT"/>
          </a:p>
        </p:txBody>
      </p:sp>
    </p:spTree>
    <p:extLst>
      <p:ext uri="{BB962C8B-B14F-4D97-AF65-F5344CB8AC3E}">
        <p14:creationId xmlns:p14="http://schemas.microsoft.com/office/powerpoint/2010/main" val="2931548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8645FD1D-A3DD-44F4-9876-F968B071B163}" type="slidenum">
              <a:rPr lang="lt-LT" smtClean="0"/>
              <a:t>10</a:t>
            </a:fld>
            <a:endParaRPr lang="lt-LT"/>
          </a:p>
        </p:txBody>
      </p:sp>
    </p:spTree>
    <p:extLst>
      <p:ext uri="{BB962C8B-B14F-4D97-AF65-F5344CB8AC3E}">
        <p14:creationId xmlns:p14="http://schemas.microsoft.com/office/powerpoint/2010/main" val="2678973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Projekto tikslas yra parenkamas problemos sprendimui.</a:t>
            </a:r>
            <a:r>
              <a:rPr lang="lt-LT" baseline="0" dirty="0" smtClean="0"/>
              <a:t> Turi būti užtikrinamas apskaitos elektroninių dokumentų apsikeitimo procesas tarp viešojo sektoriaus subjektų ir privataus sektoriaus atstovų.</a:t>
            </a:r>
            <a:endParaRPr lang="lt-LT" dirty="0"/>
          </a:p>
        </p:txBody>
      </p:sp>
      <p:sp>
        <p:nvSpPr>
          <p:cNvPr id="4" name="Slide Number Placeholder 3"/>
          <p:cNvSpPr>
            <a:spLocks noGrp="1"/>
          </p:cNvSpPr>
          <p:nvPr>
            <p:ph type="sldNum" sz="quarter" idx="5"/>
          </p:nvPr>
        </p:nvSpPr>
        <p:spPr/>
        <p:txBody>
          <a:bodyPr/>
          <a:lstStyle/>
          <a:p>
            <a:fld id="{8645FD1D-A3DD-44F4-9876-F968B071B163}" type="slidenum">
              <a:rPr lang="lt-LT" smtClean="0"/>
              <a:t>11</a:t>
            </a:fld>
            <a:endParaRPr lang="lt-LT"/>
          </a:p>
        </p:txBody>
      </p:sp>
    </p:spTree>
    <p:extLst>
      <p:ext uri="{BB962C8B-B14F-4D97-AF65-F5344CB8AC3E}">
        <p14:creationId xmlns:p14="http://schemas.microsoft.com/office/powerpoint/2010/main" val="585137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baseline="0" dirty="0"/>
          </a:p>
          <a:p>
            <a:r>
              <a:rPr lang="lt-LT" sz="1200" kern="1200" dirty="0" smtClean="0">
                <a:solidFill>
                  <a:schemeClr val="tx1"/>
                </a:solidFill>
                <a:effectLst/>
                <a:latin typeface="+mn-lt"/>
                <a:ea typeface="+mn-ea"/>
                <a:cs typeface="+mn-cs"/>
              </a:rPr>
              <a:t>Pradėjęs veikti duomenų mainų įrankis – produkto rodiklis.</a:t>
            </a:r>
          </a:p>
          <a:p>
            <a:r>
              <a:rPr lang="lt-LT" sz="1200" kern="1200" dirty="0" smtClean="0">
                <a:solidFill>
                  <a:schemeClr val="tx1"/>
                </a:solidFill>
                <a:effectLst/>
                <a:latin typeface="+mn-lt"/>
                <a:ea typeface="+mn-ea"/>
                <a:cs typeface="+mn-cs"/>
              </a:rPr>
              <a:t>Rodiklio kodas - P.S.1067</a:t>
            </a:r>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Rezultato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steb</a:t>
            </a:r>
            <a:r>
              <a:rPr lang="lt-LT" sz="1200" kern="1200" dirty="0" smtClean="0">
                <a:solidFill>
                  <a:schemeClr val="tx1"/>
                </a:solidFill>
                <a:effectLst/>
                <a:latin typeface="+mn-lt"/>
                <a:ea typeface="+mn-ea"/>
                <a:cs typeface="+mn-cs"/>
              </a:rPr>
              <a:t>ėsenos rodikliai šiam projektui</a:t>
            </a:r>
            <a:r>
              <a:rPr lang="lt-LT" sz="1200" kern="1200" baseline="0" dirty="0" smtClean="0">
                <a:solidFill>
                  <a:schemeClr val="tx1"/>
                </a:solidFill>
                <a:effectLst/>
                <a:latin typeface="+mn-lt"/>
                <a:ea typeface="+mn-ea"/>
                <a:cs typeface="+mn-cs"/>
              </a:rPr>
              <a:t> nėra nustatyti</a:t>
            </a:r>
            <a:endParaRPr lang="lt-LT" dirty="0"/>
          </a:p>
        </p:txBody>
      </p:sp>
      <p:sp>
        <p:nvSpPr>
          <p:cNvPr id="4" name="Slide Number Placeholder 3"/>
          <p:cNvSpPr>
            <a:spLocks noGrp="1"/>
          </p:cNvSpPr>
          <p:nvPr>
            <p:ph type="sldNum" sz="quarter" idx="10"/>
          </p:nvPr>
        </p:nvSpPr>
        <p:spPr/>
        <p:txBody>
          <a:bodyPr/>
          <a:lstStyle/>
          <a:p>
            <a:fld id="{8645FD1D-A3DD-44F4-9876-F968B071B163}" type="slidenum">
              <a:rPr lang="lt-LT" smtClean="0"/>
              <a:t>12</a:t>
            </a:fld>
            <a:endParaRPr lang="lt-LT"/>
          </a:p>
        </p:txBody>
      </p:sp>
    </p:spTree>
    <p:extLst>
      <p:ext uri="{BB962C8B-B14F-4D97-AF65-F5344CB8AC3E}">
        <p14:creationId xmlns:p14="http://schemas.microsoft.com/office/powerpoint/2010/main" val="4255620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8645FD1D-A3DD-44F4-9876-F968B071B163}" type="slidenum">
              <a:rPr lang="lt-LT" smtClean="0"/>
              <a:t>13</a:t>
            </a:fld>
            <a:endParaRPr lang="lt-LT"/>
          </a:p>
        </p:txBody>
      </p:sp>
    </p:spTree>
    <p:extLst>
      <p:ext uri="{BB962C8B-B14F-4D97-AF65-F5344CB8AC3E}">
        <p14:creationId xmlns:p14="http://schemas.microsoft.com/office/powerpoint/2010/main" val="4181594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2800441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46" name="Rectangle 45"/>
          <p:cNvSpPr/>
          <p:nvPr userDrawn="1"/>
        </p:nvSpPr>
        <p:spPr>
          <a:xfrm>
            <a:off x="6554550" y="1639643"/>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9" name="Right Arrow Callout 48"/>
          <p:cNvSpPr/>
          <p:nvPr userDrawn="1"/>
        </p:nvSpPr>
        <p:spPr>
          <a:xfrm rot="16200000" flipV="1">
            <a:off x="6568324" y="3595137"/>
            <a:ext cx="2304832" cy="2360379"/>
          </a:xfrm>
          <a:prstGeom prst="rightArrowCallout">
            <a:avLst>
              <a:gd name="adj1" fmla="val 18792"/>
              <a:gd name="adj2" fmla="val 9396"/>
              <a:gd name="adj3" fmla="val 7361"/>
              <a:gd name="adj4" fmla="val 926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0" name="Picture Placeholder 7"/>
          <p:cNvSpPr>
            <a:spLocks noGrp="1"/>
          </p:cNvSpPr>
          <p:nvPr>
            <p:ph type="pic" sz="quarter" idx="40" hasCustomPrompt="1"/>
          </p:nvPr>
        </p:nvSpPr>
        <p:spPr>
          <a:xfrm>
            <a:off x="6631413" y="3874977"/>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43" name="Rectangle 42"/>
          <p:cNvSpPr/>
          <p:nvPr userDrawn="1"/>
        </p:nvSpPr>
        <p:spPr>
          <a:xfrm>
            <a:off x="3867161" y="3737209"/>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4" name="Text Placeholder 3"/>
          <p:cNvSpPr>
            <a:spLocks noGrp="1"/>
          </p:cNvSpPr>
          <p:nvPr>
            <p:ph type="body" sz="half" idx="36"/>
          </p:nvPr>
        </p:nvSpPr>
        <p:spPr>
          <a:xfrm>
            <a:off x="3983342" y="4343937"/>
            <a:ext cx="2100020" cy="13388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5" name="Text Placeholder 3"/>
          <p:cNvSpPr>
            <a:spLocks noGrp="1"/>
          </p:cNvSpPr>
          <p:nvPr>
            <p:ph type="body" sz="half" idx="37" hasCustomPrompt="1"/>
          </p:nvPr>
        </p:nvSpPr>
        <p:spPr>
          <a:xfrm>
            <a:off x="3983342" y="3953288"/>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7" name="Picture Placeholder 7"/>
          <p:cNvSpPr>
            <a:spLocks noGrp="1"/>
          </p:cNvSpPr>
          <p:nvPr>
            <p:ph type="pic" sz="quarter" idx="15" hasCustomPrompt="1"/>
          </p:nvPr>
        </p:nvSpPr>
        <p:spPr>
          <a:xfrm>
            <a:off x="533668" y="1614100"/>
            <a:ext cx="3052648" cy="427188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4" name="Right Arrow Callout 23"/>
          <p:cNvSpPr/>
          <p:nvPr userDrawn="1"/>
        </p:nvSpPr>
        <p:spPr>
          <a:xfrm rot="5400000">
            <a:off x="3894933" y="1575289"/>
            <a:ext cx="2304832" cy="2360379"/>
          </a:xfrm>
          <a:prstGeom prst="rightArrowCallout">
            <a:avLst>
              <a:gd name="adj1" fmla="val 18792"/>
              <a:gd name="adj2" fmla="val 9396"/>
              <a:gd name="adj3" fmla="val 7361"/>
              <a:gd name="adj4" fmla="val 9263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5" name="Picture Placeholder 7"/>
          <p:cNvSpPr>
            <a:spLocks noGrp="1"/>
          </p:cNvSpPr>
          <p:nvPr>
            <p:ph type="pic" sz="quarter" idx="32" hasCustomPrompt="1"/>
          </p:nvPr>
        </p:nvSpPr>
        <p:spPr>
          <a:xfrm>
            <a:off x="3958022" y="1698575"/>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47" name="Text Placeholder 3"/>
          <p:cNvSpPr>
            <a:spLocks noGrp="1"/>
          </p:cNvSpPr>
          <p:nvPr>
            <p:ph type="body" sz="half" idx="38"/>
          </p:nvPr>
        </p:nvSpPr>
        <p:spPr>
          <a:xfrm>
            <a:off x="6670731" y="2235561"/>
            <a:ext cx="2100020" cy="12245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ext Placeholder 3"/>
          <p:cNvSpPr>
            <a:spLocks noGrp="1"/>
          </p:cNvSpPr>
          <p:nvPr>
            <p:ph type="body" sz="half" idx="39" hasCustomPrompt="1"/>
          </p:nvPr>
        </p:nvSpPr>
        <p:spPr>
          <a:xfrm>
            <a:off x="6670731" y="1844910"/>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1" name="Rectangle 50"/>
          <p:cNvSpPr/>
          <p:nvPr userDrawn="1"/>
        </p:nvSpPr>
        <p:spPr>
          <a:xfrm>
            <a:off x="9297955" y="3737209"/>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2" name="Text Placeholder 3"/>
          <p:cNvSpPr>
            <a:spLocks noGrp="1"/>
          </p:cNvSpPr>
          <p:nvPr>
            <p:ph type="body" sz="half" idx="41"/>
          </p:nvPr>
        </p:nvSpPr>
        <p:spPr>
          <a:xfrm>
            <a:off x="9414137" y="4343937"/>
            <a:ext cx="2100020" cy="13388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3" name="Text Placeholder 3"/>
          <p:cNvSpPr>
            <a:spLocks noGrp="1"/>
          </p:cNvSpPr>
          <p:nvPr>
            <p:ph type="body" sz="half" idx="42" hasCustomPrompt="1"/>
          </p:nvPr>
        </p:nvSpPr>
        <p:spPr>
          <a:xfrm>
            <a:off x="9414137" y="3953288"/>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4" name="Right Arrow Callout 53"/>
          <p:cNvSpPr/>
          <p:nvPr userDrawn="1"/>
        </p:nvSpPr>
        <p:spPr>
          <a:xfrm rot="5400000">
            <a:off x="9325728" y="1575289"/>
            <a:ext cx="2304832" cy="2360379"/>
          </a:xfrm>
          <a:prstGeom prst="rightArrowCallout">
            <a:avLst>
              <a:gd name="adj1" fmla="val 18792"/>
              <a:gd name="adj2" fmla="val 9396"/>
              <a:gd name="adj3" fmla="val 7361"/>
              <a:gd name="adj4" fmla="val 9263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5" name="Picture Placeholder 7"/>
          <p:cNvSpPr>
            <a:spLocks noGrp="1"/>
          </p:cNvSpPr>
          <p:nvPr>
            <p:ph type="pic" sz="quarter" idx="43" hasCustomPrompt="1"/>
          </p:nvPr>
        </p:nvSpPr>
        <p:spPr>
          <a:xfrm>
            <a:off x="9388817" y="1698575"/>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2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21"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99280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animEffect transition="in" filter="wipe(up)">
                                      <p:cBhvr>
                                        <p:cTn id="25" dur="500"/>
                                        <p:tgtEl>
                                          <p:spTgt spid="45">
                                            <p:txEl>
                                              <p:pRg st="0" end="0"/>
                                            </p:txEl>
                                          </p:spTgt>
                                        </p:tgtEl>
                                      </p:cBhvr>
                                    </p:animEffect>
                                  </p:childTnLst>
                                </p:cTn>
                              </p:par>
                            </p:childTnLst>
                          </p:cTn>
                        </p:par>
                        <p:par>
                          <p:cTn id="26" fill="hold">
                            <p:stCondLst>
                              <p:cond delay="2000"/>
                            </p:stCondLst>
                            <p:childTnLst>
                              <p:par>
                                <p:cTn id="27" presetID="22" presetClass="entr" presetSubtype="1" fill="hold" grpId="0" nodeType="afterEffect" nodePh="1">
                                  <p:stCondLst>
                                    <p:cond delay="0"/>
                                  </p:stCondLst>
                                  <p:endCondLst>
                                    <p:cond evt="begin" delay="0">
                                      <p:tn val="27"/>
                                    </p:cond>
                                  </p:endCondLst>
                                  <p:childTnLst>
                                    <p:set>
                                      <p:cBhvr>
                                        <p:cTn id="28" dur="1" fill="hold">
                                          <p:stCondLst>
                                            <p:cond delay="0"/>
                                          </p:stCondLst>
                                        </p:cTn>
                                        <p:tgtEl>
                                          <p:spTgt spid="44">
                                            <p:txEl>
                                              <p:pRg st="0" end="0"/>
                                            </p:txEl>
                                          </p:spTgt>
                                        </p:tgtEl>
                                        <p:attrNameLst>
                                          <p:attrName>style.visibility</p:attrName>
                                        </p:attrNameLst>
                                      </p:cBhvr>
                                      <p:to>
                                        <p:strVal val="visible"/>
                                      </p:to>
                                    </p:set>
                                    <p:animEffect transition="in" filter="wipe(up)">
                                      <p:cBhvr>
                                        <p:cTn id="29" dur="500"/>
                                        <p:tgtEl>
                                          <p:spTgt spid="44">
                                            <p:txEl>
                                              <p:pRg st="0" end="0"/>
                                            </p:txEl>
                                          </p:spTgt>
                                        </p:tgtEl>
                                      </p:cBhvr>
                                    </p:animEffect>
                                  </p:childTnLst>
                                </p:cTn>
                              </p:par>
                            </p:childTnLst>
                          </p:cTn>
                        </p:par>
                        <p:par>
                          <p:cTn id="30" fill="hold">
                            <p:stCondLst>
                              <p:cond delay="2500"/>
                            </p:stCondLst>
                            <p:childTnLst>
                              <p:par>
                                <p:cTn id="31" presetID="2" presetClass="entr" presetSubtype="4" accel="50000" decel="5000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fltVal val="0"/>
                                          </p:val>
                                        </p:tav>
                                        <p:tav tm="100000">
                                          <p:val>
                                            <p:strVal val="#ppt_h"/>
                                          </p:val>
                                        </p:tav>
                                      </p:tavLst>
                                    </p:anim>
                                    <p:animEffect transition="in" filter="fade">
                                      <p:cBhvr>
                                        <p:cTn id="40" dur="500"/>
                                        <p:tgtEl>
                                          <p:spTgt spid="50"/>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up)">
                                      <p:cBhvr>
                                        <p:cTn id="43" dur="500"/>
                                        <p:tgtEl>
                                          <p:spTgt spid="46"/>
                                        </p:tgtEl>
                                      </p:cBhvr>
                                    </p:animEffect>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Effect transition="in" filter="wipe(up)">
                                      <p:cBhvr>
                                        <p:cTn id="47" dur="500"/>
                                        <p:tgtEl>
                                          <p:spTgt spid="48">
                                            <p:txEl>
                                              <p:pRg st="0" end="0"/>
                                            </p:txEl>
                                          </p:spTgt>
                                        </p:tgtEl>
                                      </p:cBhvr>
                                    </p:animEffect>
                                  </p:childTnLst>
                                </p:cTn>
                              </p:par>
                            </p:childTnLst>
                          </p:cTn>
                        </p:par>
                        <p:par>
                          <p:cTn id="48" fill="hold">
                            <p:stCondLst>
                              <p:cond delay="4000"/>
                            </p:stCondLst>
                            <p:childTnLst>
                              <p:par>
                                <p:cTn id="49" presetID="22" presetClass="entr" presetSubtype="1" fill="hold" grpId="0" nodeType="afterEffect" nodePh="1">
                                  <p:stCondLst>
                                    <p:cond delay="0"/>
                                  </p:stCondLst>
                                  <p:endCondLst>
                                    <p:cond evt="begin" delay="0">
                                      <p:tn val="49"/>
                                    </p:cond>
                                  </p:endCondLst>
                                  <p:childTnLst>
                                    <p:set>
                                      <p:cBhvr>
                                        <p:cTn id="50" dur="1" fill="hold">
                                          <p:stCondLst>
                                            <p:cond delay="0"/>
                                          </p:stCondLst>
                                        </p:cTn>
                                        <p:tgtEl>
                                          <p:spTgt spid="47">
                                            <p:txEl>
                                              <p:pRg st="0" end="0"/>
                                            </p:txEl>
                                          </p:spTgt>
                                        </p:tgtEl>
                                        <p:attrNameLst>
                                          <p:attrName>style.visibility</p:attrName>
                                        </p:attrNameLst>
                                      </p:cBhvr>
                                      <p:to>
                                        <p:strVal val="visible"/>
                                      </p:to>
                                    </p:set>
                                    <p:animEffect transition="in" filter="wipe(up)">
                                      <p:cBhvr>
                                        <p:cTn id="51" dur="500"/>
                                        <p:tgtEl>
                                          <p:spTgt spid="47">
                                            <p:txEl>
                                              <p:pRg st="0" end="0"/>
                                            </p:txEl>
                                          </p:spTgt>
                                        </p:tgtEl>
                                      </p:cBhvr>
                                    </p:animEffect>
                                  </p:childTnLst>
                                </p:cTn>
                              </p:par>
                            </p:childTnLst>
                          </p:cTn>
                        </p:par>
                        <p:par>
                          <p:cTn id="52" fill="hold">
                            <p:stCondLst>
                              <p:cond delay="4500"/>
                            </p:stCondLst>
                            <p:childTnLst>
                              <p:par>
                                <p:cTn id="53" presetID="2" presetClass="entr" presetSubtype="1" accel="50000" decel="5000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ppt_x"/>
                                          </p:val>
                                        </p:tav>
                                        <p:tav tm="100000">
                                          <p:val>
                                            <p:strVal val="#ppt_x"/>
                                          </p:val>
                                        </p:tav>
                                      </p:tavLst>
                                    </p:anim>
                                    <p:anim calcmode="lin" valueType="num">
                                      <p:cBhvr additive="base">
                                        <p:cTn id="56" dur="500" fill="hold"/>
                                        <p:tgtEl>
                                          <p:spTgt spid="54"/>
                                        </p:tgtEl>
                                        <p:attrNameLst>
                                          <p:attrName>ppt_y</p:attrName>
                                        </p:attrNameLst>
                                      </p:cBhvr>
                                      <p:tavLst>
                                        <p:tav tm="0">
                                          <p:val>
                                            <p:strVal val="0-#ppt_h/2"/>
                                          </p:val>
                                        </p:tav>
                                        <p:tav tm="100000">
                                          <p:val>
                                            <p:strVal val="#ppt_y"/>
                                          </p:val>
                                        </p:tav>
                                      </p:tavLst>
                                    </p:anim>
                                  </p:childTnLst>
                                </p:cTn>
                              </p:par>
                            </p:childTnLst>
                          </p:cTn>
                        </p:par>
                        <p:par>
                          <p:cTn id="57" fill="hold">
                            <p:stCondLst>
                              <p:cond delay="5000"/>
                            </p:stCondLst>
                            <p:childTnLst>
                              <p:par>
                                <p:cTn id="58" presetID="53" presetClass="entr" presetSubtype="0"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p:cTn id="60" dur="500" fill="hold"/>
                                        <p:tgtEl>
                                          <p:spTgt spid="55"/>
                                        </p:tgtEl>
                                        <p:attrNameLst>
                                          <p:attrName>ppt_w</p:attrName>
                                        </p:attrNameLst>
                                      </p:cBhvr>
                                      <p:tavLst>
                                        <p:tav tm="0">
                                          <p:val>
                                            <p:fltVal val="0"/>
                                          </p:val>
                                        </p:tav>
                                        <p:tav tm="100000">
                                          <p:val>
                                            <p:strVal val="#ppt_w"/>
                                          </p:val>
                                        </p:tav>
                                      </p:tavLst>
                                    </p:anim>
                                    <p:anim calcmode="lin" valueType="num">
                                      <p:cBhvr>
                                        <p:cTn id="61" dur="500" fill="hold"/>
                                        <p:tgtEl>
                                          <p:spTgt spid="55"/>
                                        </p:tgtEl>
                                        <p:attrNameLst>
                                          <p:attrName>ppt_h</p:attrName>
                                        </p:attrNameLst>
                                      </p:cBhvr>
                                      <p:tavLst>
                                        <p:tav tm="0">
                                          <p:val>
                                            <p:fltVal val="0"/>
                                          </p:val>
                                        </p:tav>
                                        <p:tav tm="100000">
                                          <p:val>
                                            <p:strVal val="#ppt_h"/>
                                          </p:val>
                                        </p:tav>
                                      </p:tavLst>
                                    </p:anim>
                                    <p:animEffect transition="in" filter="fade">
                                      <p:cBhvr>
                                        <p:cTn id="62" dur="500"/>
                                        <p:tgtEl>
                                          <p:spTgt spid="5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down)">
                                      <p:cBhvr>
                                        <p:cTn id="65" dur="500"/>
                                        <p:tgtEl>
                                          <p:spTgt spid="51"/>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xEl>
                                              <p:pRg st="0" end="0"/>
                                            </p:txEl>
                                          </p:spTgt>
                                        </p:tgtEl>
                                        <p:attrNameLst>
                                          <p:attrName>style.visibility</p:attrName>
                                        </p:attrNameLst>
                                      </p:cBhvr>
                                      <p:to>
                                        <p:strVal val="visible"/>
                                      </p:to>
                                    </p:set>
                                    <p:animEffect transition="in" filter="wipe(up)">
                                      <p:cBhvr>
                                        <p:cTn id="69" dur="500"/>
                                        <p:tgtEl>
                                          <p:spTgt spid="53">
                                            <p:txEl>
                                              <p:pRg st="0" end="0"/>
                                            </p:txEl>
                                          </p:spTgt>
                                        </p:tgtEl>
                                      </p:cBhvr>
                                    </p:animEffect>
                                  </p:childTnLst>
                                </p:cTn>
                              </p:par>
                            </p:childTnLst>
                          </p:cTn>
                        </p:par>
                        <p:par>
                          <p:cTn id="70" fill="hold">
                            <p:stCondLst>
                              <p:cond delay="6000"/>
                            </p:stCondLst>
                            <p:childTnLst>
                              <p:par>
                                <p:cTn id="71" presetID="22" presetClass="entr" presetSubtype="1" fill="hold" grpId="0" nodeType="afterEffect" nodePh="1">
                                  <p:stCondLst>
                                    <p:cond delay="0"/>
                                  </p:stCondLst>
                                  <p:endCondLst>
                                    <p:cond evt="begin" delay="0">
                                      <p:tn val="71"/>
                                    </p:cond>
                                  </p:endCondLst>
                                  <p:childTnLst>
                                    <p:set>
                                      <p:cBhvr>
                                        <p:cTn id="72" dur="1" fill="hold">
                                          <p:stCondLst>
                                            <p:cond delay="0"/>
                                          </p:stCondLst>
                                        </p:cTn>
                                        <p:tgtEl>
                                          <p:spTgt spid="52">
                                            <p:txEl>
                                              <p:pRg st="0" end="0"/>
                                            </p:txEl>
                                          </p:spTgt>
                                        </p:tgtEl>
                                        <p:attrNameLst>
                                          <p:attrName>style.visibility</p:attrName>
                                        </p:attrNameLst>
                                      </p:cBhvr>
                                      <p:to>
                                        <p:strVal val="visible"/>
                                      </p:to>
                                    </p:set>
                                    <p:animEffect transition="in" filter="wipe(up)">
                                      <p:cBhvr>
                                        <p:cTn id="73"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9" grpId="0" animBg="1"/>
      <p:bldP spid="50" grpId="0" animBg="1"/>
      <p:bldP spid="43" grpId="0" animBg="1"/>
      <p:bldP spid="44"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27" grpId="0"/>
      <p:bldP spid="24" grpId="0" animBg="1"/>
      <p:bldP spid="25" grpId="0" animBg="1"/>
      <p:bldP spid="47"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up)">
                      <p:cBhvr>
                        <p:cTn dur="500"/>
                        <p:tgtEl>
                          <p:spTgt spid="47"/>
                        </p:tgtEl>
                      </p:cBhvr>
                    </p:animEffect>
                  </p:childTnLst>
                </p:cTn>
              </p:par>
            </p:tnLst>
          </p:tmpl>
        </p:tmplLst>
      </p:bldP>
      <p:bldP spid="48" grpId="0" build="p">
        <p:tmplLst>
          <p:tmpl lvl="1">
            <p:tnLst>
              <p:par>
                <p:cTn presetID="22" presetClass="entr" presetSubtype="1"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up)">
                      <p:cBhvr>
                        <p:cTn dur="500"/>
                        <p:tgtEl>
                          <p:spTgt spid="48"/>
                        </p:tgtEl>
                      </p:cBhvr>
                    </p:animEffect>
                  </p:childTnLst>
                </p:cTn>
              </p:par>
            </p:tnLst>
          </p:tmpl>
        </p:tmplLst>
      </p:bldP>
      <p:bldP spid="51" grpId="0" animBg="1"/>
      <p:bldP spid="52"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wipe(up)">
                      <p:cBhvr>
                        <p:cTn dur="500"/>
                        <p:tgtEl>
                          <p:spTgt spid="52"/>
                        </p:tgtEl>
                      </p:cBhvr>
                    </p:animEffect>
                  </p:childTnLst>
                </p:cTn>
              </p:par>
            </p:tnLst>
          </p:tmpl>
        </p:tmplLst>
      </p:bldP>
      <p:bldP spid="53" grpId="0" build="p">
        <p:tmplLst>
          <p:tmpl lvl="1">
            <p:tnLst>
              <p:par>
                <p:cTn presetID="22" presetClass="entr" presetSubtype="1"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up)">
                      <p:cBhvr>
                        <p:cTn dur="500"/>
                        <p:tgtEl>
                          <p:spTgt spid="53"/>
                        </p:tgtEl>
                      </p:cBhvr>
                    </p:animEffect>
                  </p:childTnLst>
                </p:cTn>
              </p:par>
            </p:tnLst>
          </p:tmpl>
        </p:tmplLst>
      </p:bldP>
      <p:bldP spid="54" grpId="0" animBg="1"/>
      <p:bldP spid="55" grpId="0" animBg="1"/>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7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7"/>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1"/>
            <a:ext cx="11132152"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Diamond 47"/>
          <p:cNvSpPr/>
          <p:nvPr userDrawn="1"/>
        </p:nvSpPr>
        <p:spPr>
          <a:xfrm>
            <a:off x="520700" y="2167735"/>
            <a:ext cx="2029325" cy="202932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9" name="Picture Placeholder 7"/>
          <p:cNvSpPr>
            <a:spLocks noGrp="1"/>
          </p:cNvSpPr>
          <p:nvPr>
            <p:ph type="pic" sz="quarter" idx="19" hasCustomPrompt="1"/>
          </p:nvPr>
        </p:nvSpPr>
        <p:spPr>
          <a:xfrm>
            <a:off x="686980" y="2334015"/>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592432" y="4319698"/>
            <a:ext cx="188586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name</a:t>
            </a:r>
          </a:p>
        </p:txBody>
      </p:sp>
      <p:sp>
        <p:nvSpPr>
          <p:cNvPr id="29" name="Text Placeholder 3"/>
          <p:cNvSpPr>
            <a:spLocks noGrp="1"/>
          </p:cNvSpPr>
          <p:nvPr>
            <p:ph type="body" sz="quarter" idx="17" hasCustomPrompt="1"/>
          </p:nvPr>
        </p:nvSpPr>
        <p:spPr>
          <a:xfrm>
            <a:off x="592432" y="4694300"/>
            <a:ext cx="1885861"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35" name="Diamond 34"/>
          <p:cNvSpPr/>
          <p:nvPr userDrawn="1"/>
        </p:nvSpPr>
        <p:spPr>
          <a:xfrm>
            <a:off x="2857500" y="2167735"/>
            <a:ext cx="2029325" cy="2029325"/>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 name="Picture Placeholder 7"/>
          <p:cNvSpPr>
            <a:spLocks noGrp="1"/>
          </p:cNvSpPr>
          <p:nvPr>
            <p:ph type="pic" sz="quarter" idx="20" hasCustomPrompt="1"/>
          </p:nvPr>
        </p:nvSpPr>
        <p:spPr>
          <a:xfrm>
            <a:off x="3023780" y="2334015"/>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2929232" y="4319698"/>
            <a:ext cx="188586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name</a:t>
            </a:r>
          </a:p>
        </p:txBody>
      </p:sp>
      <p:sp>
        <p:nvSpPr>
          <p:cNvPr id="40" name="Text Placeholder 3"/>
          <p:cNvSpPr>
            <a:spLocks noGrp="1"/>
          </p:cNvSpPr>
          <p:nvPr>
            <p:ph type="body" sz="quarter" idx="22" hasCustomPrompt="1"/>
          </p:nvPr>
        </p:nvSpPr>
        <p:spPr>
          <a:xfrm>
            <a:off x="2929232" y="4694300"/>
            <a:ext cx="1885861"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52" name="Diamond 51"/>
          <p:cNvSpPr/>
          <p:nvPr userDrawn="1"/>
        </p:nvSpPr>
        <p:spPr>
          <a:xfrm>
            <a:off x="5156200" y="2167735"/>
            <a:ext cx="2029325" cy="2029325"/>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3" name="Picture Placeholder 7"/>
          <p:cNvSpPr>
            <a:spLocks noGrp="1"/>
          </p:cNvSpPr>
          <p:nvPr>
            <p:ph type="pic" sz="quarter" idx="23" hasCustomPrompt="1"/>
          </p:nvPr>
        </p:nvSpPr>
        <p:spPr>
          <a:xfrm>
            <a:off x="5322480" y="2334015"/>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5227932" y="4319698"/>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name</a:t>
            </a:r>
          </a:p>
        </p:txBody>
      </p:sp>
      <p:sp>
        <p:nvSpPr>
          <p:cNvPr id="55" name="Text Placeholder 3"/>
          <p:cNvSpPr>
            <a:spLocks noGrp="1"/>
          </p:cNvSpPr>
          <p:nvPr>
            <p:ph type="body" sz="quarter" idx="25" hasCustomPrompt="1"/>
          </p:nvPr>
        </p:nvSpPr>
        <p:spPr>
          <a:xfrm>
            <a:off x="5227932" y="4694300"/>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61" name="Diamond 60"/>
          <p:cNvSpPr/>
          <p:nvPr userDrawn="1"/>
        </p:nvSpPr>
        <p:spPr>
          <a:xfrm>
            <a:off x="7416800" y="2167735"/>
            <a:ext cx="2029325" cy="2029325"/>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2" name="Picture Placeholder 7"/>
          <p:cNvSpPr>
            <a:spLocks noGrp="1"/>
          </p:cNvSpPr>
          <p:nvPr>
            <p:ph type="pic" sz="quarter" idx="26" hasCustomPrompt="1"/>
          </p:nvPr>
        </p:nvSpPr>
        <p:spPr>
          <a:xfrm>
            <a:off x="7583080" y="2334015"/>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7488532" y="4319698"/>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name</a:t>
            </a:r>
          </a:p>
        </p:txBody>
      </p:sp>
      <p:sp>
        <p:nvSpPr>
          <p:cNvPr id="64" name="Text Placeholder 3"/>
          <p:cNvSpPr>
            <a:spLocks noGrp="1"/>
          </p:cNvSpPr>
          <p:nvPr>
            <p:ph type="body" sz="quarter" idx="28" hasCustomPrompt="1"/>
          </p:nvPr>
        </p:nvSpPr>
        <p:spPr>
          <a:xfrm>
            <a:off x="7488532" y="4694300"/>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46" name="Diamond 45"/>
          <p:cNvSpPr/>
          <p:nvPr userDrawn="1"/>
        </p:nvSpPr>
        <p:spPr>
          <a:xfrm>
            <a:off x="9650820" y="2167735"/>
            <a:ext cx="2029325" cy="2029325"/>
          </a:xfrm>
          <a:prstGeom prst="diamond">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7" name="Picture Placeholder 7"/>
          <p:cNvSpPr>
            <a:spLocks noGrp="1"/>
          </p:cNvSpPr>
          <p:nvPr>
            <p:ph type="pic" sz="quarter" idx="29" hasCustomPrompt="1"/>
          </p:nvPr>
        </p:nvSpPr>
        <p:spPr>
          <a:xfrm>
            <a:off x="9817100" y="2334015"/>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0" name="Text Placeholder 3"/>
          <p:cNvSpPr>
            <a:spLocks noGrp="1"/>
          </p:cNvSpPr>
          <p:nvPr>
            <p:ph type="body" sz="quarter" idx="30" hasCustomPrompt="1"/>
          </p:nvPr>
        </p:nvSpPr>
        <p:spPr>
          <a:xfrm>
            <a:off x="9722552" y="4319698"/>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name</a:t>
            </a:r>
          </a:p>
        </p:txBody>
      </p:sp>
      <p:sp>
        <p:nvSpPr>
          <p:cNvPr id="51" name="Text Placeholder 3"/>
          <p:cNvSpPr>
            <a:spLocks noGrp="1"/>
          </p:cNvSpPr>
          <p:nvPr>
            <p:ph type="body" sz="quarter" idx="31" hasCustomPrompt="1"/>
          </p:nvPr>
        </p:nvSpPr>
        <p:spPr>
          <a:xfrm>
            <a:off x="9722552" y="4694300"/>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Tree>
    <p:extLst>
      <p:ext uri="{BB962C8B-B14F-4D97-AF65-F5344CB8AC3E}">
        <p14:creationId xmlns:p14="http://schemas.microsoft.com/office/powerpoint/2010/main" val="118784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p:cTn id="103" dur="500" fill="hold"/>
                                        <p:tgtEl>
                                          <p:spTgt spid="46"/>
                                        </p:tgtEl>
                                        <p:attrNameLst>
                                          <p:attrName>ppt_w</p:attrName>
                                        </p:attrNameLst>
                                      </p:cBhvr>
                                      <p:tavLst>
                                        <p:tav tm="0">
                                          <p:val>
                                            <p:fltVal val="0"/>
                                          </p:val>
                                        </p:tav>
                                        <p:tav tm="100000">
                                          <p:val>
                                            <p:strVal val="#ppt_w"/>
                                          </p:val>
                                        </p:tav>
                                      </p:tavLst>
                                    </p:anim>
                                    <p:anim calcmode="lin" valueType="num">
                                      <p:cBhvr>
                                        <p:cTn id="104" dur="500" fill="hold"/>
                                        <p:tgtEl>
                                          <p:spTgt spid="46"/>
                                        </p:tgtEl>
                                        <p:attrNameLst>
                                          <p:attrName>ppt_h</p:attrName>
                                        </p:attrNameLst>
                                      </p:cBhvr>
                                      <p:tavLst>
                                        <p:tav tm="0">
                                          <p:val>
                                            <p:fltVal val="0"/>
                                          </p:val>
                                        </p:tav>
                                        <p:tav tm="100000">
                                          <p:val>
                                            <p:strVal val="#ppt_h"/>
                                          </p:val>
                                        </p:tav>
                                      </p:tavLst>
                                    </p:anim>
                                    <p:animEffect transition="in" filter="fade">
                                      <p:cBhvr>
                                        <p:cTn id="105" dur="500"/>
                                        <p:tgtEl>
                                          <p:spTgt spid="46"/>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50">
                                            <p:txEl>
                                              <p:pRg st="0" end="0"/>
                                            </p:txEl>
                                          </p:spTgt>
                                        </p:tgtEl>
                                        <p:attrNameLst>
                                          <p:attrName>style.visibility</p:attrName>
                                        </p:attrNameLst>
                                      </p:cBhvr>
                                      <p:to>
                                        <p:strVal val="visible"/>
                                      </p:to>
                                    </p:set>
                                    <p:anim calcmode="lin" valueType="num">
                                      <p:cBhvr>
                                        <p:cTn id="115" dur="5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50">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51">
                                            <p:txEl>
                                              <p:pRg st="0" end="0"/>
                                            </p:txEl>
                                          </p:spTgt>
                                        </p:tgtEl>
                                        <p:attrNameLst>
                                          <p:attrName>style.visibility</p:attrName>
                                        </p:attrNameLst>
                                      </p:cBhvr>
                                      <p:to>
                                        <p:strVal val="visible"/>
                                      </p:to>
                                    </p:set>
                                    <p:anim calcmode="lin" valueType="num">
                                      <p:cBhvr>
                                        <p:cTn id="121"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P spid="46" grpId="0" animBg="1"/>
      <p:bldP spid="47" grpId="0" animBg="1"/>
      <p:bldP spid="50" grpId="0" build="p">
        <p:tmplLst>
          <p:tmpl lvl="1">
            <p:tnLst>
              <p:par>
                <p:cTn presetID="53" presetClass="entr" presetSubtype="16"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p:cTn dur="500" fill="hold"/>
                        <p:tgtEl>
                          <p:spTgt spid="50"/>
                        </p:tgtEl>
                        <p:attrNameLst>
                          <p:attrName>ppt_w</p:attrName>
                        </p:attrNameLst>
                      </p:cBhvr>
                      <p:tavLst>
                        <p:tav tm="0">
                          <p:val>
                            <p:fltVal val="0"/>
                          </p:val>
                        </p:tav>
                        <p:tav tm="100000">
                          <p:val>
                            <p:strVal val="#ppt_w"/>
                          </p:val>
                        </p:tav>
                      </p:tavLst>
                    </p:anim>
                    <p:anim calcmode="lin" valueType="num">
                      <p:cBhvr>
                        <p:cTn dur="500" fill="hold"/>
                        <p:tgtEl>
                          <p:spTgt spid="50"/>
                        </p:tgtEl>
                        <p:attrNameLst>
                          <p:attrName>ppt_h</p:attrName>
                        </p:attrNameLst>
                      </p:cBhvr>
                      <p:tavLst>
                        <p:tav tm="0">
                          <p:val>
                            <p:fltVal val="0"/>
                          </p:val>
                        </p:tav>
                        <p:tav tm="100000">
                          <p:val>
                            <p:strVal val="#ppt_h"/>
                          </p:val>
                        </p:tav>
                      </p:tavLst>
                    </p:anim>
                    <p:animEffect transition="in" filter="fade">
                      <p:cBhvr>
                        <p:cTn dur="500"/>
                        <p:tgtEl>
                          <p:spTgt spid="50"/>
                        </p:tgtEl>
                      </p:cBhvr>
                    </p:animEffect>
                  </p:childTnLst>
                </p:cTn>
              </p:par>
            </p:tnLst>
          </p:tmpl>
        </p:tmplLst>
      </p:bldP>
      <p:bldP spid="51" grpId="0" build="p">
        <p:tmplLst>
          <p:tmpl lvl="1">
            <p:tnLst>
              <p:par>
                <p:cTn presetID="53" presetClass="entr" presetSubtype="16"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07_Image Layouts">
    <p:spTree>
      <p:nvGrpSpPr>
        <p:cNvPr id="1" name=""/>
        <p:cNvGrpSpPr/>
        <p:nvPr/>
      </p:nvGrpSpPr>
      <p:grpSpPr>
        <a:xfrm>
          <a:off x="0" y="0"/>
          <a:ext cx="0" cy="0"/>
          <a:chOff x="0" y="0"/>
          <a:chExt cx="0" cy="0"/>
        </a:xfrm>
      </p:grpSpPr>
      <p:sp>
        <p:nvSpPr>
          <p:cNvPr id="8" name="Rounded Rectangle 7"/>
          <p:cNvSpPr/>
          <p:nvPr userDrawn="1"/>
        </p:nvSpPr>
        <p:spPr>
          <a:xfrm rot="16200000">
            <a:off x="2302772" y="75456"/>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9" name="Oval 8"/>
          <p:cNvSpPr/>
          <p:nvPr userDrawn="1"/>
        </p:nvSpPr>
        <p:spPr>
          <a:xfrm>
            <a:off x="1117064" y="1752463"/>
            <a:ext cx="1702333" cy="1702333"/>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0" name="Text Placeholder 3"/>
          <p:cNvSpPr>
            <a:spLocks noGrp="1"/>
          </p:cNvSpPr>
          <p:nvPr userDrawn="1">
            <p:ph type="body" sz="half" idx="2" hasCustomPrompt="1"/>
          </p:nvPr>
        </p:nvSpPr>
        <p:spPr>
          <a:xfrm>
            <a:off x="508000" y="1026697"/>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15" name="Title 13"/>
          <p:cNvSpPr>
            <a:spLocks noGrp="1"/>
          </p:cNvSpPr>
          <p:nvPr userDrawn="1">
            <p:ph type="title" hasCustomPrompt="1"/>
          </p:nvPr>
        </p:nvSpPr>
        <p:spPr>
          <a:xfrm>
            <a:off x="508000" y="450251"/>
            <a:ext cx="11132152"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1215977" y="1851376"/>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3047449" y="1861442"/>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name here</a:t>
            </a:r>
          </a:p>
        </p:txBody>
      </p:sp>
      <p:sp>
        <p:nvSpPr>
          <p:cNvPr id="43" name="Text Placeholder 3"/>
          <p:cNvSpPr>
            <a:spLocks noGrp="1"/>
          </p:cNvSpPr>
          <p:nvPr>
            <p:ph type="body" sz="quarter" idx="18" hasCustomPrompt="1"/>
          </p:nvPr>
        </p:nvSpPr>
        <p:spPr>
          <a:xfrm>
            <a:off x="3047449" y="2158347"/>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44" name="Text Placeholder 3"/>
          <p:cNvSpPr>
            <a:spLocks noGrp="1"/>
          </p:cNvSpPr>
          <p:nvPr>
            <p:ph type="body" sz="half" idx="19" hasCustomPrompt="1"/>
          </p:nvPr>
        </p:nvSpPr>
        <p:spPr>
          <a:xfrm>
            <a:off x="3027683" y="2432954"/>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7" name="Rounded Rectangle 46"/>
          <p:cNvSpPr/>
          <p:nvPr userDrawn="1"/>
        </p:nvSpPr>
        <p:spPr>
          <a:xfrm rot="5400000" flipH="1">
            <a:off x="7765520" y="75456"/>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8" name="Oval 47"/>
          <p:cNvSpPr/>
          <p:nvPr userDrawn="1"/>
        </p:nvSpPr>
        <p:spPr>
          <a:xfrm>
            <a:off x="9359368" y="1752463"/>
            <a:ext cx="1702333" cy="1702333"/>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72" name="Picture Placeholder 7"/>
          <p:cNvSpPr>
            <a:spLocks noGrp="1"/>
          </p:cNvSpPr>
          <p:nvPr>
            <p:ph type="pic" sz="quarter" idx="15" hasCustomPrompt="1"/>
          </p:nvPr>
        </p:nvSpPr>
        <p:spPr>
          <a:xfrm>
            <a:off x="9458281" y="1851376"/>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6699968" y="1861442"/>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name here</a:t>
            </a:r>
          </a:p>
        </p:txBody>
      </p:sp>
      <p:sp>
        <p:nvSpPr>
          <p:cNvPr id="75" name="Text Placeholder 3"/>
          <p:cNvSpPr>
            <a:spLocks noGrp="1"/>
          </p:cNvSpPr>
          <p:nvPr>
            <p:ph type="body" sz="quarter" idx="21" hasCustomPrompt="1"/>
          </p:nvPr>
        </p:nvSpPr>
        <p:spPr>
          <a:xfrm>
            <a:off x="6699968" y="2158347"/>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76" name="Text Placeholder 3"/>
          <p:cNvSpPr>
            <a:spLocks noGrp="1"/>
          </p:cNvSpPr>
          <p:nvPr>
            <p:ph type="body" sz="half" idx="22" hasCustomPrompt="1"/>
          </p:nvPr>
        </p:nvSpPr>
        <p:spPr>
          <a:xfrm>
            <a:off x="6680200" y="2432954"/>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77" name="Rounded Rectangle 76"/>
          <p:cNvSpPr/>
          <p:nvPr userDrawn="1"/>
        </p:nvSpPr>
        <p:spPr>
          <a:xfrm rot="16200000">
            <a:off x="2302772" y="2432580"/>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78" name="Oval 77"/>
          <p:cNvSpPr/>
          <p:nvPr userDrawn="1"/>
        </p:nvSpPr>
        <p:spPr>
          <a:xfrm>
            <a:off x="1117064" y="4109588"/>
            <a:ext cx="1702333" cy="1702333"/>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96" name="Picture Placeholder 7"/>
          <p:cNvSpPr>
            <a:spLocks noGrp="1"/>
          </p:cNvSpPr>
          <p:nvPr>
            <p:ph type="pic" sz="quarter" idx="14" hasCustomPrompt="1"/>
          </p:nvPr>
        </p:nvSpPr>
        <p:spPr>
          <a:xfrm>
            <a:off x="1215977" y="4208501"/>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3047449" y="4196023"/>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name here</a:t>
            </a:r>
          </a:p>
        </p:txBody>
      </p:sp>
      <p:sp>
        <p:nvSpPr>
          <p:cNvPr id="99" name="Text Placeholder 3"/>
          <p:cNvSpPr>
            <a:spLocks noGrp="1"/>
          </p:cNvSpPr>
          <p:nvPr>
            <p:ph type="body" sz="quarter" idx="24" hasCustomPrompt="1"/>
          </p:nvPr>
        </p:nvSpPr>
        <p:spPr>
          <a:xfrm>
            <a:off x="3047449" y="4492928"/>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100" name="Text Placeholder 3"/>
          <p:cNvSpPr>
            <a:spLocks noGrp="1"/>
          </p:cNvSpPr>
          <p:nvPr>
            <p:ph type="body" sz="half" idx="25" hasCustomPrompt="1"/>
          </p:nvPr>
        </p:nvSpPr>
        <p:spPr>
          <a:xfrm>
            <a:off x="3027683" y="4767535"/>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04" name="Rounded Rectangle 103"/>
          <p:cNvSpPr/>
          <p:nvPr userDrawn="1"/>
        </p:nvSpPr>
        <p:spPr>
          <a:xfrm rot="5400000" flipH="1">
            <a:off x="7765520" y="2432580"/>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5" name="Oval 104"/>
          <p:cNvSpPr/>
          <p:nvPr userDrawn="1"/>
        </p:nvSpPr>
        <p:spPr>
          <a:xfrm>
            <a:off x="9359368" y="4109588"/>
            <a:ext cx="1702333" cy="1702333"/>
          </a:xfrm>
          <a:prstGeom prst="ellipse">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16" name="Picture Placeholder 7"/>
          <p:cNvSpPr>
            <a:spLocks noGrp="1"/>
          </p:cNvSpPr>
          <p:nvPr>
            <p:ph type="pic" sz="quarter" idx="16" hasCustomPrompt="1"/>
          </p:nvPr>
        </p:nvSpPr>
        <p:spPr>
          <a:xfrm>
            <a:off x="9458281" y="4208501"/>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6699968" y="4196023"/>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name here</a:t>
            </a:r>
          </a:p>
        </p:txBody>
      </p:sp>
      <p:sp>
        <p:nvSpPr>
          <p:cNvPr id="118" name="Text Placeholder 3"/>
          <p:cNvSpPr>
            <a:spLocks noGrp="1"/>
          </p:cNvSpPr>
          <p:nvPr>
            <p:ph type="body" sz="quarter" idx="27" hasCustomPrompt="1"/>
          </p:nvPr>
        </p:nvSpPr>
        <p:spPr>
          <a:xfrm>
            <a:off x="6699968" y="4492928"/>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119" name="Text Placeholder 3"/>
          <p:cNvSpPr>
            <a:spLocks noGrp="1"/>
          </p:cNvSpPr>
          <p:nvPr>
            <p:ph type="body" sz="half" idx="28" hasCustomPrompt="1"/>
          </p:nvPr>
        </p:nvSpPr>
        <p:spPr>
          <a:xfrm>
            <a:off x="6680200" y="4767535"/>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239501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08_Image Layouts">
    <p:spTree>
      <p:nvGrpSpPr>
        <p:cNvPr id="1" name=""/>
        <p:cNvGrpSpPr/>
        <p:nvPr/>
      </p:nvGrpSpPr>
      <p:grpSpPr>
        <a:xfrm>
          <a:off x="0" y="0"/>
          <a:ext cx="0" cy="0"/>
          <a:chOff x="0" y="0"/>
          <a:chExt cx="0" cy="0"/>
        </a:xfrm>
      </p:grpSpPr>
      <p:sp>
        <p:nvSpPr>
          <p:cNvPr id="8" name="Rounded Rectangle 7"/>
          <p:cNvSpPr/>
          <p:nvPr userDrawn="1"/>
        </p:nvSpPr>
        <p:spPr>
          <a:xfrm rot="16200000">
            <a:off x="2302772" y="75456"/>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9" name="Rounded Rectangle 8"/>
          <p:cNvSpPr/>
          <p:nvPr userDrawn="1"/>
        </p:nvSpPr>
        <p:spPr>
          <a:xfrm>
            <a:off x="1117064" y="1752463"/>
            <a:ext cx="1702333" cy="1702333"/>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0" name="Text Placeholder 3"/>
          <p:cNvSpPr>
            <a:spLocks noGrp="1"/>
          </p:cNvSpPr>
          <p:nvPr userDrawn="1">
            <p:ph type="body" sz="half" idx="2" hasCustomPrompt="1"/>
          </p:nvPr>
        </p:nvSpPr>
        <p:spPr>
          <a:xfrm>
            <a:off x="508000" y="1026697"/>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15" name="Title 13"/>
          <p:cNvSpPr>
            <a:spLocks noGrp="1"/>
          </p:cNvSpPr>
          <p:nvPr userDrawn="1">
            <p:ph type="title" hasCustomPrompt="1"/>
          </p:nvPr>
        </p:nvSpPr>
        <p:spPr>
          <a:xfrm>
            <a:off x="508000" y="450251"/>
            <a:ext cx="11132152"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1215977" y="1851376"/>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3047449" y="1861442"/>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name here</a:t>
            </a:r>
          </a:p>
        </p:txBody>
      </p:sp>
      <p:sp>
        <p:nvSpPr>
          <p:cNvPr id="43" name="Text Placeholder 3"/>
          <p:cNvSpPr>
            <a:spLocks noGrp="1"/>
          </p:cNvSpPr>
          <p:nvPr>
            <p:ph type="body" sz="quarter" idx="18" hasCustomPrompt="1"/>
          </p:nvPr>
        </p:nvSpPr>
        <p:spPr>
          <a:xfrm>
            <a:off x="3047449" y="2158347"/>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44" name="Text Placeholder 3"/>
          <p:cNvSpPr>
            <a:spLocks noGrp="1"/>
          </p:cNvSpPr>
          <p:nvPr>
            <p:ph type="body" sz="half" idx="19" hasCustomPrompt="1"/>
          </p:nvPr>
        </p:nvSpPr>
        <p:spPr>
          <a:xfrm>
            <a:off x="3027683" y="2432954"/>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7" name="Rounded Rectangle 46"/>
          <p:cNvSpPr/>
          <p:nvPr userDrawn="1"/>
        </p:nvSpPr>
        <p:spPr>
          <a:xfrm rot="5400000" flipH="1">
            <a:off x="7765520" y="75456"/>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8" name="Rounded Rectangle 47"/>
          <p:cNvSpPr/>
          <p:nvPr userDrawn="1"/>
        </p:nvSpPr>
        <p:spPr>
          <a:xfrm>
            <a:off x="9359368" y="1752463"/>
            <a:ext cx="1702333" cy="1702333"/>
          </a:xfrm>
          <a:prstGeom prst="round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72" name="Picture Placeholder 7"/>
          <p:cNvSpPr>
            <a:spLocks noGrp="1"/>
          </p:cNvSpPr>
          <p:nvPr>
            <p:ph type="pic" sz="quarter" idx="15" hasCustomPrompt="1"/>
          </p:nvPr>
        </p:nvSpPr>
        <p:spPr>
          <a:xfrm>
            <a:off x="9458281" y="1851376"/>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6699968" y="1861442"/>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name here</a:t>
            </a:r>
          </a:p>
        </p:txBody>
      </p:sp>
      <p:sp>
        <p:nvSpPr>
          <p:cNvPr id="75" name="Text Placeholder 3"/>
          <p:cNvSpPr>
            <a:spLocks noGrp="1"/>
          </p:cNvSpPr>
          <p:nvPr>
            <p:ph type="body" sz="quarter" idx="21" hasCustomPrompt="1"/>
          </p:nvPr>
        </p:nvSpPr>
        <p:spPr>
          <a:xfrm>
            <a:off x="6699968" y="2158347"/>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76" name="Text Placeholder 3"/>
          <p:cNvSpPr>
            <a:spLocks noGrp="1"/>
          </p:cNvSpPr>
          <p:nvPr>
            <p:ph type="body" sz="half" idx="22" hasCustomPrompt="1"/>
          </p:nvPr>
        </p:nvSpPr>
        <p:spPr>
          <a:xfrm>
            <a:off x="6680200" y="2432954"/>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77" name="Rounded Rectangle 76"/>
          <p:cNvSpPr/>
          <p:nvPr userDrawn="1"/>
        </p:nvSpPr>
        <p:spPr>
          <a:xfrm rot="16200000">
            <a:off x="2302772" y="2432580"/>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78" name="Rounded Rectangle 77"/>
          <p:cNvSpPr/>
          <p:nvPr userDrawn="1"/>
        </p:nvSpPr>
        <p:spPr>
          <a:xfrm>
            <a:off x="1117064" y="4109588"/>
            <a:ext cx="1702333" cy="1702333"/>
          </a:xfrm>
          <a:prstGeom prst="round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96" name="Picture Placeholder 7"/>
          <p:cNvSpPr>
            <a:spLocks noGrp="1"/>
          </p:cNvSpPr>
          <p:nvPr>
            <p:ph type="pic" sz="quarter" idx="14" hasCustomPrompt="1"/>
          </p:nvPr>
        </p:nvSpPr>
        <p:spPr>
          <a:xfrm>
            <a:off x="1215977" y="4208501"/>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3047449" y="4196023"/>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name here</a:t>
            </a:r>
          </a:p>
        </p:txBody>
      </p:sp>
      <p:sp>
        <p:nvSpPr>
          <p:cNvPr id="99" name="Text Placeholder 3"/>
          <p:cNvSpPr>
            <a:spLocks noGrp="1"/>
          </p:cNvSpPr>
          <p:nvPr>
            <p:ph type="body" sz="quarter" idx="24" hasCustomPrompt="1"/>
          </p:nvPr>
        </p:nvSpPr>
        <p:spPr>
          <a:xfrm>
            <a:off x="3047449" y="4492928"/>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100" name="Text Placeholder 3"/>
          <p:cNvSpPr>
            <a:spLocks noGrp="1"/>
          </p:cNvSpPr>
          <p:nvPr>
            <p:ph type="body" sz="half" idx="25" hasCustomPrompt="1"/>
          </p:nvPr>
        </p:nvSpPr>
        <p:spPr>
          <a:xfrm>
            <a:off x="3027683" y="4767535"/>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04" name="Rounded Rectangle 103"/>
          <p:cNvSpPr/>
          <p:nvPr userDrawn="1"/>
        </p:nvSpPr>
        <p:spPr>
          <a:xfrm rot="5400000" flipH="1">
            <a:off x="7765520" y="2432580"/>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5" name="Rounded Rectangle 104"/>
          <p:cNvSpPr/>
          <p:nvPr userDrawn="1"/>
        </p:nvSpPr>
        <p:spPr>
          <a:xfrm>
            <a:off x="9359368" y="4109588"/>
            <a:ext cx="1702333" cy="1702333"/>
          </a:xfrm>
          <a:prstGeom prst="roundRect">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16" name="Picture Placeholder 7"/>
          <p:cNvSpPr>
            <a:spLocks noGrp="1"/>
          </p:cNvSpPr>
          <p:nvPr>
            <p:ph type="pic" sz="quarter" idx="16" hasCustomPrompt="1"/>
          </p:nvPr>
        </p:nvSpPr>
        <p:spPr>
          <a:xfrm>
            <a:off x="9458281" y="4208501"/>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6699968" y="4196023"/>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name here</a:t>
            </a:r>
          </a:p>
        </p:txBody>
      </p:sp>
      <p:sp>
        <p:nvSpPr>
          <p:cNvPr id="118" name="Text Placeholder 3"/>
          <p:cNvSpPr>
            <a:spLocks noGrp="1"/>
          </p:cNvSpPr>
          <p:nvPr>
            <p:ph type="body" sz="quarter" idx="27" hasCustomPrompt="1"/>
          </p:nvPr>
        </p:nvSpPr>
        <p:spPr>
          <a:xfrm>
            <a:off x="6699968" y="4492928"/>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119" name="Text Placeholder 3"/>
          <p:cNvSpPr>
            <a:spLocks noGrp="1"/>
          </p:cNvSpPr>
          <p:nvPr>
            <p:ph type="body" sz="half" idx="28" hasCustomPrompt="1"/>
          </p:nvPr>
        </p:nvSpPr>
        <p:spPr>
          <a:xfrm>
            <a:off x="6680200" y="4767535"/>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63910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77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2566739"/>
            <a:ext cx="12192000" cy="4291263"/>
          </a:xfrm>
          <a:prstGeom prst="rect">
            <a:avLst/>
          </a:prstGeom>
          <a:solidFill>
            <a:schemeClr val="tx2">
              <a:lumMod val="10000"/>
              <a:lumOff val="90000"/>
            </a:schemeClr>
          </a:solidFill>
          <a:ln w="19050">
            <a:noFill/>
          </a:ln>
        </p:spPr>
        <p:txBody>
          <a:bodyPr lIns="0" tIns="91440" rIns="0" bIns="640080" anchor="b"/>
          <a:lstStyle>
            <a:lvl1pPr algn="ctr" rtl="0">
              <a:buNone/>
              <a:defRPr sz="1867">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508000" y="1026697"/>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4" name="Title 13"/>
          <p:cNvSpPr>
            <a:spLocks noGrp="1"/>
          </p:cNvSpPr>
          <p:nvPr>
            <p:ph type="title" hasCustomPrompt="1"/>
          </p:nvPr>
        </p:nvSpPr>
        <p:spPr>
          <a:xfrm>
            <a:off x="508000" y="450251"/>
            <a:ext cx="11132152"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2" name="Picture Placeholder 7"/>
          <p:cNvSpPr>
            <a:spLocks noGrp="1"/>
          </p:cNvSpPr>
          <p:nvPr>
            <p:ph type="pic" sz="quarter" idx="11" hasCustomPrompt="1"/>
          </p:nvPr>
        </p:nvSpPr>
        <p:spPr>
          <a:xfrm>
            <a:off x="5149625"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3" hasCustomPrompt="1"/>
          </p:nvPr>
        </p:nvSpPr>
        <p:spPr>
          <a:xfrm>
            <a:off x="553027"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14" hasCustomPrompt="1"/>
          </p:nvPr>
        </p:nvSpPr>
        <p:spPr>
          <a:xfrm>
            <a:off x="2851327"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15" hasCustomPrompt="1"/>
          </p:nvPr>
        </p:nvSpPr>
        <p:spPr>
          <a:xfrm>
            <a:off x="9809719"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16" hasCustomPrompt="1"/>
          </p:nvPr>
        </p:nvSpPr>
        <p:spPr>
          <a:xfrm>
            <a:off x="7479672"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9" name="Text Placeholder 3"/>
          <p:cNvSpPr>
            <a:spLocks noGrp="1"/>
          </p:cNvSpPr>
          <p:nvPr>
            <p:ph type="body" sz="quarter" idx="17" hasCustomPrompt="1"/>
          </p:nvPr>
        </p:nvSpPr>
        <p:spPr>
          <a:xfrm>
            <a:off x="485117" y="3764695"/>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here</a:t>
            </a:r>
          </a:p>
        </p:txBody>
      </p:sp>
      <p:sp>
        <p:nvSpPr>
          <p:cNvPr id="20" name="Text Placeholder 3"/>
          <p:cNvSpPr>
            <a:spLocks noGrp="1"/>
          </p:cNvSpPr>
          <p:nvPr>
            <p:ph type="body" sz="quarter" idx="18" hasCustomPrompt="1"/>
          </p:nvPr>
        </p:nvSpPr>
        <p:spPr>
          <a:xfrm>
            <a:off x="485117" y="4139297"/>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21" name="Text Placeholder 3"/>
          <p:cNvSpPr>
            <a:spLocks noGrp="1"/>
          </p:cNvSpPr>
          <p:nvPr>
            <p:ph type="body" sz="quarter" idx="19" hasCustomPrompt="1"/>
          </p:nvPr>
        </p:nvSpPr>
        <p:spPr>
          <a:xfrm>
            <a:off x="2783417" y="3764695"/>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here</a:t>
            </a:r>
          </a:p>
        </p:txBody>
      </p:sp>
      <p:sp>
        <p:nvSpPr>
          <p:cNvPr id="22" name="Text Placeholder 3"/>
          <p:cNvSpPr>
            <a:spLocks noGrp="1"/>
          </p:cNvSpPr>
          <p:nvPr>
            <p:ph type="body" sz="quarter" idx="20" hasCustomPrompt="1"/>
          </p:nvPr>
        </p:nvSpPr>
        <p:spPr>
          <a:xfrm>
            <a:off x="2783417" y="4139297"/>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23" name="Text Placeholder 3"/>
          <p:cNvSpPr>
            <a:spLocks noGrp="1"/>
          </p:cNvSpPr>
          <p:nvPr>
            <p:ph type="body" sz="quarter" idx="21" hasCustomPrompt="1"/>
          </p:nvPr>
        </p:nvSpPr>
        <p:spPr>
          <a:xfrm>
            <a:off x="5081717" y="3764695"/>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here</a:t>
            </a:r>
          </a:p>
        </p:txBody>
      </p:sp>
      <p:sp>
        <p:nvSpPr>
          <p:cNvPr id="24" name="Text Placeholder 3"/>
          <p:cNvSpPr>
            <a:spLocks noGrp="1"/>
          </p:cNvSpPr>
          <p:nvPr>
            <p:ph type="body" sz="quarter" idx="22" hasCustomPrompt="1"/>
          </p:nvPr>
        </p:nvSpPr>
        <p:spPr>
          <a:xfrm>
            <a:off x="5081717" y="4139297"/>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25" name="Text Placeholder 3"/>
          <p:cNvSpPr>
            <a:spLocks noGrp="1"/>
          </p:cNvSpPr>
          <p:nvPr>
            <p:ph type="body" sz="quarter" idx="23" hasCustomPrompt="1"/>
          </p:nvPr>
        </p:nvSpPr>
        <p:spPr>
          <a:xfrm>
            <a:off x="7411764" y="3764695"/>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here</a:t>
            </a:r>
          </a:p>
        </p:txBody>
      </p:sp>
      <p:sp>
        <p:nvSpPr>
          <p:cNvPr id="26" name="Text Placeholder 3"/>
          <p:cNvSpPr>
            <a:spLocks noGrp="1"/>
          </p:cNvSpPr>
          <p:nvPr>
            <p:ph type="body" sz="quarter" idx="24" hasCustomPrompt="1"/>
          </p:nvPr>
        </p:nvSpPr>
        <p:spPr>
          <a:xfrm>
            <a:off x="7411764" y="4139297"/>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28" name="Text Placeholder 3"/>
          <p:cNvSpPr>
            <a:spLocks noGrp="1"/>
          </p:cNvSpPr>
          <p:nvPr>
            <p:ph type="body" sz="quarter" idx="25" hasCustomPrompt="1"/>
          </p:nvPr>
        </p:nvSpPr>
        <p:spPr>
          <a:xfrm>
            <a:off x="9741809" y="3764695"/>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here</a:t>
            </a:r>
          </a:p>
        </p:txBody>
      </p:sp>
      <p:sp>
        <p:nvSpPr>
          <p:cNvPr id="29" name="Text Placeholder 3"/>
          <p:cNvSpPr>
            <a:spLocks noGrp="1"/>
          </p:cNvSpPr>
          <p:nvPr>
            <p:ph type="body" sz="quarter" idx="26" hasCustomPrompt="1"/>
          </p:nvPr>
        </p:nvSpPr>
        <p:spPr>
          <a:xfrm>
            <a:off x="9741809" y="4139297"/>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Tree>
    <p:extLst>
      <p:ext uri="{BB962C8B-B14F-4D97-AF65-F5344CB8AC3E}">
        <p14:creationId xmlns:p14="http://schemas.microsoft.com/office/powerpoint/2010/main" val="72375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p:cTn id="13"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9">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 calcmode="lin" valueType="num">
                                      <p:cBhvr>
                                        <p:cTn id="19"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0">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anim calcmode="lin" valueType="num">
                                      <p:cBhvr>
                                        <p:cTn id="31"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21">
                                            <p:txEl>
                                              <p:pRg st="0" end="0"/>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p:cTn id="3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22">
                                            <p:txEl>
                                              <p:pRg st="0" end="0"/>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anim calcmode="lin" valueType="num">
                                      <p:cBhvr>
                                        <p:cTn id="49"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3">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p:cTn id="55"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24">
                                            <p:txEl>
                                              <p:pRg st="0" end="0"/>
                                            </p:tx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5">
                                            <p:txEl>
                                              <p:pRg st="0" end="0"/>
                                            </p:txEl>
                                          </p:spTgt>
                                        </p:tgtEl>
                                        <p:attrNameLst>
                                          <p:attrName>style.visibility</p:attrName>
                                        </p:attrNameLst>
                                      </p:cBhvr>
                                      <p:to>
                                        <p:strVal val="visible"/>
                                      </p:to>
                                    </p:set>
                                    <p:anim calcmode="lin" valueType="num">
                                      <p:cBhvr>
                                        <p:cTn id="67"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5">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6">
                                            <p:txEl>
                                              <p:pRg st="0" end="0"/>
                                            </p:txEl>
                                          </p:spTgt>
                                        </p:tgtEl>
                                        <p:attrNameLst>
                                          <p:attrName>style.visibility</p:attrName>
                                        </p:attrNameLst>
                                      </p:cBhvr>
                                      <p:to>
                                        <p:strVal val="visible"/>
                                      </p:to>
                                    </p:set>
                                    <p:anim calcmode="lin" valueType="num">
                                      <p:cBhvr>
                                        <p:cTn id="73"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26">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Effect transition="in" filter="fade">
                                      <p:cBhvr>
                                        <p:cTn id="81" dur="500"/>
                                        <p:tgtEl>
                                          <p:spTgt spid="15"/>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8">
                                            <p:txEl>
                                              <p:pRg st="0" end="0"/>
                                            </p:txEl>
                                          </p:spTgt>
                                        </p:tgtEl>
                                        <p:attrNameLst>
                                          <p:attrName>style.visibility</p:attrName>
                                        </p:attrNameLst>
                                      </p:cBhvr>
                                      <p:to>
                                        <p:strVal val="visible"/>
                                      </p:to>
                                    </p:set>
                                    <p:anim calcmode="lin" valueType="num">
                                      <p:cBhvr>
                                        <p:cTn id="85"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87" dur="500"/>
                                        <p:tgtEl>
                                          <p:spTgt spid="28">
                                            <p:txEl>
                                              <p:pRg st="0" end="0"/>
                                            </p:txEl>
                                          </p:spTgt>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9">
                                            <p:txEl>
                                              <p:pRg st="0" end="0"/>
                                            </p:txEl>
                                          </p:spTgt>
                                        </p:tgtEl>
                                        <p:attrNameLst>
                                          <p:attrName>style.visibility</p:attrName>
                                        </p:attrNameLst>
                                      </p:cBhvr>
                                      <p:to>
                                        <p:strVal val="visible"/>
                                      </p:to>
                                    </p:set>
                                    <p:anim calcmode="lin" valueType="num">
                                      <p:cBhvr>
                                        <p:cTn id="91"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9" grpId="0" build="p">
        <p:tmplLst>
          <p:tmpl lvl="1">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Effect transition="in" filter="fade">
                      <p:cBhvr>
                        <p:cTn dur="500"/>
                        <p:tgtEl>
                          <p:spTgt spid="19"/>
                        </p:tgtEl>
                      </p:cBhvr>
                    </p:animEffect>
                  </p:childTnLst>
                </p:cTn>
              </p:par>
            </p:tnLst>
          </p:tmpl>
        </p:tmplLst>
      </p:bldP>
      <p:bldP spid="20" grpId="0" build="p">
        <p:tmplLst>
          <p:tmpl lvl="1">
            <p:tnLst>
              <p:par>
                <p:cTn presetID="53" presetClass="entr" presetSubtype="16"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childTnLst>
                </p:cTn>
              </p:par>
            </p:tnLst>
          </p:tmpl>
        </p:tmplLst>
      </p:bldP>
      <p:bldP spid="21" grpId="0" build="p">
        <p:tmplLst>
          <p:tmpl lvl="1">
            <p:tnLst>
              <p:par>
                <p:cTn presetID="53" presetClass="entr" presetSubtype="16"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childTnLst>
                </p:cTn>
              </p:par>
            </p:tnLst>
          </p:tmpl>
        </p:tmplLst>
      </p:bldP>
      <p:bldP spid="23" grpId="0" build="p">
        <p:tmplLst>
          <p:tmpl lvl="1">
            <p:tnLst>
              <p:par>
                <p:cTn presetID="53" presetClass="entr" presetSubtype="16"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fltVal val="0"/>
                          </p:val>
                        </p:tav>
                        <p:tav tm="100000">
                          <p:val>
                            <p:strVal val="#ppt_w"/>
                          </p:val>
                        </p:tav>
                      </p:tavLst>
                    </p:anim>
                    <p:anim calcmode="lin" valueType="num">
                      <p:cBhvr>
                        <p:cTn dur="500" fill="hold"/>
                        <p:tgtEl>
                          <p:spTgt spid="23"/>
                        </p:tgtEl>
                        <p:attrNameLst>
                          <p:attrName>ppt_h</p:attrName>
                        </p:attrNameLst>
                      </p:cBhvr>
                      <p:tavLst>
                        <p:tav tm="0">
                          <p:val>
                            <p:fltVal val="0"/>
                          </p:val>
                        </p:tav>
                        <p:tav tm="100000">
                          <p:val>
                            <p:strVal val="#ppt_h"/>
                          </p:val>
                        </p:tav>
                      </p:tavLst>
                    </p:anim>
                    <p:animEffect transition="in" filter="fade">
                      <p:cBhvr>
                        <p:cTn dur="500"/>
                        <p:tgtEl>
                          <p:spTgt spid="23"/>
                        </p:tgtEl>
                      </p:cBhvr>
                    </p:animEffect>
                  </p:childTnLst>
                </p:cTn>
              </p:par>
            </p:tnLst>
          </p:tmpl>
        </p:tmplLst>
      </p:bldP>
      <p:bldP spid="24" grpId="0" build="p">
        <p:tmplLst>
          <p:tmpl lvl="1">
            <p:tnLst>
              <p:par>
                <p:cTn presetID="53" presetClass="entr" presetSubtype="16"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06_Image Layouts">
    <p:spTree>
      <p:nvGrpSpPr>
        <p:cNvPr id="1" name=""/>
        <p:cNvGrpSpPr/>
        <p:nvPr/>
      </p:nvGrpSpPr>
      <p:grpSpPr>
        <a:xfrm>
          <a:off x="0" y="0"/>
          <a:ext cx="0" cy="0"/>
          <a:chOff x="0" y="0"/>
          <a:chExt cx="0" cy="0"/>
        </a:xfrm>
      </p:grpSpPr>
      <p:sp>
        <p:nvSpPr>
          <p:cNvPr id="14" name="Rounded Rectangle 13"/>
          <p:cNvSpPr/>
          <p:nvPr userDrawn="1"/>
        </p:nvSpPr>
        <p:spPr>
          <a:xfrm>
            <a:off x="511048" y="1536702"/>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6" name="Rounded Rectangle 15"/>
          <p:cNvSpPr/>
          <p:nvPr userDrawn="1"/>
        </p:nvSpPr>
        <p:spPr>
          <a:xfrm>
            <a:off x="2783587" y="1536702"/>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7" name="Rounded Rectangle 16"/>
          <p:cNvSpPr/>
          <p:nvPr userDrawn="1"/>
        </p:nvSpPr>
        <p:spPr>
          <a:xfrm>
            <a:off x="5056124" y="1536702"/>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8" name="Rounded Rectangle 17"/>
          <p:cNvSpPr/>
          <p:nvPr userDrawn="1"/>
        </p:nvSpPr>
        <p:spPr>
          <a:xfrm>
            <a:off x="9601200" y="1536702"/>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ounded Rectangle 18"/>
          <p:cNvSpPr/>
          <p:nvPr userDrawn="1"/>
        </p:nvSpPr>
        <p:spPr>
          <a:xfrm>
            <a:off x="7328663" y="1536702"/>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0" name="Rounded Rectangle 19"/>
          <p:cNvSpPr/>
          <p:nvPr userDrawn="1"/>
        </p:nvSpPr>
        <p:spPr>
          <a:xfrm>
            <a:off x="511048" y="3873902"/>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1" name="Rounded Rectangle 20"/>
          <p:cNvSpPr/>
          <p:nvPr userDrawn="1"/>
        </p:nvSpPr>
        <p:spPr>
          <a:xfrm>
            <a:off x="2783587" y="3873902"/>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Rounded Rectangle 21"/>
          <p:cNvSpPr/>
          <p:nvPr userDrawn="1"/>
        </p:nvSpPr>
        <p:spPr>
          <a:xfrm>
            <a:off x="5056124" y="3873902"/>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Rounded Rectangle 22"/>
          <p:cNvSpPr/>
          <p:nvPr userDrawn="1"/>
        </p:nvSpPr>
        <p:spPr>
          <a:xfrm>
            <a:off x="9601200" y="3873902"/>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4" name="Rounded Rectangle 23"/>
          <p:cNvSpPr/>
          <p:nvPr userDrawn="1"/>
        </p:nvSpPr>
        <p:spPr>
          <a:xfrm>
            <a:off x="7328663" y="3873902"/>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 name="Text Placeholder 3"/>
          <p:cNvSpPr>
            <a:spLocks noGrp="1"/>
          </p:cNvSpPr>
          <p:nvPr>
            <p:ph type="body" sz="half" idx="2" hasCustomPrompt="1"/>
          </p:nvPr>
        </p:nvSpPr>
        <p:spPr>
          <a:xfrm>
            <a:off x="508000" y="1026697"/>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1"/>
            <a:ext cx="11132152"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64" name="Picture Placeholder 7"/>
          <p:cNvSpPr>
            <a:spLocks noGrp="1"/>
          </p:cNvSpPr>
          <p:nvPr>
            <p:ph type="pic" sz="quarter" idx="13" hasCustomPrompt="1"/>
          </p:nvPr>
        </p:nvSpPr>
        <p:spPr>
          <a:xfrm>
            <a:off x="885272" y="1694616"/>
            <a:ext cx="1321147" cy="1324253"/>
          </a:xfrm>
          <a:prstGeom prst="ellipse">
            <a:avLst/>
          </a:prstGeom>
          <a:solidFill>
            <a:schemeClr val="tx2">
              <a:lumMod val="10000"/>
              <a:lumOff val="90000"/>
            </a:schemeClr>
          </a:solidFill>
          <a:ln w="28575">
            <a:solidFill>
              <a:schemeClr val="accent1"/>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5" name="Picture Placeholder 7"/>
          <p:cNvSpPr>
            <a:spLocks noGrp="1"/>
          </p:cNvSpPr>
          <p:nvPr>
            <p:ph type="pic" sz="quarter" idx="14" hasCustomPrompt="1"/>
          </p:nvPr>
        </p:nvSpPr>
        <p:spPr>
          <a:xfrm>
            <a:off x="3157809" y="1694616"/>
            <a:ext cx="1321147" cy="1324253"/>
          </a:xfrm>
          <a:prstGeom prst="ellipse">
            <a:avLst/>
          </a:prstGeom>
          <a:solidFill>
            <a:schemeClr val="tx2">
              <a:lumMod val="10000"/>
              <a:lumOff val="90000"/>
            </a:schemeClr>
          </a:solidFill>
          <a:ln w="28575">
            <a:solidFill>
              <a:schemeClr val="accent2"/>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6" name="Picture Placeholder 7"/>
          <p:cNvSpPr>
            <a:spLocks noGrp="1"/>
          </p:cNvSpPr>
          <p:nvPr>
            <p:ph type="pic" sz="quarter" idx="15" hasCustomPrompt="1"/>
          </p:nvPr>
        </p:nvSpPr>
        <p:spPr>
          <a:xfrm>
            <a:off x="5430348" y="1694616"/>
            <a:ext cx="1321147" cy="1324253"/>
          </a:xfrm>
          <a:prstGeom prst="ellipse">
            <a:avLst/>
          </a:prstGeom>
          <a:solidFill>
            <a:schemeClr val="tx2">
              <a:lumMod val="10000"/>
              <a:lumOff val="90000"/>
            </a:schemeClr>
          </a:solidFill>
          <a:ln w="28575">
            <a:solidFill>
              <a:schemeClr val="accent3"/>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7" name="Picture Placeholder 7"/>
          <p:cNvSpPr>
            <a:spLocks noGrp="1"/>
          </p:cNvSpPr>
          <p:nvPr>
            <p:ph type="pic" sz="quarter" idx="16" hasCustomPrompt="1"/>
          </p:nvPr>
        </p:nvSpPr>
        <p:spPr>
          <a:xfrm>
            <a:off x="9975424" y="1694616"/>
            <a:ext cx="1321147" cy="1324253"/>
          </a:xfrm>
          <a:prstGeom prst="ellipse">
            <a:avLst/>
          </a:prstGeom>
          <a:solidFill>
            <a:schemeClr val="tx2">
              <a:lumMod val="10000"/>
              <a:lumOff val="90000"/>
            </a:schemeClr>
          </a:solidFill>
          <a:ln w="28575">
            <a:solidFill>
              <a:schemeClr val="accent5"/>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8" name="Picture Placeholder 7"/>
          <p:cNvSpPr>
            <a:spLocks noGrp="1"/>
          </p:cNvSpPr>
          <p:nvPr>
            <p:ph type="pic" sz="quarter" idx="17" hasCustomPrompt="1"/>
          </p:nvPr>
        </p:nvSpPr>
        <p:spPr>
          <a:xfrm>
            <a:off x="7702885" y="1694616"/>
            <a:ext cx="1321147" cy="1324253"/>
          </a:xfrm>
          <a:prstGeom prst="ellipse">
            <a:avLst/>
          </a:prstGeom>
          <a:solidFill>
            <a:schemeClr val="tx2">
              <a:lumMod val="10000"/>
              <a:lumOff val="90000"/>
            </a:schemeClr>
          </a:solidFill>
          <a:ln w="28575">
            <a:solidFill>
              <a:schemeClr val="accent4"/>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9" name="Picture Placeholder 7"/>
          <p:cNvSpPr>
            <a:spLocks noGrp="1"/>
          </p:cNvSpPr>
          <p:nvPr>
            <p:ph type="pic" sz="quarter" idx="18" hasCustomPrompt="1"/>
          </p:nvPr>
        </p:nvSpPr>
        <p:spPr>
          <a:xfrm>
            <a:off x="885272" y="4044648"/>
            <a:ext cx="1321147" cy="1324253"/>
          </a:xfrm>
          <a:prstGeom prst="ellipse">
            <a:avLst/>
          </a:prstGeom>
          <a:solidFill>
            <a:schemeClr val="tx2">
              <a:lumMod val="10000"/>
              <a:lumOff val="90000"/>
            </a:schemeClr>
          </a:solidFill>
          <a:ln w="28575">
            <a:solidFill>
              <a:schemeClr val="accent1"/>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0" name="Picture Placeholder 7"/>
          <p:cNvSpPr>
            <a:spLocks noGrp="1"/>
          </p:cNvSpPr>
          <p:nvPr>
            <p:ph type="pic" sz="quarter" idx="19" hasCustomPrompt="1"/>
          </p:nvPr>
        </p:nvSpPr>
        <p:spPr>
          <a:xfrm>
            <a:off x="3157809" y="4044648"/>
            <a:ext cx="1321147" cy="1324253"/>
          </a:xfrm>
          <a:prstGeom prst="ellipse">
            <a:avLst/>
          </a:prstGeom>
          <a:solidFill>
            <a:schemeClr val="tx2">
              <a:lumMod val="10000"/>
              <a:lumOff val="90000"/>
            </a:schemeClr>
          </a:solidFill>
          <a:ln w="28575">
            <a:solidFill>
              <a:schemeClr val="accent2"/>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1" name="Picture Placeholder 7"/>
          <p:cNvSpPr>
            <a:spLocks noGrp="1"/>
          </p:cNvSpPr>
          <p:nvPr>
            <p:ph type="pic" sz="quarter" idx="20" hasCustomPrompt="1"/>
          </p:nvPr>
        </p:nvSpPr>
        <p:spPr>
          <a:xfrm>
            <a:off x="5430348" y="4044648"/>
            <a:ext cx="1321147" cy="1324253"/>
          </a:xfrm>
          <a:prstGeom prst="ellipse">
            <a:avLst/>
          </a:prstGeom>
          <a:solidFill>
            <a:schemeClr val="tx2">
              <a:lumMod val="10000"/>
              <a:lumOff val="90000"/>
            </a:schemeClr>
          </a:solidFill>
          <a:ln w="28575">
            <a:solidFill>
              <a:schemeClr val="accent3"/>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2" name="Picture Placeholder 7"/>
          <p:cNvSpPr>
            <a:spLocks noGrp="1"/>
          </p:cNvSpPr>
          <p:nvPr>
            <p:ph type="pic" sz="quarter" idx="21" hasCustomPrompt="1"/>
          </p:nvPr>
        </p:nvSpPr>
        <p:spPr>
          <a:xfrm>
            <a:off x="9975424" y="4044648"/>
            <a:ext cx="1321147" cy="1324253"/>
          </a:xfrm>
          <a:prstGeom prst="ellipse">
            <a:avLst/>
          </a:prstGeom>
          <a:solidFill>
            <a:schemeClr val="tx2">
              <a:lumMod val="10000"/>
              <a:lumOff val="90000"/>
            </a:schemeClr>
          </a:solidFill>
          <a:ln w="28575">
            <a:solidFill>
              <a:schemeClr val="accent5"/>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3" name="Picture Placeholder 7"/>
          <p:cNvSpPr>
            <a:spLocks noGrp="1"/>
          </p:cNvSpPr>
          <p:nvPr>
            <p:ph type="pic" sz="quarter" idx="22" hasCustomPrompt="1"/>
          </p:nvPr>
        </p:nvSpPr>
        <p:spPr>
          <a:xfrm>
            <a:off x="7702885" y="4044648"/>
            <a:ext cx="1321147" cy="1324253"/>
          </a:xfrm>
          <a:prstGeom prst="ellipse">
            <a:avLst/>
          </a:prstGeom>
          <a:solidFill>
            <a:schemeClr val="tx2">
              <a:lumMod val="10000"/>
              <a:lumOff val="90000"/>
            </a:schemeClr>
          </a:solidFill>
          <a:ln w="28575">
            <a:solidFill>
              <a:schemeClr val="accent4"/>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25" name="Text Placeholder 3"/>
          <p:cNvSpPr>
            <a:spLocks noGrp="1"/>
          </p:cNvSpPr>
          <p:nvPr>
            <p:ph type="body" sz="quarter" idx="23" hasCustomPrompt="1"/>
          </p:nvPr>
        </p:nvSpPr>
        <p:spPr>
          <a:xfrm>
            <a:off x="563189" y="3116633"/>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here</a:t>
            </a:r>
          </a:p>
        </p:txBody>
      </p:sp>
      <p:sp>
        <p:nvSpPr>
          <p:cNvPr id="26" name="Text Placeholder 3"/>
          <p:cNvSpPr>
            <a:spLocks noGrp="1"/>
          </p:cNvSpPr>
          <p:nvPr>
            <p:ph type="body" sz="quarter" idx="24" hasCustomPrompt="1"/>
          </p:nvPr>
        </p:nvSpPr>
        <p:spPr>
          <a:xfrm>
            <a:off x="563189"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27" name="Text Placeholder 3"/>
          <p:cNvSpPr>
            <a:spLocks noGrp="1"/>
          </p:cNvSpPr>
          <p:nvPr>
            <p:ph type="body" sz="quarter" idx="25" hasCustomPrompt="1"/>
          </p:nvPr>
        </p:nvSpPr>
        <p:spPr>
          <a:xfrm>
            <a:off x="2783585" y="3116633"/>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here</a:t>
            </a:r>
          </a:p>
        </p:txBody>
      </p:sp>
      <p:sp>
        <p:nvSpPr>
          <p:cNvPr id="28" name="Text Placeholder 3"/>
          <p:cNvSpPr>
            <a:spLocks noGrp="1"/>
          </p:cNvSpPr>
          <p:nvPr>
            <p:ph type="body" sz="quarter" idx="26" hasCustomPrompt="1"/>
          </p:nvPr>
        </p:nvSpPr>
        <p:spPr>
          <a:xfrm>
            <a:off x="2783585"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29" name="Text Placeholder 3"/>
          <p:cNvSpPr>
            <a:spLocks noGrp="1"/>
          </p:cNvSpPr>
          <p:nvPr>
            <p:ph type="body" sz="quarter" idx="27" hasCustomPrompt="1"/>
          </p:nvPr>
        </p:nvSpPr>
        <p:spPr>
          <a:xfrm>
            <a:off x="5108265" y="3116633"/>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here</a:t>
            </a:r>
          </a:p>
        </p:txBody>
      </p:sp>
      <p:sp>
        <p:nvSpPr>
          <p:cNvPr id="30" name="Text Placeholder 3"/>
          <p:cNvSpPr>
            <a:spLocks noGrp="1"/>
          </p:cNvSpPr>
          <p:nvPr>
            <p:ph type="body" sz="quarter" idx="28" hasCustomPrompt="1"/>
          </p:nvPr>
        </p:nvSpPr>
        <p:spPr>
          <a:xfrm>
            <a:off x="5108265"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31" name="Text Placeholder 3"/>
          <p:cNvSpPr>
            <a:spLocks noGrp="1"/>
          </p:cNvSpPr>
          <p:nvPr>
            <p:ph type="body" sz="quarter" idx="29" hasCustomPrompt="1"/>
          </p:nvPr>
        </p:nvSpPr>
        <p:spPr>
          <a:xfrm>
            <a:off x="7324385" y="3116633"/>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here</a:t>
            </a:r>
          </a:p>
        </p:txBody>
      </p:sp>
      <p:sp>
        <p:nvSpPr>
          <p:cNvPr id="32" name="Text Placeholder 3"/>
          <p:cNvSpPr>
            <a:spLocks noGrp="1"/>
          </p:cNvSpPr>
          <p:nvPr>
            <p:ph type="body" sz="quarter" idx="30" hasCustomPrompt="1"/>
          </p:nvPr>
        </p:nvSpPr>
        <p:spPr>
          <a:xfrm>
            <a:off x="7324385"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33" name="Text Placeholder 3"/>
          <p:cNvSpPr>
            <a:spLocks noGrp="1"/>
          </p:cNvSpPr>
          <p:nvPr>
            <p:ph type="body" sz="quarter" idx="31" hasCustomPrompt="1"/>
          </p:nvPr>
        </p:nvSpPr>
        <p:spPr>
          <a:xfrm>
            <a:off x="9622701" y="3116633"/>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here</a:t>
            </a:r>
          </a:p>
        </p:txBody>
      </p:sp>
      <p:sp>
        <p:nvSpPr>
          <p:cNvPr id="34" name="Text Placeholder 3"/>
          <p:cNvSpPr>
            <a:spLocks noGrp="1"/>
          </p:cNvSpPr>
          <p:nvPr>
            <p:ph type="body" sz="quarter" idx="32" hasCustomPrompt="1"/>
          </p:nvPr>
        </p:nvSpPr>
        <p:spPr>
          <a:xfrm>
            <a:off x="9622701"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35" name="Text Placeholder 3"/>
          <p:cNvSpPr>
            <a:spLocks noGrp="1"/>
          </p:cNvSpPr>
          <p:nvPr>
            <p:ph type="body" sz="quarter" idx="33" hasCustomPrompt="1"/>
          </p:nvPr>
        </p:nvSpPr>
        <p:spPr>
          <a:xfrm>
            <a:off x="563189" y="5447268"/>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here</a:t>
            </a:r>
          </a:p>
        </p:txBody>
      </p:sp>
      <p:sp>
        <p:nvSpPr>
          <p:cNvPr id="36" name="Text Placeholder 3"/>
          <p:cNvSpPr>
            <a:spLocks noGrp="1"/>
          </p:cNvSpPr>
          <p:nvPr>
            <p:ph type="body" sz="quarter" idx="34" hasCustomPrompt="1"/>
          </p:nvPr>
        </p:nvSpPr>
        <p:spPr>
          <a:xfrm>
            <a:off x="563189"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37" name="Text Placeholder 3"/>
          <p:cNvSpPr>
            <a:spLocks noGrp="1"/>
          </p:cNvSpPr>
          <p:nvPr>
            <p:ph type="body" sz="quarter" idx="35" hasCustomPrompt="1"/>
          </p:nvPr>
        </p:nvSpPr>
        <p:spPr>
          <a:xfrm>
            <a:off x="2783585" y="5447268"/>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here</a:t>
            </a:r>
          </a:p>
        </p:txBody>
      </p:sp>
      <p:sp>
        <p:nvSpPr>
          <p:cNvPr id="38" name="Text Placeholder 3"/>
          <p:cNvSpPr>
            <a:spLocks noGrp="1"/>
          </p:cNvSpPr>
          <p:nvPr>
            <p:ph type="body" sz="quarter" idx="36" hasCustomPrompt="1"/>
          </p:nvPr>
        </p:nvSpPr>
        <p:spPr>
          <a:xfrm>
            <a:off x="2783585"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39" name="Text Placeholder 3"/>
          <p:cNvSpPr>
            <a:spLocks noGrp="1"/>
          </p:cNvSpPr>
          <p:nvPr>
            <p:ph type="body" sz="quarter" idx="37" hasCustomPrompt="1"/>
          </p:nvPr>
        </p:nvSpPr>
        <p:spPr>
          <a:xfrm>
            <a:off x="5108265" y="5447268"/>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here</a:t>
            </a:r>
          </a:p>
        </p:txBody>
      </p:sp>
      <p:sp>
        <p:nvSpPr>
          <p:cNvPr id="40" name="Text Placeholder 3"/>
          <p:cNvSpPr>
            <a:spLocks noGrp="1"/>
          </p:cNvSpPr>
          <p:nvPr>
            <p:ph type="body" sz="quarter" idx="38" hasCustomPrompt="1"/>
          </p:nvPr>
        </p:nvSpPr>
        <p:spPr>
          <a:xfrm>
            <a:off x="5108265"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41" name="Text Placeholder 3"/>
          <p:cNvSpPr>
            <a:spLocks noGrp="1"/>
          </p:cNvSpPr>
          <p:nvPr>
            <p:ph type="body" sz="quarter" idx="39" hasCustomPrompt="1"/>
          </p:nvPr>
        </p:nvSpPr>
        <p:spPr>
          <a:xfrm>
            <a:off x="7324385" y="5447268"/>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here</a:t>
            </a:r>
          </a:p>
        </p:txBody>
      </p:sp>
      <p:sp>
        <p:nvSpPr>
          <p:cNvPr id="42" name="Text Placeholder 3"/>
          <p:cNvSpPr>
            <a:spLocks noGrp="1"/>
          </p:cNvSpPr>
          <p:nvPr>
            <p:ph type="body" sz="quarter" idx="40" hasCustomPrompt="1"/>
          </p:nvPr>
        </p:nvSpPr>
        <p:spPr>
          <a:xfrm>
            <a:off x="7324385"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43" name="Text Placeholder 3"/>
          <p:cNvSpPr>
            <a:spLocks noGrp="1"/>
          </p:cNvSpPr>
          <p:nvPr>
            <p:ph type="body" sz="quarter" idx="41" hasCustomPrompt="1"/>
          </p:nvPr>
        </p:nvSpPr>
        <p:spPr>
          <a:xfrm>
            <a:off x="9622701" y="5447268"/>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here</a:t>
            </a:r>
          </a:p>
        </p:txBody>
      </p:sp>
      <p:sp>
        <p:nvSpPr>
          <p:cNvPr id="44" name="Text Placeholder 3"/>
          <p:cNvSpPr>
            <a:spLocks noGrp="1"/>
          </p:cNvSpPr>
          <p:nvPr>
            <p:ph type="body" sz="quarter" idx="42" hasCustomPrompt="1"/>
          </p:nvPr>
        </p:nvSpPr>
        <p:spPr>
          <a:xfrm>
            <a:off x="9622701"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Tree>
    <p:extLst>
      <p:ext uri="{BB962C8B-B14F-4D97-AF65-F5344CB8AC3E}">
        <p14:creationId xmlns:p14="http://schemas.microsoft.com/office/powerpoint/2010/main" val="98772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 calcmode="lin" valueType="num">
                                      <p:cBhvr>
                                        <p:cTn id="1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5">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anim calcmode="lin" valueType="num">
                                      <p:cBhvr>
                                        <p:cTn id="25"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6">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anim calcmode="lin" valueType="num">
                                      <p:cBhvr>
                                        <p:cTn id="43"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 calcmode="lin" valueType="num">
                                      <p:cBhvr>
                                        <p:cTn id="4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8">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9">
                                            <p:txEl>
                                              <p:pRg st="0" end="0"/>
                                            </p:txEl>
                                          </p:spTgt>
                                        </p:tgtEl>
                                        <p:attrNameLst>
                                          <p:attrName>style.visibility</p:attrName>
                                        </p:attrNameLst>
                                      </p:cBhvr>
                                      <p:to>
                                        <p:strVal val="visible"/>
                                      </p:to>
                                    </p:set>
                                    <p:anim calcmode="lin" valueType="num">
                                      <p:cBhvr>
                                        <p:cTn id="6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9">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0">
                                            <p:txEl>
                                              <p:pRg st="0" end="0"/>
                                            </p:txEl>
                                          </p:spTgt>
                                        </p:tgtEl>
                                        <p:attrNameLst>
                                          <p:attrName>style.visibility</p:attrName>
                                        </p:attrNameLst>
                                      </p:cBhvr>
                                      <p:to>
                                        <p:strVal val="visible"/>
                                      </p:to>
                                    </p:set>
                                    <p:anim calcmode="lin" valueType="num">
                                      <p:cBhvr>
                                        <p:cTn id="7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30">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31">
                                            <p:txEl>
                                              <p:pRg st="0" end="0"/>
                                            </p:txEl>
                                          </p:spTgt>
                                        </p:tgtEl>
                                        <p:attrNameLst>
                                          <p:attrName>style.visibility</p:attrName>
                                        </p:attrNameLst>
                                      </p:cBhvr>
                                      <p:to>
                                        <p:strVal val="visible"/>
                                      </p:to>
                                    </p:set>
                                    <p:anim calcmode="lin" valueType="num">
                                      <p:cBhvr>
                                        <p:cTn id="91"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31">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32">
                                            <p:txEl>
                                              <p:pRg st="0" end="0"/>
                                            </p:txEl>
                                          </p:spTgt>
                                        </p:tgtEl>
                                        <p:attrNameLst>
                                          <p:attrName>style.visibility</p:attrName>
                                        </p:attrNameLst>
                                      </p:cBhvr>
                                      <p:to>
                                        <p:strVal val="visible"/>
                                      </p:to>
                                    </p:set>
                                    <p:anim calcmode="lin" valueType="num">
                                      <p:cBhvr>
                                        <p:cTn id="97"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32">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500" fill="hold"/>
                                        <p:tgtEl>
                                          <p:spTgt spid="18"/>
                                        </p:tgtEl>
                                        <p:attrNameLst>
                                          <p:attrName>ppt_w</p:attrName>
                                        </p:attrNameLst>
                                      </p:cBhvr>
                                      <p:tavLst>
                                        <p:tav tm="0">
                                          <p:val>
                                            <p:fltVal val="0"/>
                                          </p:val>
                                        </p:tav>
                                        <p:tav tm="100000">
                                          <p:val>
                                            <p:strVal val="#ppt_w"/>
                                          </p:val>
                                        </p:tav>
                                      </p:tavLst>
                                    </p:anim>
                                    <p:anim calcmode="lin" valueType="num">
                                      <p:cBhvr>
                                        <p:cTn id="104" dur="500" fill="hold"/>
                                        <p:tgtEl>
                                          <p:spTgt spid="18"/>
                                        </p:tgtEl>
                                        <p:attrNameLst>
                                          <p:attrName>ppt_h</p:attrName>
                                        </p:attrNameLst>
                                      </p:cBhvr>
                                      <p:tavLst>
                                        <p:tav tm="0">
                                          <p:val>
                                            <p:fltVal val="0"/>
                                          </p:val>
                                        </p:tav>
                                        <p:tav tm="100000">
                                          <p:val>
                                            <p:strVal val="#ppt_h"/>
                                          </p:val>
                                        </p:tav>
                                      </p:tavLst>
                                    </p:anim>
                                    <p:animEffect transition="in" filter="fade">
                                      <p:cBhvr>
                                        <p:cTn id="105" dur="500"/>
                                        <p:tgtEl>
                                          <p:spTgt spid="18"/>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67"/>
                                        </p:tgtEl>
                                        <p:attrNameLst>
                                          <p:attrName>style.visibility</p:attrName>
                                        </p:attrNameLst>
                                      </p:cBhvr>
                                      <p:to>
                                        <p:strVal val="visible"/>
                                      </p:to>
                                    </p:set>
                                    <p:anim calcmode="lin" valueType="num">
                                      <p:cBhvr>
                                        <p:cTn id="109" dur="500" fill="hold"/>
                                        <p:tgtEl>
                                          <p:spTgt spid="67"/>
                                        </p:tgtEl>
                                        <p:attrNameLst>
                                          <p:attrName>ppt_w</p:attrName>
                                        </p:attrNameLst>
                                      </p:cBhvr>
                                      <p:tavLst>
                                        <p:tav tm="0">
                                          <p:val>
                                            <p:fltVal val="0"/>
                                          </p:val>
                                        </p:tav>
                                        <p:tav tm="100000">
                                          <p:val>
                                            <p:strVal val="#ppt_w"/>
                                          </p:val>
                                        </p:tav>
                                      </p:tavLst>
                                    </p:anim>
                                    <p:anim calcmode="lin" valueType="num">
                                      <p:cBhvr>
                                        <p:cTn id="110" dur="500" fill="hold"/>
                                        <p:tgtEl>
                                          <p:spTgt spid="67"/>
                                        </p:tgtEl>
                                        <p:attrNameLst>
                                          <p:attrName>ppt_h</p:attrName>
                                        </p:attrNameLst>
                                      </p:cBhvr>
                                      <p:tavLst>
                                        <p:tav tm="0">
                                          <p:val>
                                            <p:fltVal val="0"/>
                                          </p:val>
                                        </p:tav>
                                        <p:tav tm="100000">
                                          <p:val>
                                            <p:strVal val="#ppt_h"/>
                                          </p:val>
                                        </p:tav>
                                      </p:tavLst>
                                    </p:anim>
                                    <p:animEffect transition="in" filter="fade">
                                      <p:cBhvr>
                                        <p:cTn id="111" dur="500"/>
                                        <p:tgtEl>
                                          <p:spTgt spid="6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33">
                                            <p:txEl>
                                              <p:pRg st="0" end="0"/>
                                            </p:txEl>
                                          </p:spTgt>
                                        </p:tgtEl>
                                        <p:attrNameLst>
                                          <p:attrName>style.visibility</p:attrName>
                                        </p:attrNameLst>
                                      </p:cBhvr>
                                      <p:to>
                                        <p:strVal val="visible"/>
                                      </p:to>
                                    </p:set>
                                    <p:anim calcmode="lin" valueType="num">
                                      <p:cBhvr>
                                        <p:cTn id="115"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33">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34">
                                            <p:txEl>
                                              <p:pRg st="0" end="0"/>
                                            </p:txEl>
                                          </p:spTgt>
                                        </p:tgtEl>
                                        <p:attrNameLst>
                                          <p:attrName>style.visibility</p:attrName>
                                        </p:attrNameLst>
                                      </p:cBhvr>
                                      <p:to>
                                        <p:strVal val="visible"/>
                                      </p:to>
                                    </p:set>
                                    <p:anim calcmode="lin" valueType="num">
                                      <p:cBhvr>
                                        <p:cTn id="121"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34">
                                            <p:txEl>
                                              <p:pRg st="0" end="0"/>
                                            </p:txEl>
                                          </p:spTgt>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500" fill="hold"/>
                                        <p:tgtEl>
                                          <p:spTgt spid="20"/>
                                        </p:tgtEl>
                                        <p:attrNameLst>
                                          <p:attrName>ppt_w</p:attrName>
                                        </p:attrNameLst>
                                      </p:cBhvr>
                                      <p:tavLst>
                                        <p:tav tm="0">
                                          <p:val>
                                            <p:fltVal val="0"/>
                                          </p:val>
                                        </p:tav>
                                        <p:tav tm="100000">
                                          <p:val>
                                            <p:strVal val="#ppt_w"/>
                                          </p:val>
                                        </p:tav>
                                      </p:tavLst>
                                    </p:anim>
                                    <p:anim calcmode="lin" valueType="num">
                                      <p:cBhvr>
                                        <p:cTn id="128" dur="500" fill="hold"/>
                                        <p:tgtEl>
                                          <p:spTgt spid="20"/>
                                        </p:tgtEl>
                                        <p:attrNameLst>
                                          <p:attrName>ppt_h</p:attrName>
                                        </p:attrNameLst>
                                      </p:cBhvr>
                                      <p:tavLst>
                                        <p:tav tm="0">
                                          <p:val>
                                            <p:fltVal val="0"/>
                                          </p:val>
                                        </p:tav>
                                        <p:tav tm="100000">
                                          <p:val>
                                            <p:strVal val="#ppt_h"/>
                                          </p:val>
                                        </p:tav>
                                      </p:tavLst>
                                    </p:anim>
                                    <p:animEffect transition="in" filter="fade">
                                      <p:cBhvr>
                                        <p:cTn id="129" dur="500"/>
                                        <p:tgtEl>
                                          <p:spTgt spid="20"/>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69"/>
                                        </p:tgtEl>
                                        <p:attrNameLst>
                                          <p:attrName>style.visibility</p:attrName>
                                        </p:attrNameLst>
                                      </p:cBhvr>
                                      <p:to>
                                        <p:strVal val="visible"/>
                                      </p:to>
                                    </p:set>
                                    <p:anim calcmode="lin" valueType="num">
                                      <p:cBhvr>
                                        <p:cTn id="133" dur="500" fill="hold"/>
                                        <p:tgtEl>
                                          <p:spTgt spid="69"/>
                                        </p:tgtEl>
                                        <p:attrNameLst>
                                          <p:attrName>ppt_w</p:attrName>
                                        </p:attrNameLst>
                                      </p:cBhvr>
                                      <p:tavLst>
                                        <p:tav tm="0">
                                          <p:val>
                                            <p:fltVal val="0"/>
                                          </p:val>
                                        </p:tav>
                                        <p:tav tm="100000">
                                          <p:val>
                                            <p:strVal val="#ppt_w"/>
                                          </p:val>
                                        </p:tav>
                                      </p:tavLst>
                                    </p:anim>
                                    <p:anim calcmode="lin" valueType="num">
                                      <p:cBhvr>
                                        <p:cTn id="134" dur="500" fill="hold"/>
                                        <p:tgtEl>
                                          <p:spTgt spid="69"/>
                                        </p:tgtEl>
                                        <p:attrNameLst>
                                          <p:attrName>ppt_h</p:attrName>
                                        </p:attrNameLst>
                                      </p:cBhvr>
                                      <p:tavLst>
                                        <p:tav tm="0">
                                          <p:val>
                                            <p:fltVal val="0"/>
                                          </p:val>
                                        </p:tav>
                                        <p:tav tm="100000">
                                          <p:val>
                                            <p:strVal val="#ppt_h"/>
                                          </p:val>
                                        </p:tav>
                                      </p:tavLst>
                                    </p:anim>
                                    <p:animEffect transition="in" filter="fade">
                                      <p:cBhvr>
                                        <p:cTn id="135" dur="500"/>
                                        <p:tgtEl>
                                          <p:spTgt spid="69"/>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35">
                                            <p:txEl>
                                              <p:pRg st="0" end="0"/>
                                            </p:txEl>
                                          </p:spTgt>
                                        </p:tgtEl>
                                        <p:attrNameLst>
                                          <p:attrName>style.visibility</p:attrName>
                                        </p:attrNameLst>
                                      </p:cBhvr>
                                      <p:to>
                                        <p:strVal val="visible"/>
                                      </p:to>
                                    </p:set>
                                    <p:anim calcmode="lin" valueType="num">
                                      <p:cBhvr>
                                        <p:cTn id="139"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40"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141" dur="500"/>
                                        <p:tgtEl>
                                          <p:spTgt spid="35">
                                            <p:txEl>
                                              <p:pRg st="0" end="0"/>
                                            </p:txEl>
                                          </p:spTgt>
                                        </p:tgtEl>
                                      </p:cBhvr>
                                    </p:animEffect>
                                  </p:childTnLst>
                                </p:cTn>
                              </p:par>
                            </p:childTnLst>
                          </p:cTn>
                        </p:par>
                        <p:par>
                          <p:cTn id="142" fill="hold">
                            <p:stCondLst>
                              <p:cond delay="11500"/>
                            </p:stCondLst>
                            <p:childTnLst>
                              <p:par>
                                <p:cTn id="143" presetID="53" presetClass="entr" presetSubtype="16" fill="hold" grpId="0" nodeType="afterEffect">
                                  <p:stCondLst>
                                    <p:cond delay="0"/>
                                  </p:stCondLst>
                                  <p:childTnLst>
                                    <p:set>
                                      <p:cBhvr>
                                        <p:cTn id="144" dur="1" fill="hold">
                                          <p:stCondLst>
                                            <p:cond delay="0"/>
                                          </p:stCondLst>
                                        </p:cTn>
                                        <p:tgtEl>
                                          <p:spTgt spid="36">
                                            <p:txEl>
                                              <p:pRg st="0" end="0"/>
                                            </p:txEl>
                                          </p:spTgt>
                                        </p:tgtEl>
                                        <p:attrNameLst>
                                          <p:attrName>style.visibility</p:attrName>
                                        </p:attrNameLst>
                                      </p:cBhvr>
                                      <p:to>
                                        <p:strVal val="visible"/>
                                      </p:to>
                                    </p:set>
                                    <p:anim calcmode="lin" valueType="num">
                                      <p:cBhvr>
                                        <p:cTn id="145"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46"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47" dur="500"/>
                                        <p:tgtEl>
                                          <p:spTgt spid="36">
                                            <p:txEl>
                                              <p:pRg st="0" end="0"/>
                                            </p:txEl>
                                          </p:spTgt>
                                        </p:tgtEl>
                                      </p:cBhvr>
                                    </p:animEffect>
                                  </p:childTnLst>
                                </p:cTn>
                              </p:par>
                            </p:childTnLst>
                          </p:cTn>
                        </p:par>
                        <p:par>
                          <p:cTn id="148" fill="hold">
                            <p:stCondLst>
                              <p:cond delay="12000"/>
                            </p:stCondLst>
                            <p:childTnLst>
                              <p:par>
                                <p:cTn id="149" presetID="53" presetClass="entr" presetSubtype="16" fill="hold" grpId="0" nodeType="after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childTnLst>
                                </p:cTn>
                              </p:par>
                            </p:childTnLst>
                          </p:cTn>
                        </p:par>
                        <p:par>
                          <p:cTn id="154" fill="hold">
                            <p:stCondLst>
                              <p:cond delay="12500"/>
                            </p:stCondLst>
                            <p:childTnLst>
                              <p:par>
                                <p:cTn id="155" presetID="53" presetClass="entr" presetSubtype="16" fill="hold" grpId="0" nodeType="afterEffect">
                                  <p:stCondLst>
                                    <p:cond delay="0"/>
                                  </p:stCondLst>
                                  <p:childTnLst>
                                    <p:set>
                                      <p:cBhvr>
                                        <p:cTn id="156" dur="1" fill="hold">
                                          <p:stCondLst>
                                            <p:cond delay="0"/>
                                          </p:stCondLst>
                                        </p:cTn>
                                        <p:tgtEl>
                                          <p:spTgt spid="70"/>
                                        </p:tgtEl>
                                        <p:attrNameLst>
                                          <p:attrName>style.visibility</p:attrName>
                                        </p:attrNameLst>
                                      </p:cBhvr>
                                      <p:to>
                                        <p:strVal val="visible"/>
                                      </p:to>
                                    </p:set>
                                    <p:anim calcmode="lin" valueType="num">
                                      <p:cBhvr>
                                        <p:cTn id="157" dur="500" fill="hold"/>
                                        <p:tgtEl>
                                          <p:spTgt spid="70"/>
                                        </p:tgtEl>
                                        <p:attrNameLst>
                                          <p:attrName>ppt_w</p:attrName>
                                        </p:attrNameLst>
                                      </p:cBhvr>
                                      <p:tavLst>
                                        <p:tav tm="0">
                                          <p:val>
                                            <p:fltVal val="0"/>
                                          </p:val>
                                        </p:tav>
                                        <p:tav tm="100000">
                                          <p:val>
                                            <p:strVal val="#ppt_w"/>
                                          </p:val>
                                        </p:tav>
                                      </p:tavLst>
                                    </p:anim>
                                    <p:anim calcmode="lin" valueType="num">
                                      <p:cBhvr>
                                        <p:cTn id="158" dur="500" fill="hold"/>
                                        <p:tgtEl>
                                          <p:spTgt spid="70"/>
                                        </p:tgtEl>
                                        <p:attrNameLst>
                                          <p:attrName>ppt_h</p:attrName>
                                        </p:attrNameLst>
                                      </p:cBhvr>
                                      <p:tavLst>
                                        <p:tav tm="0">
                                          <p:val>
                                            <p:fltVal val="0"/>
                                          </p:val>
                                        </p:tav>
                                        <p:tav tm="100000">
                                          <p:val>
                                            <p:strVal val="#ppt_h"/>
                                          </p:val>
                                        </p:tav>
                                      </p:tavLst>
                                    </p:anim>
                                    <p:animEffect transition="in" filter="fade">
                                      <p:cBhvr>
                                        <p:cTn id="159" dur="500"/>
                                        <p:tgtEl>
                                          <p:spTgt spid="70"/>
                                        </p:tgtEl>
                                      </p:cBhvr>
                                    </p:animEffect>
                                  </p:childTnLst>
                                </p:cTn>
                              </p:par>
                            </p:childTnLst>
                          </p:cTn>
                        </p:par>
                        <p:par>
                          <p:cTn id="160" fill="hold">
                            <p:stCondLst>
                              <p:cond delay="13000"/>
                            </p:stCondLst>
                            <p:childTnLst>
                              <p:par>
                                <p:cTn id="161" presetID="53" presetClass="entr" presetSubtype="16" fill="hold" grpId="0" nodeType="afterEffect">
                                  <p:stCondLst>
                                    <p:cond delay="0"/>
                                  </p:stCondLst>
                                  <p:childTnLst>
                                    <p:set>
                                      <p:cBhvr>
                                        <p:cTn id="162" dur="1" fill="hold">
                                          <p:stCondLst>
                                            <p:cond delay="0"/>
                                          </p:stCondLst>
                                        </p:cTn>
                                        <p:tgtEl>
                                          <p:spTgt spid="37">
                                            <p:txEl>
                                              <p:pRg st="0" end="0"/>
                                            </p:txEl>
                                          </p:spTgt>
                                        </p:tgtEl>
                                        <p:attrNameLst>
                                          <p:attrName>style.visibility</p:attrName>
                                        </p:attrNameLst>
                                      </p:cBhvr>
                                      <p:to>
                                        <p:strVal val="visible"/>
                                      </p:to>
                                    </p:set>
                                    <p:anim calcmode="lin" valueType="num">
                                      <p:cBhvr>
                                        <p:cTn id="16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16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165" dur="500"/>
                                        <p:tgtEl>
                                          <p:spTgt spid="37">
                                            <p:txEl>
                                              <p:pRg st="0" end="0"/>
                                            </p:txEl>
                                          </p:spTgt>
                                        </p:tgtEl>
                                      </p:cBhvr>
                                    </p:animEffect>
                                  </p:childTnLst>
                                </p:cTn>
                              </p:par>
                            </p:childTnLst>
                          </p:cTn>
                        </p:par>
                        <p:par>
                          <p:cTn id="166" fill="hold">
                            <p:stCondLst>
                              <p:cond delay="13500"/>
                            </p:stCondLst>
                            <p:childTnLst>
                              <p:par>
                                <p:cTn id="167" presetID="53" presetClass="entr" presetSubtype="16" fill="hold" grpId="0" nodeType="afterEffect">
                                  <p:stCondLst>
                                    <p:cond delay="0"/>
                                  </p:stCondLst>
                                  <p:childTnLst>
                                    <p:set>
                                      <p:cBhvr>
                                        <p:cTn id="168" dur="1" fill="hold">
                                          <p:stCondLst>
                                            <p:cond delay="0"/>
                                          </p:stCondLst>
                                        </p:cTn>
                                        <p:tgtEl>
                                          <p:spTgt spid="38">
                                            <p:txEl>
                                              <p:pRg st="0" end="0"/>
                                            </p:txEl>
                                          </p:spTgt>
                                        </p:tgtEl>
                                        <p:attrNameLst>
                                          <p:attrName>style.visibility</p:attrName>
                                        </p:attrNameLst>
                                      </p:cBhvr>
                                      <p:to>
                                        <p:strVal val="visible"/>
                                      </p:to>
                                    </p:set>
                                    <p:anim calcmode="lin" valueType="num">
                                      <p:cBhvr>
                                        <p:cTn id="169"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170" dur="5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171" dur="500"/>
                                        <p:tgtEl>
                                          <p:spTgt spid="38">
                                            <p:txEl>
                                              <p:pRg st="0" end="0"/>
                                            </p:txEl>
                                          </p:spTgt>
                                        </p:tgtEl>
                                      </p:cBhvr>
                                    </p:animEffect>
                                  </p:childTnLst>
                                </p:cTn>
                              </p:par>
                            </p:childTnLst>
                          </p:cTn>
                        </p:par>
                        <p:par>
                          <p:cTn id="172" fill="hold">
                            <p:stCondLst>
                              <p:cond delay="14000"/>
                            </p:stCondLst>
                            <p:childTnLst>
                              <p:par>
                                <p:cTn id="173" presetID="53" presetClass="entr" presetSubtype="16" fill="hold" grpId="0" nodeType="afterEffect">
                                  <p:stCondLst>
                                    <p:cond delay="0"/>
                                  </p:stCondLst>
                                  <p:childTnLst>
                                    <p:set>
                                      <p:cBhvr>
                                        <p:cTn id="174" dur="1" fill="hold">
                                          <p:stCondLst>
                                            <p:cond delay="0"/>
                                          </p:stCondLst>
                                        </p:cTn>
                                        <p:tgtEl>
                                          <p:spTgt spid="22"/>
                                        </p:tgtEl>
                                        <p:attrNameLst>
                                          <p:attrName>style.visibility</p:attrName>
                                        </p:attrNameLst>
                                      </p:cBhvr>
                                      <p:to>
                                        <p:strVal val="visible"/>
                                      </p:to>
                                    </p:set>
                                    <p:anim calcmode="lin" valueType="num">
                                      <p:cBhvr>
                                        <p:cTn id="175" dur="500" fill="hold"/>
                                        <p:tgtEl>
                                          <p:spTgt spid="22"/>
                                        </p:tgtEl>
                                        <p:attrNameLst>
                                          <p:attrName>ppt_w</p:attrName>
                                        </p:attrNameLst>
                                      </p:cBhvr>
                                      <p:tavLst>
                                        <p:tav tm="0">
                                          <p:val>
                                            <p:fltVal val="0"/>
                                          </p:val>
                                        </p:tav>
                                        <p:tav tm="100000">
                                          <p:val>
                                            <p:strVal val="#ppt_w"/>
                                          </p:val>
                                        </p:tav>
                                      </p:tavLst>
                                    </p:anim>
                                    <p:anim calcmode="lin" valueType="num">
                                      <p:cBhvr>
                                        <p:cTn id="176" dur="500" fill="hold"/>
                                        <p:tgtEl>
                                          <p:spTgt spid="22"/>
                                        </p:tgtEl>
                                        <p:attrNameLst>
                                          <p:attrName>ppt_h</p:attrName>
                                        </p:attrNameLst>
                                      </p:cBhvr>
                                      <p:tavLst>
                                        <p:tav tm="0">
                                          <p:val>
                                            <p:fltVal val="0"/>
                                          </p:val>
                                        </p:tav>
                                        <p:tav tm="100000">
                                          <p:val>
                                            <p:strVal val="#ppt_h"/>
                                          </p:val>
                                        </p:tav>
                                      </p:tavLst>
                                    </p:anim>
                                    <p:animEffect transition="in" filter="fade">
                                      <p:cBhvr>
                                        <p:cTn id="177" dur="500"/>
                                        <p:tgtEl>
                                          <p:spTgt spid="22"/>
                                        </p:tgtEl>
                                      </p:cBhvr>
                                    </p:animEffect>
                                  </p:childTnLst>
                                </p:cTn>
                              </p:par>
                            </p:childTnLst>
                          </p:cTn>
                        </p:par>
                        <p:par>
                          <p:cTn id="178" fill="hold">
                            <p:stCondLst>
                              <p:cond delay="14500"/>
                            </p:stCondLst>
                            <p:childTnLst>
                              <p:par>
                                <p:cTn id="179" presetID="53" presetClass="entr" presetSubtype="16" fill="hold" grpId="0" nodeType="afterEffect">
                                  <p:stCondLst>
                                    <p:cond delay="0"/>
                                  </p:stCondLst>
                                  <p:childTnLst>
                                    <p:set>
                                      <p:cBhvr>
                                        <p:cTn id="180" dur="1" fill="hold">
                                          <p:stCondLst>
                                            <p:cond delay="0"/>
                                          </p:stCondLst>
                                        </p:cTn>
                                        <p:tgtEl>
                                          <p:spTgt spid="71"/>
                                        </p:tgtEl>
                                        <p:attrNameLst>
                                          <p:attrName>style.visibility</p:attrName>
                                        </p:attrNameLst>
                                      </p:cBhvr>
                                      <p:to>
                                        <p:strVal val="visible"/>
                                      </p:to>
                                    </p:set>
                                    <p:anim calcmode="lin" valueType="num">
                                      <p:cBhvr>
                                        <p:cTn id="181" dur="500" fill="hold"/>
                                        <p:tgtEl>
                                          <p:spTgt spid="71"/>
                                        </p:tgtEl>
                                        <p:attrNameLst>
                                          <p:attrName>ppt_w</p:attrName>
                                        </p:attrNameLst>
                                      </p:cBhvr>
                                      <p:tavLst>
                                        <p:tav tm="0">
                                          <p:val>
                                            <p:fltVal val="0"/>
                                          </p:val>
                                        </p:tav>
                                        <p:tav tm="100000">
                                          <p:val>
                                            <p:strVal val="#ppt_w"/>
                                          </p:val>
                                        </p:tav>
                                      </p:tavLst>
                                    </p:anim>
                                    <p:anim calcmode="lin" valueType="num">
                                      <p:cBhvr>
                                        <p:cTn id="182" dur="500" fill="hold"/>
                                        <p:tgtEl>
                                          <p:spTgt spid="71"/>
                                        </p:tgtEl>
                                        <p:attrNameLst>
                                          <p:attrName>ppt_h</p:attrName>
                                        </p:attrNameLst>
                                      </p:cBhvr>
                                      <p:tavLst>
                                        <p:tav tm="0">
                                          <p:val>
                                            <p:fltVal val="0"/>
                                          </p:val>
                                        </p:tav>
                                        <p:tav tm="100000">
                                          <p:val>
                                            <p:strVal val="#ppt_h"/>
                                          </p:val>
                                        </p:tav>
                                      </p:tavLst>
                                    </p:anim>
                                    <p:animEffect transition="in" filter="fade">
                                      <p:cBhvr>
                                        <p:cTn id="183" dur="500"/>
                                        <p:tgtEl>
                                          <p:spTgt spid="71"/>
                                        </p:tgtEl>
                                      </p:cBhvr>
                                    </p:animEffect>
                                  </p:childTnLst>
                                </p:cTn>
                              </p:par>
                            </p:childTnLst>
                          </p:cTn>
                        </p:par>
                        <p:par>
                          <p:cTn id="184" fill="hold">
                            <p:stCondLst>
                              <p:cond delay="15000"/>
                            </p:stCondLst>
                            <p:childTnLst>
                              <p:par>
                                <p:cTn id="185" presetID="53" presetClass="entr" presetSubtype="16" fill="hold" grpId="0" nodeType="afterEffect">
                                  <p:stCondLst>
                                    <p:cond delay="0"/>
                                  </p:stCondLst>
                                  <p:childTnLst>
                                    <p:set>
                                      <p:cBhvr>
                                        <p:cTn id="186" dur="1" fill="hold">
                                          <p:stCondLst>
                                            <p:cond delay="0"/>
                                          </p:stCondLst>
                                        </p:cTn>
                                        <p:tgtEl>
                                          <p:spTgt spid="39">
                                            <p:txEl>
                                              <p:pRg st="0" end="0"/>
                                            </p:txEl>
                                          </p:spTgt>
                                        </p:tgtEl>
                                        <p:attrNameLst>
                                          <p:attrName>style.visibility</p:attrName>
                                        </p:attrNameLst>
                                      </p:cBhvr>
                                      <p:to>
                                        <p:strVal val="visible"/>
                                      </p:to>
                                    </p:set>
                                    <p:anim calcmode="lin" valueType="num">
                                      <p:cBhvr>
                                        <p:cTn id="18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188" dur="50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189" dur="500"/>
                                        <p:tgtEl>
                                          <p:spTgt spid="39">
                                            <p:txEl>
                                              <p:pRg st="0" end="0"/>
                                            </p:txEl>
                                          </p:spTgt>
                                        </p:tgtEl>
                                      </p:cBhvr>
                                    </p:animEffect>
                                  </p:childTnLst>
                                </p:cTn>
                              </p:par>
                            </p:childTnLst>
                          </p:cTn>
                        </p:par>
                        <p:par>
                          <p:cTn id="190" fill="hold">
                            <p:stCondLst>
                              <p:cond delay="15500"/>
                            </p:stCondLst>
                            <p:childTnLst>
                              <p:par>
                                <p:cTn id="191" presetID="53" presetClass="entr" presetSubtype="16" fill="hold" grpId="0" nodeType="afterEffect">
                                  <p:stCondLst>
                                    <p:cond delay="0"/>
                                  </p:stCondLst>
                                  <p:childTnLst>
                                    <p:set>
                                      <p:cBhvr>
                                        <p:cTn id="192" dur="1" fill="hold">
                                          <p:stCondLst>
                                            <p:cond delay="0"/>
                                          </p:stCondLst>
                                        </p:cTn>
                                        <p:tgtEl>
                                          <p:spTgt spid="40">
                                            <p:txEl>
                                              <p:pRg st="0" end="0"/>
                                            </p:txEl>
                                          </p:spTgt>
                                        </p:tgtEl>
                                        <p:attrNameLst>
                                          <p:attrName>style.visibility</p:attrName>
                                        </p:attrNameLst>
                                      </p:cBhvr>
                                      <p:to>
                                        <p:strVal val="visible"/>
                                      </p:to>
                                    </p:set>
                                    <p:anim calcmode="lin" valueType="num">
                                      <p:cBhvr>
                                        <p:cTn id="193"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94"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195" dur="500"/>
                                        <p:tgtEl>
                                          <p:spTgt spid="40">
                                            <p:txEl>
                                              <p:pRg st="0" end="0"/>
                                            </p:txEl>
                                          </p:spTgt>
                                        </p:tgtEl>
                                      </p:cBhvr>
                                    </p:animEffect>
                                  </p:childTnLst>
                                </p:cTn>
                              </p:par>
                            </p:childTnLst>
                          </p:cTn>
                        </p:par>
                        <p:par>
                          <p:cTn id="196" fill="hold">
                            <p:stCondLst>
                              <p:cond delay="16000"/>
                            </p:stCondLst>
                            <p:childTnLst>
                              <p:par>
                                <p:cTn id="197" presetID="53" presetClass="entr" presetSubtype="16" fill="hold" grpId="0" nodeType="afterEffect">
                                  <p:stCondLst>
                                    <p:cond delay="0"/>
                                  </p:stCondLst>
                                  <p:childTnLst>
                                    <p:set>
                                      <p:cBhvr>
                                        <p:cTn id="198" dur="1" fill="hold">
                                          <p:stCondLst>
                                            <p:cond delay="0"/>
                                          </p:stCondLst>
                                        </p:cTn>
                                        <p:tgtEl>
                                          <p:spTgt spid="24"/>
                                        </p:tgtEl>
                                        <p:attrNameLst>
                                          <p:attrName>style.visibility</p:attrName>
                                        </p:attrNameLst>
                                      </p:cBhvr>
                                      <p:to>
                                        <p:strVal val="visible"/>
                                      </p:to>
                                    </p:set>
                                    <p:anim calcmode="lin" valueType="num">
                                      <p:cBhvr>
                                        <p:cTn id="199" dur="500" fill="hold"/>
                                        <p:tgtEl>
                                          <p:spTgt spid="24"/>
                                        </p:tgtEl>
                                        <p:attrNameLst>
                                          <p:attrName>ppt_w</p:attrName>
                                        </p:attrNameLst>
                                      </p:cBhvr>
                                      <p:tavLst>
                                        <p:tav tm="0">
                                          <p:val>
                                            <p:fltVal val="0"/>
                                          </p:val>
                                        </p:tav>
                                        <p:tav tm="100000">
                                          <p:val>
                                            <p:strVal val="#ppt_w"/>
                                          </p:val>
                                        </p:tav>
                                      </p:tavLst>
                                    </p:anim>
                                    <p:anim calcmode="lin" valueType="num">
                                      <p:cBhvr>
                                        <p:cTn id="200" dur="500" fill="hold"/>
                                        <p:tgtEl>
                                          <p:spTgt spid="24"/>
                                        </p:tgtEl>
                                        <p:attrNameLst>
                                          <p:attrName>ppt_h</p:attrName>
                                        </p:attrNameLst>
                                      </p:cBhvr>
                                      <p:tavLst>
                                        <p:tav tm="0">
                                          <p:val>
                                            <p:fltVal val="0"/>
                                          </p:val>
                                        </p:tav>
                                        <p:tav tm="100000">
                                          <p:val>
                                            <p:strVal val="#ppt_h"/>
                                          </p:val>
                                        </p:tav>
                                      </p:tavLst>
                                    </p:anim>
                                    <p:animEffect transition="in" filter="fade">
                                      <p:cBhvr>
                                        <p:cTn id="201" dur="500"/>
                                        <p:tgtEl>
                                          <p:spTgt spid="24"/>
                                        </p:tgtEl>
                                      </p:cBhvr>
                                    </p:animEffect>
                                  </p:childTnLst>
                                </p:cTn>
                              </p:par>
                            </p:childTnLst>
                          </p:cTn>
                        </p:par>
                        <p:par>
                          <p:cTn id="202" fill="hold">
                            <p:stCondLst>
                              <p:cond delay="1650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childTnLst>
                          </p:cTn>
                        </p:par>
                        <p:par>
                          <p:cTn id="208" fill="hold">
                            <p:stCondLst>
                              <p:cond delay="17000"/>
                            </p:stCondLst>
                            <p:childTnLst>
                              <p:par>
                                <p:cTn id="209" presetID="53" presetClass="entr" presetSubtype="16" fill="hold" grpId="0" nodeType="afterEffect">
                                  <p:stCondLst>
                                    <p:cond delay="0"/>
                                  </p:stCondLst>
                                  <p:childTnLst>
                                    <p:set>
                                      <p:cBhvr>
                                        <p:cTn id="210" dur="1" fill="hold">
                                          <p:stCondLst>
                                            <p:cond delay="0"/>
                                          </p:stCondLst>
                                        </p:cTn>
                                        <p:tgtEl>
                                          <p:spTgt spid="41">
                                            <p:txEl>
                                              <p:pRg st="0" end="0"/>
                                            </p:txEl>
                                          </p:spTgt>
                                        </p:tgtEl>
                                        <p:attrNameLst>
                                          <p:attrName>style.visibility</p:attrName>
                                        </p:attrNameLst>
                                      </p:cBhvr>
                                      <p:to>
                                        <p:strVal val="visible"/>
                                      </p:to>
                                    </p:set>
                                    <p:anim calcmode="lin" valueType="num">
                                      <p:cBhvr>
                                        <p:cTn id="211"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212"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213" dur="500"/>
                                        <p:tgtEl>
                                          <p:spTgt spid="41">
                                            <p:txEl>
                                              <p:pRg st="0" end="0"/>
                                            </p:txEl>
                                          </p:spTgt>
                                        </p:tgtEl>
                                      </p:cBhvr>
                                    </p:animEffect>
                                  </p:childTnLst>
                                </p:cTn>
                              </p:par>
                            </p:childTnLst>
                          </p:cTn>
                        </p:par>
                        <p:par>
                          <p:cTn id="214" fill="hold">
                            <p:stCondLst>
                              <p:cond delay="17500"/>
                            </p:stCondLst>
                            <p:childTnLst>
                              <p:par>
                                <p:cTn id="215" presetID="53" presetClass="entr" presetSubtype="16" fill="hold" grpId="0" nodeType="afterEffect">
                                  <p:stCondLst>
                                    <p:cond delay="0"/>
                                  </p:stCondLst>
                                  <p:childTnLst>
                                    <p:set>
                                      <p:cBhvr>
                                        <p:cTn id="216" dur="1" fill="hold">
                                          <p:stCondLst>
                                            <p:cond delay="0"/>
                                          </p:stCondLst>
                                        </p:cTn>
                                        <p:tgtEl>
                                          <p:spTgt spid="42">
                                            <p:txEl>
                                              <p:pRg st="0" end="0"/>
                                            </p:txEl>
                                          </p:spTgt>
                                        </p:tgtEl>
                                        <p:attrNameLst>
                                          <p:attrName>style.visibility</p:attrName>
                                        </p:attrNameLst>
                                      </p:cBhvr>
                                      <p:to>
                                        <p:strVal val="visible"/>
                                      </p:to>
                                    </p:set>
                                    <p:anim calcmode="lin" valueType="num">
                                      <p:cBhvr>
                                        <p:cTn id="217"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218" dur="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219" dur="500"/>
                                        <p:tgtEl>
                                          <p:spTgt spid="42">
                                            <p:txEl>
                                              <p:pRg st="0" end="0"/>
                                            </p:txEl>
                                          </p:spTgt>
                                        </p:tgtEl>
                                      </p:cBhvr>
                                    </p:animEffect>
                                  </p:childTnLst>
                                </p:cTn>
                              </p:par>
                            </p:childTnLst>
                          </p:cTn>
                        </p:par>
                        <p:par>
                          <p:cTn id="220" fill="hold">
                            <p:stCondLst>
                              <p:cond delay="18000"/>
                            </p:stCondLst>
                            <p:childTnLst>
                              <p:par>
                                <p:cTn id="221" presetID="53" presetClass="entr" presetSubtype="16" fill="hold" grpId="0" nodeType="afterEffect">
                                  <p:stCondLst>
                                    <p:cond delay="0"/>
                                  </p:stCondLst>
                                  <p:childTnLst>
                                    <p:set>
                                      <p:cBhvr>
                                        <p:cTn id="222" dur="1" fill="hold">
                                          <p:stCondLst>
                                            <p:cond delay="0"/>
                                          </p:stCondLst>
                                        </p:cTn>
                                        <p:tgtEl>
                                          <p:spTgt spid="23"/>
                                        </p:tgtEl>
                                        <p:attrNameLst>
                                          <p:attrName>style.visibility</p:attrName>
                                        </p:attrNameLst>
                                      </p:cBhvr>
                                      <p:to>
                                        <p:strVal val="visible"/>
                                      </p:to>
                                    </p:set>
                                    <p:anim calcmode="lin" valueType="num">
                                      <p:cBhvr>
                                        <p:cTn id="223" dur="500" fill="hold"/>
                                        <p:tgtEl>
                                          <p:spTgt spid="23"/>
                                        </p:tgtEl>
                                        <p:attrNameLst>
                                          <p:attrName>ppt_w</p:attrName>
                                        </p:attrNameLst>
                                      </p:cBhvr>
                                      <p:tavLst>
                                        <p:tav tm="0">
                                          <p:val>
                                            <p:fltVal val="0"/>
                                          </p:val>
                                        </p:tav>
                                        <p:tav tm="100000">
                                          <p:val>
                                            <p:strVal val="#ppt_w"/>
                                          </p:val>
                                        </p:tav>
                                      </p:tavLst>
                                    </p:anim>
                                    <p:anim calcmode="lin" valueType="num">
                                      <p:cBhvr>
                                        <p:cTn id="224" dur="500" fill="hold"/>
                                        <p:tgtEl>
                                          <p:spTgt spid="23"/>
                                        </p:tgtEl>
                                        <p:attrNameLst>
                                          <p:attrName>ppt_h</p:attrName>
                                        </p:attrNameLst>
                                      </p:cBhvr>
                                      <p:tavLst>
                                        <p:tav tm="0">
                                          <p:val>
                                            <p:fltVal val="0"/>
                                          </p:val>
                                        </p:tav>
                                        <p:tav tm="100000">
                                          <p:val>
                                            <p:strVal val="#ppt_h"/>
                                          </p:val>
                                        </p:tav>
                                      </p:tavLst>
                                    </p:anim>
                                    <p:animEffect transition="in" filter="fade">
                                      <p:cBhvr>
                                        <p:cTn id="225" dur="500"/>
                                        <p:tgtEl>
                                          <p:spTgt spid="23"/>
                                        </p:tgtEl>
                                      </p:cBhvr>
                                    </p:animEffect>
                                  </p:childTnLst>
                                </p:cTn>
                              </p:par>
                            </p:childTnLst>
                          </p:cTn>
                        </p:par>
                        <p:par>
                          <p:cTn id="226" fill="hold">
                            <p:stCondLst>
                              <p:cond delay="18500"/>
                            </p:stCondLst>
                            <p:childTnLst>
                              <p:par>
                                <p:cTn id="227" presetID="53" presetClass="entr" presetSubtype="16" fill="hold" grpId="0" nodeType="afterEffect">
                                  <p:stCondLst>
                                    <p:cond delay="0"/>
                                  </p:stCondLst>
                                  <p:childTnLst>
                                    <p:set>
                                      <p:cBhvr>
                                        <p:cTn id="228" dur="1" fill="hold">
                                          <p:stCondLst>
                                            <p:cond delay="0"/>
                                          </p:stCondLst>
                                        </p:cTn>
                                        <p:tgtEl>
                                          <p:spTgt spid="72"/>
                                        </p:tgtEl>
                                        <p:attrNameLst>
                                          <p:attrName>style.visibility</p:attrName>
                                        </p:attrNameLst>
                                      </p:cBhvr>
                                      <p:to>
                                        <p:strVal val="visible"/>
                                      </p:to>
                                    </p:set>
                                    <p:anim calcmode="lin" valueType="num">
                                      <p:cBhvr>
                                        <p:cTn id="229" dur="500" fill="hold"/>
                                        <p:tgtEl>
                                          <p:spTgt spid="72"/>
                                        </p:tgtEl>
                                        <p:attrNameLst>
                                          <p:attrName>ppt_w</p:attrName>
                                        </p:attrNameLst>
                                      </p:cBhvr>
                                      <p:tavLst>
                                        <p:tav tm="0">
                                          <p:val>
                                            <p:fltVal val="0"/>
                                          </p:val>
                                        </p:tav>
                                        <p:tav tm="100000">
                                          <p:val>
                                            <p:strVal val="#ppt_w"/>
                                          </p:val>
                                        </p:tav>
                                      </p:tavLst>
                                    </p:anim>
                                    <p:anim calcmode="lin" valueType="num">
                                      <p:cBhvr>
                                        <p:cTn id="230" dur="500" fill="hold"/>
                                        <p:tgtEl>
                                          <p:spTgt spid="72"/>
                                        </p:tgtEl>
                                        <p:attrNameLst>
                                          <p:attrName>ppt_h</p:attrName>
                                        </p:attrNameLst>
                                      </p:cBhvr>
                                      <p:tavLst>
                                        <p:tav tm="0">
                                          <p:val>
                                            <p:fltVal val="0"/>
                                          </p:val>
                                        </p:tav>
                                        <p:tav tm="100000">
                                          <p:val>
                                            <p:strVal val="#ppt_h"/>
                                          </p:val>
                                        </p:tav>
                                      </p:tavLst>
                                    </p:anim>
                                    <p:animEffect transition="in" filter="fade">
                                      <p:cBhvr>
                                        <p:cTn id="231" dur="500"/>
                                        <p:tgtEl>
                                          <p:spTgt spid="72"/>
                                        </p:tgtEl>
                                      </p:cBhvr>
                                    </p:animEffect>
                                  </p:childTnLst>
                                </p:cTn>
                              </p:par>
                            </p:childTnLst>
                          </p:cTn>
                        </p:par>
                        <p:par>
                          <p:cTn id="232" fill="hold">
                            <p:stCondLst>
                              <p:cond delay="19000"/>
                            </p:stCondLst>
                            <p:childTnLst>
                              <p:par>
                                <p:cTn id="233" presetID="53" presetClass="entr" presetSubtype="16" fill="hold" grpId="0" nodeType="afterEffect">
                                  <p:stCondLst>
                                    <p:cond delay="0"/>
                                  </p:stCondLst>
                                  <p:childTnLst>
                                    <p:set>
                                      <p:cBhvr>
                                        <p:cTn id="234" dur="1" fill="hold">
                                          <p:stCondLst>
                                            <p:cond delay="0"/>
                                          </p:stCondLst>
                                        </p:cTn>
                                        <p:tgtEl>
                                          <p:spTgt spid="43">
                                            <p:txEl>
                                              <p:pRg st="0" end="0"/>
                                            </p:txEl>
                                          </p:spTgt>
                                        </p:tgtEl>
                                        <p:attrNameLst>
                                          <p:attrName>style.visibility</p:attrName>
                                        </p:attrNameLst>
                                      </p:cBhvr>
                                      <p:to>
                                        <p:strVal val="visible"/>
                                      </p:to>
                                    </p:set>
                                    <p:anim calcmode="lin" valueType="num">
                                      <p:cBhvr>
                                        <p:cTn id="235"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236" dur="5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237" dur="500"/>
                                        <p:tgtEl>
                                          <p:spTgt spid="43">
                                            <p:txEl>
                                              <p:pRg st="0" end="0"/>
                                            </p:txEl>
                                          </p:spTgt>
                                        </p:tgtEl>
                                      </p:cBhvr>
                                    </p:animEffect>
                                  </p:childTnLst>
                                </p:cTn>
                              </p:par>
                            </p:childTnLst>
                          </p:cTn>
                        </p:par>
                        <p:par>
                          <p:cTn id="238" fill="hold">
                            <p:stCondLst>
                              <p:cond delay="19500"/>
                            </p:stCondLst>
                            <p:childTnLst>
                              <p:par>
                                <p:cTn id="239" presetID="53" presetClass="entr" presetSubtype="16" fill="hold" grpId="0" nodeType="afterEffect">
                                  <p:stCondLst>
                                    <p:cond delay="0"/>
                                  </p:stCondLst>
                                  <p:childTnLst>
                                    <p:set>
                                      <p:cBhvr>
                                        <p:cTn id="240" dur="1" fill="hold">
                                          <p:stCondLst>
                                            <p:cond delay="0"/>
                                          </p:stCondLst>
                                        </p:cTn>
                                        <p:tgtEl>
                                          <p:spTgt spid="44">
                                            <p:txEl>
                                              <p:pRg st="0" end="0"/>
                                            </p:txEl>
                                          </p:spTgt>
                                        </p:tgtEl>
                                        <p:attrNameLst>
                                          <p:attrName>style.visibility</p:attrName>
                                        </p:attrNameLst>
                                      </p:cBhvr>
                                      <p:to>
                                        <p:strVal val="visible"/>
                                      </p:to>
                                    </p:set>
                                    <p:anim calcmode="lin" valueType="num">
                                      <p:cBhvr>
                                        <p:cTn id="241"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242"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243"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25" grpId="0" build="p">
        <p:tmplLst>
          <p:tmpl lvl="1">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fltVal val="0"/>
                          </p:val>
                        </p:tav>
                        <p:tav tm="100000">
                          <p:val>
                            <p:strVal val="#ppt_w"/>
                          </p:val>
                        </p:tav>
                      </p:tavLst>
                    </p:anim>
                    <p:anim calcmode="lin" valueType="num">
                      <p:cBhvr>
                        <p:cTn dur="500" fill="hold"/>
                        <p:tgtEl>
                          <p:spTgt spid="27"/>
                        </p:tgtEl>
                        <p:attrNameLst>
                          <p:attrName>ppt_h</p:attrName>
                        </p:attrNameLst>
                      </p:cBhvr>
                      <p:tavLst>
                        <p:tav tm="0">
                          <p:val>
                            <p:fltVal val="0"/>
                          </p:val>
                        </p:tav>
                        <p:tav tm="100000">
                          <p:val>
                            <p:strVal val="#ppt_h"/>
                          </p:val>
                        </p:tav>
                      </p:tavLst>
                    </p:anim>
                    <p:animEffect transition="in" filter="fade">
                      <p:cBhvr>
                        <p:cTn dur="500"/>
                        <p:tgtEl>
                          <p:spTgt spid="27"/>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53" presetClass="entr" presetSubtype="16"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53" presetClass="entr" presetSubtype="16"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build="p">
        <p:tmplLst>
          <p:tmpl lvl="1">
            <p:tnLst>
              <p:par>
                <p:cTn presetID="53" presetClass="entr" presetSubtype="16"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35" grpId="0" build="p">
        <p:tmplLst>
          <p:tmpl lvl="1">
            <p:tnLst>
              <p:par>
                <p:cTn presetID="53" presetClass="entr" presetSubtype="16"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500" fill="hold"/>
                        <p:tgtEl>
                          <p:spTgt spid="35"/>
                        </p:tgtEl>
                        <p:attrNameLst>
                          <p:attrName>ppt_w</p:attrName>
                        </p:attrNameLst>
                      </p:cBhvr>
                      <p:tavLst>
                        <p:tav tm="0">
                          <p:val>
                            <p:fltVal val="0"/>
                          </p:val>
                        </p:tav>
                        <p:tav tm="100000">
                          <p:val>
                            <p:strVal val="#ppt_w"/>
                          </p:val>
                        </p:tav>
                      </p:tavLst>
                    </p:anim>
                    <p:anim calcmode="lin" valueType="num">
                      <p:cBhvr>
                        <p:cTn dur="500" fill="hold"/>
                        <p:tgtEl>
                          <p:spTgt spid="35"/>
                        </p:tgtEl>
                        <p:attrNameLst>
                          <p:attrName>ppt_h</p:attrName>
                        </p:attrNameLst>
                      </p:cBhvr>
                      <p:tavLst>
                        <p:tav tm="0">
                          <p:val>
                            <p:fltVal val="0"/>
                          </p:val>
                        </p:tav>
                        <p:tav tm="100000">
                          <p:val>
                            <p:strVal val="#ppt_h"/>
                          </p:val>
                        </p:tav>
                      </p:tavLst>
                    </p:anim>
                    <p:animEffect transition="in" filter="fade">
                      <p:cBhvr>
                        <p:cTn dur="500"/>
                        <p:tgtEl>
                          <p:spTgt spid="35"/>
                        </p:tgtEl>
                      </p:cBhvr>
                    </p:animEffect>
                  </p:childTnLst>
                </p:cTn>
              </p:par>
            </p:tnLst>
          </p:tmpl>
        </p:tmplLst>
      </p:bldP>
      <p:bldP spid="36" grpId="0" build="p">
        <p:tmplLst>
          <p:tmpl lvl="1">
            <p:tnLst>
              <p:par>
                <p:cTn presetID="53" presetClass="entr" presetSubtype="16"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38" grpId="0" build="p">
        <p:tmplLst>
          <p:tmpl lvl="1">
            <p:tnLst>
              <p:par>
                <p:cTn presetID="53" presetClass="entr" presetSubtype="16"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animEffect transition="in" filter="fade">
                      <p:cBhvr>
                        <p:cTn dur="500"/>
                        <p:tgtEl>
                          <p:spTgt spid="38"/>
                        </p:tgtEl>
                      </p:cBhvr>
                    </p:animEffect>
                  </p:childTnLst>
                </p:cTn>
              </p:par>
            </p:tnLst>
          </p:tmpl>
        </p:tmplLst>
      </p:bldP>
      <p:bldP spid="39" grpId="0" build="p">
        <p:tmplLst>
          <p:tmpl lvl="1">
            <p:tnLst>
              <p:par>
                <p:cTn presetID="53" presetClass="entr" presetSubtype="16"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fltVal val="0"/>
                          </p:val>
                        </p:tav>
                        <p:tav tm="100000">
                          <p:val>
                            <p:strVal val="#ppt_w"/>
                          </p:val>
                        </p:tav>
                      </p:tavLst>
                    </p:anim>
                    <p:anim calcmode="lin" valueType="num">
                      <p:cBhvr>
                        <p:cTn dur="500" fill="hold"/>
                        <p:tgtEl>
                          <p:spTgt spid="39"/>
                        </p:tgtEl>
                        <p:attrNameLst>
                          <p:attrName>ppt_h</p:attrName>
                        </p:attrNameLst>
                      </p:cBhvr>
                      <p:tavLst>
                        <p:tav tm="0">
                          <p:val>
                            <p:fltVal val="0"/>
                          </p:val>
                        </p:tav>
                        <p:tav tm="100000">
                          <p:val>
                            <p:strVal val="#ppt_h"/>
                          </p:val>
                        </p:tav>
                      </p:tavLst>
                    </p:anim>
                    <p:animEffect transition="in" filter="fade">
                      <p:cBhvr>
                        <p:cTn dur="500"/>
                        <p:tgtEl>
                          <p:spTgt spid="39"/>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Effect transition="in" filter="fade">
                      <p:cBhvr>
                        <p:cTn dur="500"/>
                        <p:tgtEl>
                          <p:spTgt spid="41"/>
                        </p:tgtEl>
                      </p:cBhvr>
                    </p:animEffect>
                  </p:childTnLst>
                </p:cTn>
              </p:par>
            </p:tnLst>
          </p:tmpl>
        </p:tmplLst>
      </p:bldP>
      <p:bldP spid="42" grpId="0" build="p">
        <p:tmplLst>
          <p:tmpl lvl="1">
            <p:tnLst>
              <p:par>
                <p:cTn presetID="53" presetClass="entr" presetSubtype="16"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fltVal val="0"/>
                          </p:val>
                        </p:tav>
                        <p:tav tm="100000">
                          <p:val>
                            <p:strVal val="#ppt_w"/>
                          </p:val>
                        </p:tav>
                      </p:tavLst>
                    </p:anim>
                    <p:anim calcmode="lin" valueType="num">
                      <p:cBhvr>
                        <p:cTn dur="500" fill="hold"/>
                        <p:tgtEl>
                          <p:spTgt spid="42"/>
                        </p:tgtEl>
                        <p:attrNameLst>
                          <p:attrName>ppt_h</p:attrName>
                        </p:attrNameLst>
                      </p:cBhvr>
                      <p:tavLst>
                        <p:tav tm="0">
                          <p:val>
                            <p:fltVal val="0"/>
                          </p:val>
                        </p:tav>
                        <p:tav tm="100000">
                          <p:val>
                            <p:strVal val="#ppt_h"/>
                          </p:val>
                        </p:tav>
                      </p:tavLst>
                    </p:anim>
                    <p:animEffect transition="in" filter="fade">
                      <p:cBhvr>
                        <p:cTn dur="500"/>
                        <p:tgtEl>
                          <p:spTgt spid="42"/>
                        </p:tgtEl>
                      </p:cBhvr>
                    </p:animEffect>
                  </p:childTnLst>
                </p:cTn>
              </p:par>
            </p:tnLst>
          </p:tmpl>
        </p:tmplLst>
      </p:bldP>
      <p:bldP spid="43" grpId="0" build="p">
        <p:tmplLst>
          <p:tmpl lvl="1">
            <p:tnLst>
              <p:par>
                <p:cTn presetID="53" presetClass="entr" presetSubtype="16"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Effect transition="in" filter="fade">
                      <p:cBhvr>
                        <p:cTn dur="500"/>
                        <p:tgtEl>
                          <p:spTgt spid="43"/>
                        </p:tgtEl>
                      </p:cBhvr>
                    </p:animEffect>
                  </p:childTnLst>
                </p:cTn>
              </p:par>
            </p:tnLst>
          </p:tmpl>
        </p:tmplLst>
      </p:bldP>
      <p:bldP spid="44" grpId="0" build="p">
        <p:tmplLst>
          <p:tmpl lvl="1">
            <p:tnLst>
              <p:par>
                <p:cTn presetID="53" presetClass="entr" presetSubtype="16"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Vision/Mission01">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6096000" y="0"/>
            <a:ext cx="6096000" cy="6858000"/>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solidFill>
            <a:schemeClr val="tx2">
              <a:lumMod val="10000"/>
              <a:lumOff val="90000"/>
            </a:schemeClr>
          </a:solidFill>
          <a:ln w="19050">
            <a:noFill/>
          </a:ln>
        </p:spPr>
        <p:txBody>
          <a:bodyPr tIns="822960" bIns="0" anchor="ctr"/>
          <a:lstStyle>
            <a:lvl1pPr algn="ctr" rtl="0">
              <a:buNone/>
              <a:defRPr sz="1867">
                <a:ln>
                  <a:noFill/>
                </a:ln>
                <a:solidFill>
                  <a:schemeClr val="tx1">
                    <a:lumMod val="50000"/>
                    <a:lumOff val="50000"/>
                  </a:schemeClr>
                </a:solidFill>
              </a:defRPr>
            </a:lvl1pPr>
          </a:lstStyle>
          <a:p>
            <a:r>
              <a:rPr lang="en-US" dirty="0"/>
              <a:t>Image Holder</a:t>
            </a:r>
          </a:p>
        </p:txBody>
      </p:sp>
      <p:sp>
        <p:nvSpPr>
          <p:cNvPr id="10" name="Text Placeholder 3"/>
          <p:cNvSpPr>
            <a:spLocks noGrp="1"/>
          </p:cNvSpPr>
          <p:nvPr>
            <p:ph type="body" sz="half" idx="2" hasCustomPrompt="1"/>
          </p:nvPr>
        </p:nvSpPr>
        <p:spPr>
          <a:xfrm>
            <a:off x="508000" y="1026697"/>
            <a:ext cx="70104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1"/>
            <a:ext cx="7010400"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263766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3_MockUp4">
    <p:spTree>
      <p:nvGrpSpPr>
        <p:cNvPr id="1" name=""/>
        <p:cNvGrpSpPr/>
        <p:nvPr/>
      </p:nvGrpSpPr>
      <p:grpSpPr>
        <a:xfrm>
          <a:off x="0" y="0"/>
          <a:ext cx="0" cy="0"/>
          <a:chOff x="0" y="0"/>
          <a:chExt cx="0" cy="0"/>
        </a:xfrm>
      </p:grpSpPr>
      <p:sp>
        <p:nvSpPr>
          <p:cNvPr id="17" name="Rectangle 16"/>
          <p:cNvSpPr/>
          <p:nvPr userDrawn="1"/>
        </p:nvSpPr>
        <p:spPr>
          <a:xfrm>
            <a:off x="0" y="3429002"/>
            <a:ext cx="12192000" cy="26035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11" name="Group 10"/>
          <p:cNvGrpSpPr/>
          <p:nvPr userDrawn="1"/>
        </p:nvGrpSpPr>
        <p:grpSpPr>
          <a:xfrm>
            <a:off x="635000" y="1518621"/>
            <a:ext cx="2430853" cy="4527184"/>
            <a:chOff x="6140449" y="1116114"/>
            <a:chExt cx="1927226" cy="3589236"/>
          </a:xfrm>
        </p:grpSpPr>
        <p:sp>
          <p:nvSpPr>
            <p:cNvPr id="15" name="Rectangle 14"/>
            <p:cNvSpPr/>
            <p:nvPr/>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Freeform 5"/>
            <p:cNvSpPr>
              <a:spLocks noEditPoints="1"/>
            </p:cNvSpPr>
            <p:nvPr/>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gradFill flip="none" rotWithShape="1">
              <a:gsLst>
                <a:gs pos="0">
                  <a:schemeClr val="tx2">
                    <a:lumMod val="50000"/>
                    <a:lumOff val="50000"/>
                    <a:shade val="30000"/>
                    <a:satMod val="115000"/>
                  </a:schemeClr>
                </a:gs>
                <a:gs pos="50000">
                  <a:schemeClr val="tx2">
                    <a:lumMod val="50000"/>
                    <a:lumOff val="50000"/>
                    <a:shade val="67500"/>
                    <a:satMod val="115000"/>
                  </a:schemeClr>
                </a:gs>
                <a:gs pos="100000">
                  <a:schemeClr val="tx2">
                    <a:lumMod val="50000"/>
                    <a:lumOff val="50000"/>
                    <a:shade val="100000"/>
                    <a:satMod val="115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14" name="Picture Placeholder 7"/>
          <p:cNvSpPr>
            <a:spLocks noGrp="1"/>
          </p:cNvSpPr>
          <p:nvPr>
            <p:ph type="pic" sz="quarter" idx="10" hasCustomPrompt="1"/>
          </p:nvPr>
        </p:nvSpPr>
        <p:spPr>
          <a:xfrm>
            <a:off x="789413" y="2163649"/>
            <a:ext cx="2114480" cy="317773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 name="Text Placeholder 3"/>
          <p:cNvSpPr>
            <a:spLocks noGrp="1"/>
          </p:cNvSpPr>
          <p:nvPr>
            <p:ph type="body" sz="half" idx="2" hasCustomPrompt="1"/>
          </p:nvPr>
        </p:nvSpPr>
        <p:spPr>
          <a:xfrm>
            <a:off x="508001" y="1026697"/>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10" name="Title 13"/>
          <p:cNvSpPr>
            <a:spLocks noGrp="1"/>
          </p:cNvSpPr>
          <p:nvPr>
            <p:ph type="title" hasCustomPrompt="1"/>
          </p:nvPr>
        </p:nvSpPr>
        <p:spPr>
          <a:xfrm>
            <a:off x="508001" y="450251"/>
            <a:ext cx="11157819"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223680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MockUp02">
    <p:spTree>
      <p:nvGrpSpPr>
        <p:cNvPr id="1" name=""/>
        <p:cNvGrpSpPr/>
        <p:nvPr/>
      </p:nvGrpSpPr>
      <p:grpSpPr>
        <a:xfrm>
          <a:off x="0" y="0"/>
          <a:ext cx="0" cy="0"/>
          <a:chOff x="0" y="0"/>
          <a:chExt cx="0" cy="0"/>
        </a:xfrm>
      </p:grpSpPr>
      <p:grpSp>
        <p:nvGrpSpPr>
          <p:cNvPr id="14" name="Group 13"/>
          <p:cNvGrpSpPr/>
          <p:nvPr userDrawn="1"/>
        </p:nvGrpSpPr>
        <p:grpSpPr>
          <a:xfrm>
            <a:off x="4811184" y="1408767"/>
            <a:ext cx="2569635" cy="4785648"/>
            <a:chOff x="6140449" y="1116114"/>
            <a:chExt cx="1927226" cy="3589236"/>
          </a:xfrm>
        </p:grpSpPr>
        <p:sp>
          <p:nvSpPr>
            <p:cNvPr id="15" name="Rectangle 1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8"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20" name="Picture Placeholder 7"/>
          <p:cNvSpPr>
            <a:spLocks noGrp="1"/>
          </p:cNvSpPr>
          <p:nvPr>
            <p:ph type="pic" sz="quarter" idx="10" hasCustomPrompt="1"/>
          </p:nvPr>
        </p:nvSpPr>
        <p:spPr>
          <a:xfrm>
            <a:off x="4978400" y="2092317"/>
            <a:ext cx="2235200" cy="335915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 name="Text Placeholder 3"/>
          <p:cNvSpPr>
            <a:spLocks noGrp="1"/>
          </p:cNvSpPr>
          <p:nvPr>
            <p:ph type="body" sz="half" idx="2" hasCustomPrompt="1"/>
          </p:nvPr>
        </p:nvSpPr>
        <p:spPr>
          <a:xfrm>
            <a:off x="508000" y="1026697"/>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9" name="Title 13"/>
          <p:cNvSpPr>
            <a:spLocks noGrp="1"/>
          </p:cNvSpPr>
          <p:nvPr>
            <p:ph type="title" hasCustomPrompt="1"/>
          </p:nvPr>
        </p:nvSpPr>
        <p:spPr>
          <a:xfrm>
            <a:off x="508000" y="450251"/>
            <a:ext cx="11132152"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20051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MockUp02">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0" y="1026697"/>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9" name="Title 13"/>
          <p:cNvSpPr>
            <a:spLocks noGrp="1"/>
          </p:cNvSpPr>
          <p:nvPr>
            <p:ph type="title" hasCustomPrompt="1"/>
          </p:nvPr>
        </p:nvSpPr>
        <p:spPr>
          <a:xfrm>
            <a:off x="508000" y="450251"/>
            <a:ext cx="11132152"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7" name="Group 6"/>
          <p:cNvGrpSpPr/>
          <p:nvPr userDrawn="1"/>
        </p:nvGrpSpPr>
        <p:grpSpPr>
          <a:xfrm>
            <a:off x="0" y="1818017"/>
            <a:ext cx="7083397" cy="3608943"/>
            <a:chOff x="0" y="1363511"/>
            <a:chExt cx="5312548" cy="2706707"/>
          </a:xfrm>
        </p:grpSpPr>
        <p:sp>
          <p:nvSpPr>
            <p:cNvPr id="17" name="Rectangle 16"/>
            <p:cNvSpPr/>
            <p:nvPr userDrawn="1"/>
          </p:nvSpPr>
          <p:spPr>
            <a:xfrm>
              <a:off x="0" y="3159936"/>
              <a:ext cx="2620817" cy="3833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6" name="Group 5"/>
            <p:cNvGrpSpPr/>
            <p:nvPr userDrawn="1"/>
          </p:nvGrpSpPr>
          <p:grpSpPr>
            <a:xfrm>
              <a:off x="0" y="1363511"/>
              <a:ext cx="5312548" cy="2706707"/>
              <a:chOff x="0" y="1363511"/>
              <a:chExt cx="5312548" cy="2706707"/>
            </a:xfrm>
          </p:grpSpPr>
          <p:grpSp>
            <p:nvGrpSpPr>
              <p:cNvPr id="3" name="Group 2"/>
              <p:cNvGrpSpPr/>
              <p:nvPr userDrawn="1"/>
            </p:nvGrpSpPr>
            <p:grpSpPr>
              <a:xfrm>
                <a:off x="0" y="1363511"/>
                <a:ext cx="4690917" cy="1150090"/>
                <a:chOff x="0" y="1363511"/>
                <a:chExt cx="4690917" cy="1828800"/>
              </a:xfrm>
            </p:grpSpPr>
            <p:sp>
              <p:nvSpPr>
                <p:cNvPr id="2" name="Rectangle 1"/>
                <p:cNvSpPr/>
                <p:nvPr userDrawn="1"/>
              </p:nvSpPr>
              <p:spPr>
                <a:xfrm>
                  <a:off x="0" y="2582711"/>
                  <a:ext cx="2620817"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 name="Pentagon 9"/>
                <p:cNvSpPr/>
                <p:nvPr userDrawn="1"/>
              </p:nvSpPr>
              <p:spPr>
                <a:xfrm>
                  <a:off x="2620817" y="1363511"/>
                  <a:ext cx="2070100" cy="1828800"/>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1828800">
                      <a:moveTo>
                        <a:pt x="0" y="1219200"/>
                      </a:moveTo>
                      <a:lnTo>
                        <a:pt x="1587500" y="0"/>
                      </a:lnTo>
                      <a:lnTo>
                        <a:pt x="2070100" y="127000"/>
                      </a:lnTo>
                      <a:lnTo>
                        <a:pt x="1955800" y="609600"/>
                      </a:lnTo>
                      <a:lnTo>
                        <a:pt x="0" y="1828800"/>
                      </a:lnTo>
                      <a:lnTo>
                        <a:pt x="0" y="12192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grpSp>
            <p:nvGrpSpPr>
              <p:cNvPr id="4" name="Group 3"/>
              <p:cNvGrpSpPr/>
              <p:nvPr userDrawn="1"/>
            </p:nvGrpSpPr>
            <p:grpSpPr>
              <a:xfrm>
                <a:off x="0" y="1842991"/>
                <a:ext cx="5071917" cy="1181276"/>
                <a:chOff x="0" y="1949301"/>
                <a:chExt cx="5071917" cy="1443189"/>
              </a:xfrm>
            </p:grpSpPr>
            <p:sp>
              <p:nvSpPr>
                <p:cNvPr id="12" name="Rectangle 11"/>
                <p:cNvSpPr/>
                <p:nvPr userDrawn="1"/>
              </p:nvSpPr>
              <p:spPr>
                <a:xfrm>
                  <a:off x="0" y="2924127"/>
                  <a:ext cx="2620817" cy="468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Pentagon 9"/>
                <p:cNvSpPr/>
                <p:nvPr userDrawn="1"/>
              </p:nvSpPr>
              <p:spPr>
                <a:xfrm>
                  <a:off x="2620817" y="1949301"/>
                  <a:ext cx="2451100" cy="1443189"/>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100" h="1878390">
                      <a:moveTo>
                        <a:pt x="0" y="1268790"/>
                      </a:moveTo>
                      <a:lnTo>
                        <a:pt x="1993900" y="0"/>
                      </a:lnTo>
                      <a:lnTo>
                        <a:pt x="2451100" y="143531"/>
                      </a:lnTo>
                      <a:lnTo>
                        <a:pt x="2181225" y="803825"/>
                      </a:lnTo>
                      <a:lnTo>
                        <a:pt x="0" y="1878390"/>
                      </a:lnTo>
                      <a:lnTo>
                        <a:pt x="0" y="126879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19" name="Pentagon 9"/>
              <p:cNvSpPr/>
              <p:nvPr userDrawn="1"/>
            </p:nvSpPr>
            <p:spPr>
              <a:xfrm>
                <a:off x="2620816" y="2456566"/>
                <a:ext cx="2691732" cy="1086734"/>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 name="connsiteX0" fmla="*/ 0 w 3192246"/>
                  <a:gd name="connsiteY0" fmla="*/ 1268790 h 1878390"/>
                  <a:gd name="connsiteX1" fmla="*/ 1993900 w 3192246"/>
                  <a:gd name="connsiteY1" fmla="*/ 0 h 1878390"/>
                  <a:gd name="connsiteX2" fmla="*/ 3192246 w 3192246"/>
                  <a:gd name="connsiteY2" fmla="*/ 43309 h 1878390"/>
                  <a:gd name="connsiteX3" fmla="*/ 2181225 w 3192246"/>
                  <a:gd name="connsiteY3" fmla="*/ 803825 h 1878390"/>
                  <a:gd name="connsiteX4" fmla="*/ 0 w 3192246"/>
                  <a:gd name="connsiteY4" fmla="*/ 1878390 h 1878390"/>
                  <a:gd name="connsiteX5" fmla="*/ 0 w 3192246"/>
                  <a:gd name="connsiteY5" fmla="*/ 1268790 h 1878390"/>
                  <a:gd name="connsiteX0" fmla="*/ 0 w 3192246"/>
                  <a:gd name="connsiteY0" fmla="*/ 1225481 h 1835081"/>
                  <a:gd name="connsiteX1" fmla="*/ 2253782 w 3192246"/>
                  <a:gd name="connsiteY1" fmla="*/ 107025 h 1835081"/>
                  <a:gd name="connsiteX2" fmla="*/ 3192246 w 3192246"/>
                  <a:gd name="connsiteY2" fmla="*/ 0 h 1835081"/>
                  <a:gd name="connsiteX3" fmla="*/ 2181225 w 3192246"/>
                  <a:gd name="connsiteY3" fmla="*/ 76051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777991 w 3192246"/>
                  <a:gd name="connsiteY3" fmla="*/ 82315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575860 w 3192246"/>
                  <a:gd name="connsiteY3" fmla="*/ 885794 h 1835081"/>
                  <a:gd name="connsiteX4" fmla="*/ 0 w 3192246"/>
                  <a:gd name="connsiteY4" fmla="*/ 1835081 h 1835081"/>
                  <a:gd name="connsiteX5" fmla="*/ 0 w 3192246"/>
                  <a:gd name="connsiteY5" fmla="*/ 1225481 h 1835081"/>
                  <a:gd name="connsiteX0" fmla="*/ 0 w 2941989"/>
                  <a:gd name="connsiteY0" fmla="*/ 1125259 h 1734859"/>
                  <a:gd name="connsiteX1" fmla="*/ 2253782 w 2941989"/>
                  <a:gd name="connsiteY1" fmla="*/ 6803 h 1734859"/>
                  <a:gd name="connsiteX2" fmla="*/ 2941989 w 2941989"/>
                  <a:gd name="connsiteY2" fmla="*/ 0 h 1734859"/>
                  <a:gd name="connsiteX3" fmla="*/ 2575860 w 2941989"/>
                  <a:gd name="connsiteY3" fmla="*/ 785572 h 1734859"/>
                  <a:gd name="connsiteX4" fmla="*/ 0 w 2941989"/>
                  <a:gd name="connsiteY4" fmla="*/ 1734859 h 1734859"/>
                  <a:gd name="connsiteX5" fmla="*/ 0 w 2941989"/>
                  <a:gd name="connsiteY5" fmla="*/ 1125259 h 1734859"/>
                  <a:gd name="connsiteX0" fmla="*/ 0 w 2941989"/>
                  <a:gd name="connsiteY0" fmla="*/ 1125259 h 1734859"/>
                  <a:gd name="connsiteX1" fmla="*/ 2253782 w 2941989"/>
                  <a:gd name="connsiteY1" fmla="*/ 6803 h 1734859"/>
                  <a:gd name="connsiteX2" fmla="*/ 2941989 w 2941989"/>
                  <a:gd name="connsiteY2" fmla="*/ 0 h 1734859"/>
                  <a:gd name="connsiteX3" fmla="*/ 2441106 w 2941989"/>
                  <a:gd name="connsiteY3" fmla="*/ 877406 h 1734859"/>
                  <a:gd name="connsiteX4" fmla="*/ 0 w 2941989"/>
                  <a:gd name="connsiteY4" fmla="*/ 1734859 h 1734859"/>
                  <a:gd name="connsiteX5" fmla="*/ 0 w 2941989"/>
                  <a:gd name="connsiteY5" fmla="*/ 1125259 h 1734859"/>
                  <a:gd name="connsiteX0" fmla="*/ 0 w 2797610"/>
                  <a:gd name="connsiteY0" fmla="*/ 1118456 h 1728056"/>
                  <a:gd name="connsiteX1" fmla="*/ 2253782 w 2797610"/>
                  <a:gd name="connsiteY1" fmla="*/ 0 h 1728056"/>
                  <a:gd name="connsiteX2" fmla="*/ 2797610 w 2797610"/>
                  <a:gd name="connsiteY2" fmla="*/ 100336 h 1728056"/>
                  <a:gd name="connsiteX3" fmla="*/ 2441106 w 2797610"/>
                  <a:gd name="connsiteY3" fmla="*/ 870603 h 1728056"/>
                  <a:gd name="connsiteX4" fmla="*/ 0 w 2797610"/>
                  <a:gd name="connsiteY4" fmla="*/ 1728056 h 1728056"/>
                  <a:gd name="connsiteX5" fmla="*/ 0 w 2797610"/>
                  <a:gd name="connsiteY5" fmla="*/ 1118456 h 1728056"/>
                  <a:gd name="connsiteX0" fmla="*/ 0 w 2691732"/>
                  <a:gd name="connsiteY0" fmla="*/ 1118456 h 1728056"/>
                  <a:gd name="connsiteX1" fmla="*/ 2253782 w 2691732"/>
                  <a:gd name="connsiteY1" fmla="*/ 0 h 1728056"/>
                  <a:gd name="connsiteX2" fmla="*/ 2691732 w 2691732"/>
                  <a:gd name="connsiteY2" fmla="*/ 253392 h 1728056"/>
                  <a:gd name="connsiteX3" fmla="*/ 2441106 w 2691732"/>
                  <a:gd name="connsiteY3" fmla="*/ 870603 h 1728056"/>
                  <a:gd name="connsiteX4" fmla="*/ 0 w 2691732"/>
                  <a:gd name="connsiteY4" fmla="*/ 1728056 h 1728056"/>
                  <a:gd name="connsiteX5" fmla="*/ 0 w 2691732"/>
                  <a:gd name="connsiteY5" fmla="*/ 1118456 h 17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1732" h="1728056">
                    <a:moveTo>
                      <a:pt x="0" y="1118456"/>
                    </a:moveTo>
                    <a:lnTo>
                      <a:pt x="2253782" y="0"/>
                    </a:lnTo>
                    <a:lnTo>
                      <a:pt x="2691732" y="253392"/>
                    </a:lnTo>
                    <a:lnTo>
                      <a:pt x="2441106" y="870603"/>
                    </a:lnTo>
                    <a:lnTo>
                      <a:pt x="0" y="1728056"/>
                    </a:lnTo>
                    <a:lnTo>
                      <a:pt x="0" y="1118456"/>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21" name="Group 20"/>
              <p:cNvGrpSpPr/>
              <p:nvPr userDrawn="1"/>
            </p:nvGrpSpPr>
            <p:grpSpPr>
              <a:xfrm>
                <a:off x="0" y="3208886"/>
                <a:ext cx="5181807" cy="861332"/>
                <a:chOff x="0" y="1822675"/>
                <a:chExt cx="5181807" cy="1369636"/>
              </a:xfrm>
            </p:grpSpPr>
            <p:sp>
              <p:nvSpPr>
                <p:cNvPr id="22" name="Rectangle 21"/>
                <p:cNvSpPr/>
                <p:nvPr userDrawn="1"/>
              </p:nvSpPr>
              <p:spPr>
                <a:xfrm>
                  <a:off x="0" y="2582711"/>
                  <a:ext cx="2620817"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Pentagon 9"/>
                <p:cNvSpPr/>
                <p:nvPr userDrawn="1"/>
              </p:nvSpPr>
              <p:spPr>
                <a:xfrm>
                  <a:off x="2620818" y="1822675"/>
                  <a:ext cx="2560989" cy="1369636"/>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1955800 w 2349233"/>
                    <a:gd name="connsiteY3" fmla="*/ 609600 h 1828800"/>
                    <a:gd name="connsiteX4" fmla="*/ 0 w 2349233"/>
                    <a:gd name="connsiteY4" fmla="*/ 1828800 h 1828800"/>
                    <a:gd name="connsiteX5" fmla="*/ 0 w 2349233"/>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2254183 w 2349233"/>
                    <a:gd name="connsiteY3" fmla="*/ 1267736 h 1828800"/>
                    <a:gd name="connsiteX4" fmla="*/ 0 w 2349233"/>
                    <a:gd name="connsiteY4" fmla="*/ 1828800 h 1828800"/>
                    <a:gd name="connsiteX5" fmla="*/ 0 w 2349233"/>
                    <a:gd name="connsiteY5" fmla="*/ 1219200 h 1828800"/>
                    <a:gd name="connsiteX0" fmla="*/ 0 w 2349233"/>
                    <a:gd name="connsiteY0" fmla="*/ 698814 h 1308414"/>
                    <a:gd name="connsiteX1" fmla="*/ 1991761 w 2349233"/>
                    <a:gd name="connsiteY1" fmla="*/ 0 h 1308414"/>
                    <a:gd name="connsiteX2" fmla="*/ 2349233 w 2349233"/>
                    <a:gd name="connsiteY2" fmla="*/ 127000 h 1308414"/>
                    <a:gd name="connsiteX3" fmla="*/ 2254183 w 2349233"/>
                    <a:gd name="connsiteY3" fmla="*/ 747350 h 1308414"/>
                    <a:gd name="connsiteX4" fmla="*/ 0 w 2349233"/>
                    <a:gd name="connsiteY4" fmla="*/ 1308414 h 1308414"/>
                    <a:gd name="connsiteX5" fmla="*/ 0 w 2349233"/>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254183 w 2551364"/>
                    <a:gd name="connsiteY3" fmla="*/ 747350 h 1308414"/>
                    <a:gd name="connsiteX4" fmla="*/ 0 w 2551364"/>
                    <a:gd name="connsiteY4" fmla="*/ 1308414 h 1308414"/>
                    <a:gd name="connsiteX5" fmla="*/ 0 w 2551364"/>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129055 w 2551364"/>
                    <a:gd name="connsiteY3" fmla="*/ 823877 h 1308414"/>
                    <a:gd name="connsiteX4" fmla="*/ 0 w 2551364"/>
                    <a:gd name="connsiteY4" fmla="*/ 1308414 h 1308414"/>
                    <a:gd name="connsiteX5" fmla="*/ 0 w 2551364"/>
                    <a:gd name="connsiteY5" fmla="*/ 698814 h 1308414"/>
                    <a:gd name="connsiteX0" fmla="*/ 0 w 2551364"/>
                    <a:gd name="connsiteY0" fmla="*/ 760036 h 1369636"/>
                    <a:gd name="connsiteX1" fmla="*/ 2136140 w 2551364"/>
                    <a:gd name="connsiteY1" fmla="*/ 0 h 1369636"/>
                    <a:gd name="connsiteX2" fmla="*/ 2551364 w 2551364"/>
                    <a:gd name="connsiteY2" fmla="*/ 295360 h 1369636"/>
                    <a:gd name="connsiteX3" fmla="*/ 2129055 w 2551364"/>
                    <a:gd name="connsiteY3" fmla="*/ 885099 h 1369636"/>
                    <a:gd name="connsiteX4" fmla="*/ 0 w 2551364"/>
                    <a:gd name="connsiteY4" fmla="*/ 1369636 h 1369636"/>
                    <a:gd name="connsiteX5" fmla="*/ 0 w 2551364"/>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29055 w 2618741"/>
                    <a:gd name="connsiteY3" fmla="*/ 885099 h 1369636"/>
                    <a:gd name="connsiteX4" fmla="*/ 0 w 2618741"/>
                    <a:gd name="connsiteY4" fmla="*/ 1369636 h 1369636"/>
                    <a:gd name="connsiteX5" fmla="*/ 0 w 2618741"/>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96432 w 2618741"/>
                    <a:gd name="connsiteY3" fmla="*/ 885099 h 1369636"/>
                    <a:gd name="connsiteX4" fmla="*/ 0 w 2618741"/>
                    <a:gd name="connsiteY4" fmla="*/ 1369636 h 1369636"/>
                    <a:gd name="connsiteX5" fmla="*/ 0 w 2618741"/>
                    <a:gd name="connsiteY5" fmla="*/ 760036 h 1369636"/>
                    <a:gd name="connsiteX0" fmla="*/ 0 w 2560989"/>
                    <a:gd name="connsiteY0" fmla="*/ 760036 h 1369636"/>
                    <a:gd name="connsiteX1" fmla="*/ 2136140 w 2560989"/>
                    <a:gd name="connsiteY1" fmla="*/ 0 h 1369636"/>
                    <a:gd name="connsiteX2" fmla="*/ 2560989 w 2560989"/>
                    <a:gd name="connsiteY2" fmla="*/ 310664 h 1369636"/>
                    <a:gd name="connsiteX3" fmla="*/ 2196432 w 2560989"/>
                    <a:gd name="connsiteY3" fmla="*/ 885099 h 1369636"/>
                    <a:gd name="connsiteX4" fmla="*/ 0 w 2560989"/>
                    <a:gd name="connsiteY4" fmla="*/ 1369636 h 1369636"/>
                    <a:gd name="connsiteX5" fmla="*/ 0 w 2560989"/>
                    <a:gd name="connsiteY5" fmla="*/ 760036 h 136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89" h="1369636">
                      <a:moveTo>
                        <a:pt x="0" y="760036"/>
                      </a:moveTo>
                      <a:lnTo>
                        <a:pt x="2136140" y="0"/>
                      </a:lnTo>
                      <a:lnTo>
                        <a:pt x="2560989" y="310664"/>
                      </a:lnTo>
                      <a:lnTo>
                        <a:pt x="2196432" y="885099"/>
                      </a:lnTo>
                      <a:lnTo>
                        <a:pt x="0" y="1369636"/>
                      </a:lnTo>
                      <a:lnTo>
                        <a:pt x="0" y="760036"/>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grpSp>
      </p:grpSp>
      <p:grpSp>
        <p:nvGrpSpPr>
          <p:cNvPr id="24" name="Group 23"/>
          <p:cNvGrpSpPr/>
          <p:nvPr userDrawn="1"/>
        </p:nvGrpSpPr>
        <p:grpSpPr>
          <a:xfrm rot="20331427">
            <a:off x="1477741" y="1655769"/>
            <a:ext cx="2457683" cy="4577149"/>
            <a:chOff x="6140449" y="1116114"/>
            <a:chExt cx="1927226" cy="3589236"/>
          </a:xfrm>
        </p:grpSpPr>
        <p:sp>
          <p:nvSpPr>
            <p:cNvPr id="25" name="Rectangle 2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6"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27" name="Picture Placeholder 7"/>
          <p:cNvSpPr>
            <a:spLocks noGrp="1"/>
          </p:cNvSpPr>
          <p:nvPr>
            <p:ph type="pic" sz="quarter" idx="10" hasCustomPrompt="1"/>
          </p:nvPr>
        </p:nvSpPr>
        <p:spPr>
          <a:xfrm rot="20331427">
            <a:off x="1637673" y="2308243"/>
            <a:ext cx="2137819" cy="3212805"/>
          </a:xfrm>
          <a:prstGeom prst="rect">
            <a:avLst/>
          </a:prstGeom>
          <a:ln>
            <a:noFill/>
          </a:ln>
        </p:spPr>
        <p:txBody>
          <a:bodyPr bIns="457200" anchor="b"/>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078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MockUp5">
    <p:spTree>
      <p:nvGrpSpPr>
        <p:cNvPr id="1" name=""/>
        <p:cNvGrpSpPr/>
        <p:nvPr/>
      </p:nvGrpSpPr>
      <p:grpSpPr>
        <a:xfrm>
          <a:off x="0" y="0"/>
          <a:ext cx="0" cy="0"/>
          <a:chOff x="0" y="0"/>
          <a:chExt cx="0" cy="0"/>
        </a:xfrm>
      </p:grpSpPr>
      <p:grpSp>
        <p:nvGrpSpPr>
          <p:cNvPr id="15" name="Group 20"/>
          <p:cNvGrpSpPr/>
          <p:nvPr userDrawn="1"/>
        </p:nvGrpSpPr>
        <p:grpSpPr>
          <a:xfrm>
            <a:off x="5802172" y="1472933"/>
            <a:ext cx="5867577" cy="4668552"/>
            <a:chOff x="2094899" y="1081795"/>
            <a:chExt cx="4400683" cy="3501414"/>
          </a:xfrm>
        </p:grpSpPr>
        <p:sp>
          <p:nvSpPr>
            <p:cNvPr id="18" name="Rectangle 17"/>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9"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0" name="Freeform 19"/>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1"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sz="2400" dirty="0">
                  <a:solidFill>
                    <a:srgbClr val="262626"/>
                  </a:solidFill>
                </a:rPr>
                <a:t> </a:t>
              </a:r>
            </a:p>
          </p:txBody>
        </p:sp>
        <p:sp>
          <p:nvSpPr>
            <p:cNvPr id="28"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31" name="Picture Placeholder 7"/>
          <p:cNvSpPr>
            <a:spLocks noGrp="1"/>
          </p:cNvSpPr>
          <p:nvPr>
            <p:ph type="pic" sz="quarter" idx="10" hasCustomPrompt="1"/>
          </p:nvPr>
        </p:nvSpPr>
        <p:spPr>
          <a:xfrm>
            <a:off x="6052797" y="1694033"/>
            <a:ext cx="5344831" cy="3013159"/>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1" name="Text Placeholder 3"/>
          <p:cNvSpPr>
            <a:spLocks noGrp="1"/>
          </p:cNvSpPr>
          <p:nvPr>
            <p:ph type="body" sz="half" idx="2" hasCustomPrompt="1"/>
          </p:nvPr>
        </p:nvSpPr>
        <p:spPr>
          <a:xfrm>
            <a:off x="508000" y="1026697"/>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12" name="Title 13"/>
          <p:cNvSpPr>
            <a:spLocks noGrp="1"/>
          </p:cNvSpPr>
          <p:nvPr>
            <p:ph type="title" hasCustomPrompt="1"/>
          </p:nvPr>
        </p:nvSpPr>
        <p:spPr>
          <a:xfrm>
            <a:off x="508000" y="450251"/>
            <a:ext cx="11132152"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68498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4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587100" y="2258467"/>
            <a:ext cx="2560320" cy="1524000"/>
          </a:xfrm>
          <a:prstGeom prst="rect">
            <a:avLst/>
          </a:prstGeom>
          <a:solidFill>
            <a:schemeClr val="accent1"/>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2" name="Group 12"/>
          <p:cNvGrpSpPr/>
          <p:nvPr userDrawn="1"/>
        </p:nvGrpSpPr>
        <p:grpSpPr>
          <a:xfrm>
            <a:off x="595567" y="1710533"/>
            <a:ext cx="2540000" cy="537775"/>
            <a:chOff x="609600" y="1276350"/>
            <a:chExt cx="1905000" cy="403331"/>
          </a:xfrm>
        </p:grpSpPr>
        <p:sp>
          <p:nvSpPr>
            <p:cNvPr id="11" name="Rectangle 10"/>
            <p:cNvSpPr/>
            <p:nvPr userDrawn="1"/>
          </p:nvSpPr>
          <p:spPr>
            <a:xfrm>
              <a:off x="609600" y="1276350"/>
              <a:ext cx="1905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12" name="Isosceles Triangle 11"/>
            <p:cNvSpPr/>
            <p:nvPr userDrawn="1"/>
          </p:nvSpPr>
          <p:spPr>
            <a:xfrm rot="10800000">
              <a:off x="1447801" y="1581150"/>
              <a:ext cx="228600" cy="985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14" name="Rectangle 13"/>
          <p:cNvSpPr/>
          <p:nvPr userDrawn="1"/>
        </p:nvSpPr>
        <p:spPr>
          <a:xfrm>
            <a:off x="595567"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5" name="Text Placeholder 3"/>
          <p:cNvSpPr>
            <a:spLocks noGrp="1"/>
          </p:cNvSpPr>
          <p:nvPr>
            <p:ph type="body" sz="half" idx="16" hasCustomPrompt="1"/>
          </p:nvPr>
        </p:nvSpPr>
        <p:spPr>
          <a:xfrm>
            <a:off x="722567"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Text Placeholder 3"/>
          <p:cNvSpPr>
            <a:spLocks noGrp="1"/>
          </p:cNvSpPr>
          <p:nvPr>
            <p:ph type="body" sz="half" idx="17" hasCustomPrompt="1"/>
          </p:nvPr>
        </p:nvSpPr>
        <p:spPr>
          <a:xfrm>
            <a:off x="722568"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9" name="Picture Placeholder 7"/>
          <p:cNvSpPr>
            <a:spLocks noGrp="1"/>
          </p:cNvSpPr>
          <p:nvPr>
            <p:ph type="pic" sz="quarter" idx="18" hasCustomPrompt="1"/>
          </p:nvPr>
        </p:nvSpPr>
        <p:spPr>
          <a:xfrm>
            <a:off x="3407432" y="2258467"/>
            <a:ext cx="2560320" cy="1524000"/>
          </a:xfrm>
          <a:prstGeom prst="rect">
            <a:avLst/>
          </a:prstGeom>
          <a:solidFill>
            <a:schemeClr val="accent2"/>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3" name="Group 20"/>
          <p:cNvGrpSpPr/>
          <p:nvPr userDrawn="1"/>
        </p:nvGrpSpPr>
        <p:grpSpPr>
          <a:xfrm>
            <a:off x="3415900" y="1710533"/>
            <a:ext cx="2540000" cy="537775"/>
            <a:chOff x="609600" y="1276350"/>
            <a:chExt cx="1905000" cy="403331"/>
          </a:xfrm>
        </p:grpSpPr>
        <p:sp>
          <p:nvSpPr>
            <p:cNvPr id="25" name="Rectangle 24"/>
            <p:cNvSpPr/>
            <p:nvPr userDrawn="1"/>
          </p:nvSpPr>
          <p:spPr>
            <a:xfrm>
              <a:off x="609600" y="1276350"/>
              <a:ext cx="1905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26" name="Isosceles Triangle 25"/>
            <p:cNvSpPr/>
            <p:nvPr userDrawn="1"/>
          </p:nvSpPr>
          <p:spPr>
            <a:xfrm rot="10800000">
              <a:off x="1447801" y="1581150"/>
              <a:ext cx="228600" cy="9853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27" name="Rectangle 26"/>
          <p:cNvSpPr/>
          <p:nvPr userDrawn="1"/>
        </p:nvSpPr>
        <p:spPr>
          <a:xfrm>
            <a:off x="3415900"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8" name="Text Placeholder 3"/>
          <p:cNvSpPr>
            <a:spLocks noGrp="1"/>
          </p:cNvSpPr>
          <p:nvPr>
            <p:ph type="body" sz="half" idx="19" hasCustomPrompt="1"/>
          </p:nvPr>
        </p:nvSpPr>
        <p:spPr>
          <a:xfrm>
            <a:off x="3542900"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1" name="Text Placeholder 3"/>
          <p:cNvSpPr>
            <a:spLocks noGrp="1"/>
          </p:cNvSpPr>
          <p:nvPr>
            <p:ph type="body" sz="half" idx="20" hasCustomPrompt="1"/>
          </p:nvPr>
        </p:nvSpPr>
        <p:spPr>
          <a:xfrm>
            <a:off x="3542901"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1" hasCustomPrompt="1"/>
          </p:nvPr>
        </p:nvSpPr>
        <p:spPr>
          <a:xfrm>
            <a:off x="6206333" y="2258467"/>
            <a:ext cx="2560320" cy="1524000"/>
          </a:xfrm>
          <a:prstGeom prst="rect">
            <a:avLst/>
          </a:prstGeom>
          <a:solidFill>
            <a:schemeClr val="accent3"/>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4" name="Group 32"/>
          <p:cNvGrpSpPr/>
          <p:nvPr userDrawn="1"/>
        </p:nvGrpSpPr>
        <p:grpSpPr>
          <a:xfrm>
            <a:off x="6223267" y="1710533"/>
            <a:ext cx="2540000" cy="537775"/>
            <a:chOff x="609600" y="1276350"/>
            <a:chExt cx="1905000" cy="403331"/>
          </a:xfrm>
        </p:grpSpPr>
        <p:sp>
          <p:nvSpPr>
            <p:cNvPr id="34" name="Rectangle 33"/>
            <p:cNvSpPr/>
            <p:nvPr userDrawn="1"/>
          </p:nvSpPr>
          <p:spPr>
            <a:xfrm>
              <a:off x="609600" y="1276350"/>
              <a:ext cx="19050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35" name="Isosceles Triangle 34"/>
            <p:cNvSpPr/>
            <p:nvPr userDrawn="1"/>
          </p:nvSpPr>
          <p:spPr>
            <a:xfrm rot="10800000">
              <a:off x="1447801" y="1581150"/>
              <a:ext cx="228600" cy="9853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36" name="Rectangle 35"/>
          <p:cNvSpPr/>
          <p:nvPr userDrawn="1"/>
        </p:nvSpPr>
        <p:spPr>
          <a:xfrm>
            <a:off x="6223267"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7" name="Text Placeholder 3"/>
          <p:cNvSpPr>
            <a:spLocks noGrp="1"/>
          </p:cNvSpPr>
          <p:nvPr>
            <p:ph type="body" sz="half" idx="22" hasCustomPrompt="1"/>
          </p:nvPr>
        </p:nvSpPr>
        <p:spPr>
          <a:xfrm>
            <a:off x="6350267"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8" name="Text Placeholder 3"/>
          <p:cNvSpPr>
            <a:spLocks noGrp="1"/>
          </p:cNvSpPr>
          <p:nvPr>
            <p:ph type="body" sz="half" idx="23" hasCustomPrompt="1"/>
          </p:nvPr>
        </p:nvSpPr>
        <p:spPr>
          <a:xfrm>
            <a:off x="6350267"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9" name="Picture Placeholder 7"/>
          <p:cNvSpPr>
            <a:spLocks noGrp="1"/>
          </p:cNvSpPr>
          <p:nvPr>
            <p:ph type="pic" sz="quarter" idx="24" hasCustomPrompt="1"/>
          </p:nvPr>
        </p:nvSpPr>
        <p:spPr>
          <a:xfrm>
            <a:off x="9069101" y="2258467"/>
            <a:ext cx="2560320" cy="1524000"/>
          </a:xfrm>
          <a:prstGeom prst="rect">
            <a:avLst/>
          </a:prstGeom>
          <a:solidFill>
            <a:schemeClr val="accent4"/>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5" name="Group 39"/>
          <p:cNvGrpSpPr/>
          <p:nvPr userDrawn="1"/>
        </p:nvGrpSpPr>
        <p:grpSpPr>
          <a:xfrm>
            <a:off x="9077568" y="1710533"/>
            <a:ext cx="2540000" cy="537775"/>
            <a:chOff x="609600" y="1276350"/>
            <a:chExt cx="1905000" cy="403331"/>
          </a:xfrm>
        </p:grpSpPr>
        <p:sp>
          <p:nvSpPr>
            <p:cNvPr id="41" name="Rectangle 40"/>
            <p:cNvSpPr/>
            <p:nvPr userDrawn="1"/>
          </p:nvSpPr>
          <p:spPr>
            <a:xfrm>
              <a:off x="609600" y="1276350"/>
              <a:ext cx="1905000"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42" name="Isosceles Triangle 41"/>
            <p:cNvSpPr/>
            <p:nvPr userDrawn="1"/>
          </p:nvSpPr>
          <p:spPr>
            <a:xfrm rot="10800000">
              <a:off x="1447801" y="1581150"/>
              <a:ext cx="228600" cy="9853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43" name="Rectangle 42"/>
          <p:cNvSpPr/>
          <p:nvPr userDrawn="1"/>
        </p:nvSpPr>
        <p:spPr>
          <a:xfrm>
            <a:off x="9077568"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4" name="Text Placeholder 3"/>
          <p:cNvSpPr>
            <a:spLocks noGrp="1"/>
          </p:cNvSpPr>
          <p:nvPr>
            <p:ph type="body" sz="half" idx="25" hasCustomPrompt="1"/>
          </p:nvPr>
        </p:nvSpPr>
        <p:spPr>
          <a:xfrm>
            <a:off x="9204568"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45" name="Text Placeholder 3"/>
          <p:cNvSpPr>
            <a:spLocks noGrp="1"/>
          </p:cNvSpPr>
          <p:nvPr>
            <p:ph type="body" sz="half" idx="26" hasCustomPrompt="1"/>
          </p:nvPr>
        </p:nvSpPr>
        <p:spPr>
          <a:xfrm>
            <a:off x="9204569"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3"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6"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345708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up)">
                                      <p:cBhvr>
                                        <p:cTn id="19" dur="500"/>
                                        <p:tgtEl>
                                          <p:spTgt spid="15">
                                            <p:txEl>
                                              <p:pRg st="0" end="0"/>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wipe(up)">
                                      <p:cBhvr>
                                        <p:cTn id="23" dur="500"/>
                                        <p:tgtEl>
                                          <p:spTgt spid="18">
                                            <p:txEl>
                                              <p:pRg st="0" end="0"/>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Effect transition="in" filter="wipe(up)">
                                      <p:cBhvr>
                                        <p:cTn id="39" dur="500"/>
                                        <p:tgtEl>
                                          <p:spTgt spid="28">
                                            <p:txEl>
                                              <p:pRg st="0" end="0"/>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Effect transition="in" filter="wipe(up)">
                                      <p:cBhvr>
                                        <p:cTn id="43" dur="500"/>
                                        <p:tgtEl>
                                          <p:spTgt spid="31">
                                            <p:txEl>
                                              <p:pRg st="0" end="0"/>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00"/>
                                        <p:tgtEl>
                                          <p:spTgt spid="32"/>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down)">
                                      <p:cBhvr>
                                        <p:cTn id="55" dur="500"/>
                                        <p:tgtEl>
                                          <p:spTgt spid="36"/>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up)">
                                      <p:cBhvr>
                                        <p:cTn id="59" dur="500"/>
                                        <p:tgtEl>
                                          <p:spTgt spid="37">
                                            <p:txEl>
                                              <p:pRg st="0" end="0"/>
                                            </p:tx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8">
                                            <p:txEl>
                                              <p:pRg st="0" end="0"/>
                                            </p:txEl>
                                          </p:spTgt>
                                        </p:tgtEl>
                                        <p:attrNameLst>
                                          <p:attrName>style.visibility</p:attrName>
                                        </p:attrNameLst>
                                      </p:cBhvr>
                                      <p:to>
                                        <p:strVal val="visible"/>
                                      </p:to>
                                    </p:set>
                                    <p:animEffect transition="in" filter="wipe(up)">
                                      <p:cBhvr>
                                        <p:cTn id="63" dur="500"/>
                                        <p:tgtEl>
                                          <p:spTgt spid="38">
                                            <p:txEl>
                                              <p:pRg st="0" end="0"/>
                                            </p:txEl>
                                          </p:spTgt>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up)">
                                      <p:cBhvr>
                                        <p:cTn id="67" dur="500"/>
                                        <p:tgtEl>
                                          <p:spTgt spid="5"/>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down)">
                                      <p:cBhvr>
                                        <p:cTn id="71" dur="500"/>
                                        <p:tgtEl>
                                          <p:spTgt spid="39"/>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down)">
                                      <p:cBhvr>
                                        <p:cTn id="75" dur="500"/>
                                        <p:tgtEl>
                                          <p:spTgt spid="43"/>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4">
                                            <p:txEl>
                                              <p:pRg st="0" end="0"/>
                                            </p:txEl>
                                          </p:spTgt>
                                        </p:tgtEl>
                                        <p:attrNameLst>
                                          <p:attrName>style.visibility</p:attrName>
                                        </p:attrNameLst>
                                      </p:cBhvr>
                                      <p:to>
                                        <p:strVal val="visible"/>
                                      </p:to>
                                    </p:set>
                                    <p:animEffect transition="in" filter="wipe(up)">
                                      <p:cBhvr>
                                        <p:cTn id="79" dur="500"/>
                                        <p:tgtEl>
                                          <p:spTgt spid="44">
                                            <p:txEl>
                                              <p:pRg st="0" end="0"/>
                                            </p:txEl>
                                          </p:spTgt>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45">
                                            <p:txEl>
                                              <p:pRg st="0" end="0"/>
                                            </p:txEl>
                                          </p:spTgt>
                                        </p:tgtEl>
                                        <p:attrNameLst>
                                          <p:attrName>style.visibility</p:attrName>
                                        </p:attrNameLst>
                                      </p:cBhvr>
                                      <p:to>
                                        <p:strVal val="visible"/>
                                      </p:to>
                                    </p:set>
                                    <p:animEffect transition="in" filter="wipe(up)">
                                      <p:cBhvr>
                                        <p:cTn id="83"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8" grpId="0" build="p">
        <p:tmplLst>
          <p:tmpl lvl="1">
            <p:tnLst>
              <p:par>
                <p:cTn presetID="22" presetClass="entr" presetSubtype="1"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animBg="1"/>
      <p:bldP spid="27" grpId="0" animBg="1"/>
      <p:bldP spid="28" grpId="0" build="p">
        <p:tmplLst>
          <p:tmpl lvl="1">
            <p:tnLst>
              <p:par>
                <p:cTn presetID="22" presetClass="entr" presetSubtype="1"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up)">
                      <p:cBhvr>
                        <p:cTn dur="500"/>
                        <p:tgtEl>
                          <p:spTgt spid="28"/>
                        </p:tgtEl>
                      </p:cBhvr>
                    </p:animEffect>
                  </p:childTnLst>
                </p:cTn>
              </p:par>
            </p:tnLst>
          </p:tmpl>
        </p:tmplLst>
      </p:bldP>
      <p:bldP spid="31" grpId="0" build="p">
        <p:tmplLst>
          <p:tmpl lvl="1">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animBg="1"/>
      <p:bldP spid="36" grpId="0" animBg="1"/>
      <p:bldP spid="37" grpId="0" build="p">
        <p:tmplLst>
          <p:tmpl lvl="1">
            <p:tnLst>
              <p:par>
                <p:cTn presetID="22" presetClass="entr" presetSubtype="1"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8" grpId="0" build="p">
        <p:tmplLst>
          <p:tmpl lvl="1">
            <p:tnLst>
              <p:par>
                <p:cTn presetID="22" presetClass="entr" presetSubtype="1"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up)">
                      <p:cBhvr>
                        <p:cTn dur="500"/>
                        <p:tgtEl>
                          <p:spTgt spid="38"/>
                        </p:tgtEl>
                      </p:cBhvr>
                    </p:animEffect>
                  </p:childTnLst>
                </p:cTn>
              </p:par>
            </p:tnLst>
          </p:tmpl>
        </p:tmplLst>
      </p:bldP>
      <p:bldP spid="39" grpId="0" animBg="1"/>
      <p:bldP spid="43" grpId="0" animBg="1"/>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MockUp5">
    <p:spTree>
      <p:nvGrpSpPr>
        <p:cNvPr id="1" name=""/>
        <p:cNvGrpSpPr/>
        <p:nvPr/>
      </p:nvGrpSpPr>
      <p:grpSpPr>
        <a:xfrm>
          <a:off x="0" y="0"/>
          <a:ext cx="0" cy="0"/>
          <a:chOff x="0" y="0"/>
          <a:chExt cx="0" cy="0"/>
        </a:xfrm>
      </p:grpSpPr>
      <p:sp>
        <p:nvSpPr>
          <p:cNvPr id="11" name="Text Placeholder 3"/>
          <p:cNvSpPr>
            <a:spLocks noGrp="1"/>
          </p:cNvSpPr>
          <p:nvPr>
            <p:ph type="body" sz="half" idx="2" hasCustomPrompt="1"/>
          </p:nvPr>
        </p:nvSpPr>
        <p:spPr>
          <a:xfrm>
            <a:off x="508000" y="1026697"/>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12" name="Title 13"/>
          <p:cNvSpPr>
            <a:spLocks noGrp="1"/>
          </p:cNvSpPr>
          <p:nvPr>
            <p:ph type="title" hasCustomPrompt="1"/>
          </p:nvPr>
        </p:nvSpPr>
        <p:spPr>
          <a:xfrm>
            <a:off x="508000" y="450251"/>
            <a:ext cx="11132152"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13" name="Group 20"/>
          <p:cNvGrpSpPr/>
          <p:nvPr userDrawn="1"/>
        </p:nvGrpSpPr>
        <p:grpSpPr>
          <a:xfrm>
            <a:off x="3985543" y="1701800"/>
            <a:ext cx="4220917" cy="3358381"/>
            <a:chOff x="2094899" y="1081795"/>
            <a:chExt cx="4400683" cy="3501414"/>
          </a:xfrm>
        </p:grpSpPr>
        <p:sp>
          <p:nvSpPr>
            <p:cNvPr id="14" name="Rectangle 13"/>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17" name="Freeform 16"/>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2"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sz="2400" dirty="0">
                  <a:solidFill>
                    <a:srgbClr val="262626"/>
                  </a:solidFill>
                </a:rPr>
                <a:t> </a:t>
              </a:r>
            </a:p>
          </p:txBody>
        </p:sp>
        <p:sp>
          <p:nvSpPr>
            <p:cNvPr id="23"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24" name="Picture Placeholder 7"/>
          <p:cNvSpPr>
            <a:spLocks noGrp="1"/>
          </p:cNvSpPr>
          <p:nvPr>
            <p:ph type="pic" sz="quarter" idx="10" hasCustomPrompt="1"/>
          </p:nvPr>
        </p:nvSpPr>
        <p:spPr>
          <a:xfrm>
            <a:off x="4173567" y="1860848"/>
            <a:ext cx="3844869" cy="2167552"/>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2869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MockUp7">
    <p:spTree>
      <p:nvGrpSpPr>
        <p:cNvPr id="1" name=""/>
        <p:cNvGrpSpPr/>
        <p:nvPr/>
      </p:nvGrpSpPr>
      <p:grpSpPr>
        <a:xfrm>
          <a:off x="0" y="0"/>
          <a:ext cx="0" cy="0"/>
          <a:chOff x="0" y="0"/>
          <a:chExt cx="0" cy="0"/>
        </a:xfrm>
      </p:grpSpPr>
      <p:grpSp>
        <p:nvGrpSpPr>
          <p:cNvPr id="20" name="Group 300"/>
          <p:cNvGrpSpPr/>
          <p:nvPr userDrawn="1"/>
        </p:nvGrpSpPr>
        <p:grpSpPr>
          <a:xfrm>
            <a:off x="512904" y="1537100"/>
            <a:ext cx="5176696" cy="2707424"/>
            <a:chOff x="2844800" y="1304396"/>
            <a:chExt cx="2803525" cy="1466250"/>
          </a:xfrm>
        </p:grpSpPr>
        <p:grpSp>
          <p:nvGrpSpPr>
            <p:cNvPr id="21" name="Group 44"/>
            <p:cNvGrpSpPr/>
            <p:nvPr/>
          </p:nvGrpSpPr>
          <p:grpSpPr>
            <a:xfrm>
              <a:off x="3209925" y="1304396"/>
              <a:ext cx="2073275" cy="1397000"/>
              <a:chOff x="4843457" y="992546"/>
              <a:chExt cx="2073275" cy="1397000"/>
            </a:xfrm>
          </p:grpSpPr>
          <p:sp>
            <p:nvSpPr>
              <p:cNvPr id="26"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7"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8"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nvGrpSpPr>
            <p:cNvPr id="22" name="Group 43"/>
            <p:cNvGrpSpPr/>
            <p:nvPr/>
          </p:nvGrpSpPr>
          <p:grpSpPr>
            <a:xfrm>
              <a:off x="2844800" y="2648409"/>
              <a:ext cx="2803525" cy="122237"/>
              <a:chOff x="4462463" y="2425701"/>
              <a:chExt cx="2803525" cy="122237"/>
            </a:xfrm>
          </p:grpSpPr>
          <p:sp>
            <p:nvSpPr>
              <p:cNvPr id="23"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4"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5"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sp>
        <p:nvSpPr>
          <p:cNvPr id="31" name="Picture Placeholder 7"/>
          <p:cNvSpPr>
            <a:spLocks noGrp="1"/>
          </p:cNvSpPr>
          <p:nvPr>
            <p:ph type="pic" sz="quarter" idx="10" hasCustomPrompt="1"/>
          </p:nvPr>
        </p:nvSpPr>
        <p:spPr>
          <a:xfrm>
            <a:off x="1339533" y="1677804"/>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2" hasCustomPrompt="1"/>
          </p:nvPr>
        </p:nvSpPr>
        <p:spPr>
          <a:xfrm>
            <a:off x="508000" y="1026697"/>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1"/>
            <a:ext cx="11132152"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11166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32_mockup">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1" y="1026697"/>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15" name="Title 13"/>
          <p:cNvSpPr>
            <a:spLocks noGrp="1"/>
          </p:cNvSpPr>
          <p:nvPr>
            <p:ph type="title" hasCustomPrompt="1"/>
          </p:nvPr>
        </p:nvSpPr>
        <p:spPr>
          <a:xfrm>
            <a:off x="508001" y="450251"/>
            <a:ext cx="11157819"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grpSp>
        <p:nvGrpSpPr>
          <p:cNvPr id="5" name="Group 4"/>
          <p:cNvGrpSpPr/>
          <p:nvPr userDrawn="1"/>
        </p:nvGrpSpPr>
        <p:grpSpPr>
          <a:xfrm>
            <a:off x="6173444" y="1766181"/>
            <a:ext cx="5466709" cy="4014867"/>
            <a:chOff x="-228600" y="1301750"/>
            <a:chExt cx="4279900" cy="3143250"/>
          </a:xfrm>
        </p:grpSpPr>
        <p:grpSp>
          <p:nvGrpSpPr>
            <p:cNvPr id="6" name="Group 5"/>
            <p:cNvGrpSpPr/>
            <p:nvPr/>
          </p:nvGrpSpPr>
          <p:grpSpPr>
            <a:xfrm>
              <a:off x="-228600" y="1301750"/>
              <a:ext cx="4279900" cy="3143250"/>
              <a:chOff x="-228600" y="1301750"/>
              <a:chExt cx="4279900" cy="3143250"/>
            </a:xfrm>
          </p:grpSpPr>
          <p:sp>
            <p:nvSpPr>
              <p:cNvPr id="12" name="Rounded Rectangle 11"/>
              <p:cNvSpPr/>
              <p:nvPr/>
            </p:nvSpPr>
            <p:spPr>
              <a:xfrm>
                <a:off x="-228600" y="1301750"/>
                <a:ext cx="4279900" cy="3143250"/>
              </a:xfrm>
              <a:prstGeom prst="roundRect">
                <a:avLst>
                  <a:gd name="adj" fmla="val 5354"/>
                </a:avLst>
              </a:prstGeom>
              <a:solidFill>
                <a:schemeClr val="tx2">
                  <a:lumMod val="50000"/>
                  <a:lumOff val="50000"/>
                  <a:shade val="30000"/>
                  <a:satMod val="1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sp>
            <p:nvSpPr>
              <p:cNvPr id="13" name="Rectangle 12"/>
              <p:cNvSpPr/>
              <p:nvPr/>
            </p:nvSpPr>
            <p:spPr>
              <a:xfrm>
                <a:off x="253307" y="1499394"/>
                <a:ext cx="3419475" cy="2747962"/>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grpSp>
        <p:sp>
          <p:nvSpPr>
            <p:cNvPr id="8" name="Rounded Rectangle 7"/>
            <p:cNvSpPr/>
            <p:nvPr/>
          </p:nvSpPr>
          <p:spPr>
            <a:xfrm>
              <a:off x="3839184" y="2540000"/>
              <a:ext cx="92075" cy="666750"/>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sp>
          <p:nvSpPr>
            <p:cNvPr id="9" name="Oval 8"/>
            <p:cNvSpPr/>
            <p:nvPr/>
          </p:nvSpPr>
          <p:spPr>
            <a:xfrm>
              <a:off x="-132063" y="2723356"/>
              <a:ext cx="300038" cy="30003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sp>
          <p:nvSpPr>
            <p:cNvPr id="11" name="Right Triangle 10"/>
            <p:cNvSpPr/>
            <p:nvPr/>
          </p:nvSpPr>
          <p:spPr>
            <a:xfrm flipH="1" flipV="1">
              <a:off x="253307" y="1499394"/>
              <a:ext cx="3419856" cy="2747962"/>
            </a:xfrm>
            <a:prstGeom prst="r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grpSp>
      <p:sp>
        <p:nvSpPr>
          <p:cNvPr id="7" name="Picture Placeholder 7"/>
          <p:cNvSpPr>
            <a:spLocks noGrp="1"/>
          </p:cNvSpPr>
          <p:nvPr>
            <p:ph type="pic" sz="quarter" idx="11" hasCustomPrompt="1"/>
          </p:nvPr>
        </p:nvSpPr>
        <p:spPr>
          <a:xfrm>
            <a:off x="6776936" y="2018629"/>
            <a:ext cx="4368176" cy="3509968"/>
          </a:xfrm>
          <a:prstGeom prst="rect">
            <a:avLst/>
          </a:prstGeom>
          <a:solidFill>
            <a:schemeClr val="tx2">
              <a:lumMod val="10000"/>
              <a:lumOff val="90000"/>
            </a:schemeClr>
          </a:solidFill>
          <a:ln w="19050">
            <a:noFill/>
          </a:ln>
        </p:spPr>
        <p:txBody>
          <a:bodyPr lIns="0" tIns="0" rIns="0" bIns="274320" anchor="b"/>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84622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4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2_Main Title+ SubTitle+Number">
    <p:spTree>
      <p:nvGrpSpPr>
        <p:cNvPr id="1" name=""/>
        <p:cNvGrpSpPr/>
        <p:nvPr/>
      </p:nvGrpSpPr>
      <p:grpSpPr>
        <a:xfrm>
          <a:off x="0" y="0"/>
          <a:ext cx="0" cy="0"/>
          <a:chOff x="0" y="0"/>
          <a:chExt cx="0" cy="0"/>
        </a:xfrm>
      </p:grpSpPr>
      <p:grpSp>
        <p:nvGrpSpPr>
          <p:cNvPr id="8" name="Group 7"/>
          <p:cNvGrpSpPr/>
          <p:nvPr userDrawn="1"/>
        </p:nvGrpSpPr>
        <p:grpSpPr>
          <a:xfrm rot="16200000">
            <a:off x="5602819" y="-649816"/>
            <a:ext cx="986367" cy="12192000"/>
            <a:chOff x="727075" y="1098550"/>
            <a:chExt cx="1177925" cy="3389313"/>
          </a:xfrm>
        </p:grpSpPr>
        <p:sp>
          <p:nvSpPr>
            <p:cNvPr id="9" name="Rectangle 7"/>
            <p:cNvSpPr>
              <a:spLocks noChangeArrowheads="1"/>
            </p:cNvSpPr>
            <p:nvPr/>
          </p:nvSpPr>
          <p:spPr bwMode="auto">
            <a:xfrm>
              <a:off x="727075" y="1098550"/>
              <a:ext cx="1177925" cy="563563"/>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10" name="Rectangle 7"/>
            <p:cNvSpPr>
              <a:spLocks noChangeArrowheads="1"/>
            </p:cNvSpPr>
            <p:nvPr/>
          </p:nvSpPr>
          <p:spPr bwMode="auto">
            <a:xfrm>
              <a:off x="727075" y="1662113"/>
              <a:ext cx="1177925" cy="563563"/>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1" name="Rectangle 8"/>
            <p:cNvSpPr>
              <a:spLocks noChangeArrowheads="1"/>
            </p:cNvSpPr>
            <p:nvPr/>
          </p:nvSpPr>
          <p:spPr bwMode="auto">
            <a:xfrm>
              <a:off x="727075" y="2225675"/>
              <a:ext cx="1177925" cy="565150"/>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2" name="Rectangle 9"/>
            <p:cNvSpPr>
              <a:spLocks noChangeArrowheads="1"/>
            </p:cNvSpPr>
            <p:nvPr/>
          </p:nvSpPr>
          <p:spPr bwMode="auto">
            <a:xfrm>
              <a:off x="727075" y="2790825"/>
              <a:ext cx="1177925" cy="563563"/>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3" name="Rectangle 10"/>
            <p:cNvSpPr>
              <a:spLocks noChangeArrowheads="1"/>
            </p:cNvSpPr>
            <p:nvPr/>
          </p:nvSpPr>
          <p:spPr bwMode="auto">
            <a:xfrm>
              <a:off x="727075" y="3354388"/>
              <a:ext cx="1177925" cy="566738"/>
            </a:xfrm>
            <a:prstGeom prst="rect">
              <a:avLst/>
            </a:prstGeom>
            <a:solidFill>
              <a:schemeClr val="accent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4" name="Rectangle 11"/>
            <p:cNvSpPr>
              <a:spLocks noChangeArrowheads="1"/>
            </p:cNvSpPr>
            <p:nvPr/>
          </p:nvSpPr>
          <p:spPr bwMode="auto">
            <a:xfrm>
              <a:off x="727075" y="3921125"/>
              <a:ext cx="1177925" cy="566738"/>
            </a:xfrm>
            <a:prstGeom prst="rect">
              <a:avLst/>
            </a:prstGeom>
            <a:solidFill>
              <a:schemeClr val="accent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grpSp>
      <p:sp>
        <p:nvSpPr>
          <p:cNvPr id="17" name="Isosceles Triangle 16"/>
          <p:cNvSpPr/>
          <p:nvPr userDrawn="1"/>
        </p:nvSpPr>
        <p:spPr>
          <a:xfrm rot="10800000">
            <a:off x="5585623" y="0"/>
            <a:ext cx="1020757" cy="711200"/>
          </a:xfrm>
          <a:prstGeom prst="triangl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8" name="Title 1"/>
          <p:cNvSpPr>
            <a:spLocks noGrp="1"/>
          </p:cNvSpPr>
          <p:nvPr>
            <p:ph type="title" hasCustomPrompt="1"/>
          </p:nvPr>
        </p:nvSpPr>
        <p:spPr>
          <a:xfrm>
            <a:off x="3080232" y="2288094"/>
            <a:ext cx="6031539" cy="851983"/>
          </a:xfrm>
          <a:prstGeom prst="rect">
            <a:avLst/>
          </a:prstGeom>
        </p:spPr>
        <p:txBody>
          <a:bodyPr wrap="none" lIns="0" tIns="0" rIns="0" bIns="0" anchor="ctr">
            <a:noAutofit/>
          </a:bodyPr>
          <a:lstStyle>
            <a:lvl1pPr algn="ctr">
              <a:defRPr sz="3333" b="1" baseline="0">
                <a:solidFill>
                  <a:schemeClr val="tx1">
                    <a:lumMod val="50000"/>
                    <a:lumOff val="50000"/>
                  </a:schemeClr>
                </a:solidFill>
              </a:defRPr>
            </a:lvl1pPr>
          </a:lstStyle>
          <a:p>
            <a:r>
              <a:rPr lang="en-US" dirty="0"/>
              <a:t>Main Title Here</a:t>
            </a:r>
          </a:p>
        </p:txBody>
      </p:sp>
      <p:sp>
        <p:nvSpPr>
          <p:cNvPr id="19" name="Text Placeholder 3"/>
          <p:cNvSpPr>
            <a:spLocks noGrp="1"/>
          </p:cNvSpPr>
          <p:nvPr>
            <p:ph type="body" sz="half" idx="2" hasCustomPrompt="1"/>
          </p:nvPr>
        </p:nvSpPr>
        <p:spPr>
          <a:xfrm>
            <a:off x="3352800" y="3254205"/>
            <a:ext cx="5486400" cy="674061"/>
          </a:xfrm>
          <a:prstGeom prst="rect">
            <a:avLst/>
          </a:prstGeom>
        </p:spPr>
        <p:txBody>
          <a:bodyPr wrap="none" lIns="0" tIns="0" rIns="0" bIns="0" anchor="ctr">
            <a:noAutofit/>
          </a:bodyPr>
          <a:lstStyle>
            <a:lvl1pPr marL="0" indent="0" algn="ctr">
              <a:buNone/>
              <a:defRPr sz="1867" b="1" baseline="0">
                <a:solidFill>
                  <a:schemeClr val="bg1">
                    <a:lumMod val="6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r>
              <a:rPr lang="en-US" sz="2133" b="1" cap="all" dirty="0">
                <a:solidFill>
                  <a:schemeClr val="tx1">
                    <a:lumMod val="50000"/>
                    <a:lumOff val="50000"/>
                  </a:schemeClr>
                </a:solidFill>
              </a:rPr>
              <a:t>OFFERING IDEAS THAT RAISE YOUR BUSINESS </a:t>
            </a:r>
            <a:r>
              <a:rPr lang="en-US" sz="2133" b="1" dirty="0">
                <a:solidFill>
                  <a:schemeClr val="tx1">
                    <a:lumMod val="50000"/>
                    <a:lumOff val="50000"/>
                  </a:schemeClr>
                </a:solidFill>
              </a:rPr>
              <a:t/>
            </a:r>
            <a:br>
              <a:rPr lang="en-US" sz="2133" b="1" dirty="0">
                <a:solidFill>
                  <a:schemeClr val="tx1">
                    <a:lumMod val="50000"/>
                    <a:lumOff val="50000"/>
                  </a:schemeClr>
                </a:solidFill>
              </a:rPr>
            </a:br>
            <a:r>
              <a:rPr lang="en-US" sz="2133" b="1" cap="all" dirty="0">
                <a:solidFill>
                  <a:schemeClr val="tx1">
                    <a:lumMod val="50000"/>
                    <a:lumOff val="50000"/>
                  </a:schemeClr>
                </a:solidFill>
              </a:rPr>
              <a:t>ABOVE THE EXPECTED</a:t>
            </a:r>
            <a:endParaRPr lang="en-US" sz="2133" b="1" dirty="0">
              <a:solidFill>
                <a:schemeClr val="tx1">
                  <a:lumMod val="50000"/>
                  <a:lumOff val="50000"/>
                </a:schemeClr>
              </a:solidFill>
            </a:endParaRPr>
          </a:p>
        </p:txBody>
      </p:sp>
      <p:grpSp>
        <p:nvGrpSpPr>
          <p:cNvPr id="20" name="Group 19"/>
          <p:cNvGrpSpPr/>
          <p:nvPr userDrawn="1"/>
        </p:nvGrpSpPr>
        <p:grpSpPr>
          <a:xfrm>
            <a:off x="0" y="2022612"/>
            <a:ext cx="12192000" cy="2237045"/>
            <a:chOff x="0" y="1732858"/>
            <a:chExt cx="9144000" cy="1677784"/>
          </a:xfrm>
        </p:grpSpPr>
        <p:grpSp>
          <p:nvGrpSpPr>
            <p:cNvPr id="21" name="Group 52"/>
            <p:cNvGrpSpPr/>
            <p:nvPr/>
          </p:nvGrpSpPr>
          <p:grpSpPr>
            <a:xfrm>
              <a:off x="2362200" y="1732858"/>
              <a:ext cx="4419600" cy="1677784"/>
              <a:chOff x="2362200" y="1657350"/>
              <a:chExt cx="4419600" cy="1677784"/>
            </a:xfrm>
          </p:grpSpPr>
          <p:grpSp>
            <p:nvGrpSpPr>
              <p:cNvPr id="30" name="Group 37"/>
              <p:cNvGrpSpPr/>
              <p:nvPr/>
            </p:nvGrpSpPr>
            <p:grpSpPr>
              <a:xfrm>
                <a:off x="2362200" y="1657350"/>
                <a:ext cx="4419600" cy="306184"/>
                <a:chOff x="2209006" y="1732960"/>
                <a:chExt cx="3658394" cy="306184"/>
              </a:xfrm>
            </p:grpSpPr>
            <p:cxnSp>
              <p:nvCxnSpPr>
                <p:cNvPr id="35" name="Straight Connector 34"/>
                <p:cNvCxnSpPr/>
                <p:nvPr/>
              </p:nvCxnSpPr>
              <p:spPr>
                <a:xfrm>
                  <a:off x="2209800" y="1732960"/>
                  <a:ext cx="3657600" cy="217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058194"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715000"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38"/>
              <p:cNvGrpSpPr/>
              <p:nvPr/>
            </p:nvGrpSpPr>
            <p:grpSpPr>
              <a:xfrm flipV="1">
                <a:off x="2362200" y="3028950"/>
                <a:ext cx="4419600" cy="306184"/>
                <a:chOff x="2209006" y="1732960"/>
                <a:chExt cx="3658394" cy="306184"/>
              </a:xfrm>
            </p:grpSpPr>
            <p:cxnSp>
              <p:nvCxnSpPr>
                <p:cNvPr id="32" name="Straight Connector 31"/>
                <p:cNvCxnSpPr/>
                <p:nvPr/>
              </p:nvCxnSpPr>
              <p:spPr>
                <a:xfrm>
                  <a:off x="2209800" y="1732960"/>
                  <a:ext cx="3657600" cy="217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2058194"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715000"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24" name="Group 48"/>
            <p:cNvGrpSpPr/>
            <p:nvPr/>
          </p:nvGrpSpPr>
          <p:grpSpPr>
            <a:xfrm>
              <a:off x="0" y="2443523"/>
              <a:ext cx="2438400" cy="256454"/>
              <a:chOff x="0" y="2343150"/>
              <a:chExt cx="2438400" cy="256454"/>
            </a:xfrm>
          </p:grpSpPr>
          <p:sp>
            <p:nvSpPr>
              <p:cNvPr id="28" name="Oval 27"/>
              <p:cNvSpPr/>
              <p:nvPr/>
            </p:nvSpPr>
            <p:spPr bwMode="auto">
              <a:xfrm>
                <a:off x="2181946" y="2343150"/>
                <a:ext cx="256454" cy="256454"/>
              </a:xfrm>
              <a:prstGeom prst="ellipse">
                <a:avLst/>
              </a:prstGeom>
              <a:solidFill>
                <a:schemeClr val="tx1">
                  <a:lumMod val="25000"/>
                  <a:lumOff val="7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2400" dirty="0">
                  <a:solidFill>
                    <a:srgbClr val="262626"/>
                  </a:solidFill>
                </a:endParaRPr>
              </a:p>
            </p:txBody>
          </p:sp>
          <p:cxnSp>
            <p:nvCxnSpPr>
              <p:cNvPr id="29" name="Straight Connector 28"/>
              <p:cNvCxnSpPr/>
              <p:nvPr/>
            </p:nvCxnSpPr>
            <p:spPr>
              <a:xfrm>
                <a:off x="0" y="2470583"/>
                <a:ext cx="2209800"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49"/>
            <p:cNvGrpSpPr/>
            <p:nvPr/>
          </p:nvGrpSpPr>
          <p:grpSpPr>
            <a:xfrm flipH="1">
              <a:off x="6705600" y="2443523"/>
              <a:ext cx="2438400" cy="256454"/>
              <a:chOff x="0" y="2343150"/>
              <a:chExt cx="2438400" cy="256454"/>
            </a:xfrm>
          </p:grpSpPr>
          <p:sp>
            <p:nvSpPr>
              <p:cNvPr id="26" name="Oval 25"/>
              <p:cNvSpPr/>
              <p:nvPr/>
            </p:nvSpPr>
            <p:spPr bwMode="auto">
              <a:xfrm>
                <a:off x="2181946" y="2343150"/>
                <a:ext cx="256454" cy="256454"/>
              </a:xfrm>
              <a:prstGeom prst="ellipse">
                <a:avLst/>
              </a:prstGeom>
              <a:solidFill>
                <a:schemeClr val="tx1">
                  <a:lumMod val="25000"/>
                  <a:lumOff val="7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2400" dirty="0">
                  <a:solidFill>
                    <a:srgbClr val="262626"/>
                  </a:solidFill>
                </a:endParaRPr>
              </a:p>
            </p:txBody>
          </p:sp>
          <p:cxnSp>
            <p:nvCxnSpPr>
              <p:cNvPr id="27" name="Straight Connector 26"/>
              <p:cNvCxnSpPr/>
              <p:nvPr/>
            </p:nvCxnSpPr>
            <p:spPr>
              <a:xfrm>
                <a:off x="0" y="2470583"/>
                <a:ext cx="2209800"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2884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4_Pic4">
    <p:spTree>
      <p:nvGrpSpPr>
        <p:cNvPr id="1" name=""/>
        <p:cNvGrpSpPr/>
        <p:nvPr/>
      </p:nvGrpSpPr>
      <p:grpSpPr>
        <a:xfrm>
          <a:off x="0" y="0"/>
          <a:ext cx="0" cy="0"/>
          <a:chOff x="0" y="0"/>
          <a:chExt cx="0" cy="0"/>
        </a:xfrm>
      </p:grpSpPr>
      <p:sp>
        <p:nvSpPr>
          <p:cNvPr id="20" name="Rectangle 19"/>
          <p:cNvSpPr/>
          <p:nvPr userDrawn="1"/>
        </p:nvSpPr>
        <p:spPr>
          <a:xfrm>
            <a:off x="5791200" y="1295402"/>
            <a:ext cx="6400800" cy="15583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8" name="Picture Placeholder 7"/>
          <p:cNvSpPr>
            <a:spLocks noGrp="1"/>
          </p:cNvSpPr>
          <p:nvPr>
            <p:ph type="pic" sz="quarter" idx="10" hasCustomPrompt="1"/>
          </p:nvPr>
        </p:nvSpPr>
        <p:spPr>
          <a:xfrm>
            <a:off x="9521533" y="1371335"/>
            <a:ext cx="2235200" cy="1406516"/>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4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21" name="Text Placeholder 3"/>
          <p:cNvSpPr>
            <a:spLocks noGrp="1"/>
          </p:cNvSpPr>
          <p:nvPr>
            <p:ph type="body" sz="half" idx="16" hasCustomPrompt="1"/>
          </p:nvPr>
        </p:nvSpPr>
        <p:spPr>
          <a:xfrm>
            <a:off x="6096002" y="1408085"/>
            <a:ext cx="3288633"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28" name="Text Placeholder 3"/>
          <p:cNvSpPr>
            <a:spLocks noGrp="1"/>
          </p:cNvSpPr>
          <p:nvPr>
            <p:ph type="body" sz="half" idx="17" hasCustomPrompt="1"/>
          </p:nvPr>
        </p:nvSpPr>
        <p:spPr>
          <a:xfrm>
            <a:off x="6096002" y="1805173"/>
            <a:ext cx="3269916" cy="959576"/>
          </a:xfrm>
          <a:prstGeom prst="rect">
            <a:avLst/>
          </a:prstGeom>
        </p:spPr>
        <p:txBody>
          <a:bodyPr wrap="square" lIns="0" tIns="0" rIns="0" bIns="0" anchor="t">
            <a:noAutofit/>
          </a:bodyPr>
          <a:lstStyle>
            <a:lvl1pPr marL="0" indent="0" algn="l">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r>
              <a:rPr lang="en-US" sz="1333" dirty="0">
                <a:solidFill>
                  <a:schemeClr val="tx1">
                    <a:lumMod val="50000"/>
                    <a:lumOff val="50000"/>
                  </a:schemeClr>
                </a:solidFill>
              </a:rPr>
              <a:t>Add your Description here</a:t>
            </a:r>
          </a:p>
        </p:txBody>
      </p:sp>
      <p:sp>
        <p:nvSpPr>
          <p:cNvPr id="22" name="Picture Placeholder 7"/>
          <p:cNvSpPr>
            <a:spLocks noGrp="1"/>
          </p:cNvSpPr>
          <p:nvPr>
            <p:ph type="pic" sz="quarter" idx="18" hasCustomPrompt="1"/>
          </p:nvPr>
        </p:nvSpPr>
        <p:spPr>
          <a:xfrm>
            <a:off x="0" y="1295400"/>
            <a:ext cx="5791200" cy="4695149"/>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39" name="Rectangle 38"/>
          <p:cNvSpPr/>
          <p:nvPr userDrawn="1"/>
        </p:nvSpPr>
        <p:spPr>
          <a:xfrm>
            <a:off x="5791200" y="2853784"/>
            <a:ext cx="6400800" cy="15583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4" name="Picture Placeholder 7"/>
          <p:cNvSpPr>
            <a:spLocks noGrp="1"/>
          </p:cNvSpPr>
          <p:nvPr>
            <p:ph type="pic" sz="quarter" idx="19" hasCustomPrompt="1"/>
          </p:nvPr>
        </p:nvSpPr>
        <p:spPr>
          <a:xfrm>
            <a:off x="9521533" y="2929718"/>
            <a:ext cx="2235200" cy="1406516"/>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45" name="Text Placeholder 3"/>
          <p:cNvSpPr>
            <a:spLocks noGrp="1"/>
          </p:cNvSpPr>
          <p:nvPr>
            <p:ph type="body" sz="half" idx="20" hasCustomPrompt="1"/>
          </p:nvPr>
        </p:nvSpPr>
        <p:spPr>
          <a:xfrm>
            <a:off x="6096002" y="2966468"/>
            <a:ext cx="3288633"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46" name="Text Placeholder 3"/>
          <p:cNvSpPr>
            <a:spLocks noGrp="1"/>
          </p:cNvSpPr>
          <p:nvPr>
            <p:ph type="body" sz="half" idx="21" hasCustomPrompt="1"/>
          </p:nvPr>
        </p:nvSpPr>
        <p:spPr>
          <a:xfrm>
            <a:off x="6096002" y="3363556"/>
            <a:ext cx="3269916" cy="959576"/>
          </a:xfrm>
          <a:prstGeom prst="rect">
            <a:avLst/>
          </a:prstGeom>
        </p:spPr>
        <p:txBody>
          <a:bodyPr wrap="square" lIns="0" tIns="0" rIns="0" bIns="0" anchor="t">
            <a:noAutofit/>
          </a:bodyPr>
          <a:lstStyle>
            <a:lvl1pPr marL="0" indent="0" algn="l">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r>
              <a:rPr lang="en-US" sz="1333" dirty="0">
                <a:solidFill>
                  <a:schemeClr val="tx1">
                    <a:lumMod val="50000"/>
                    <a:lumOff val="50000"/>
                  </a:schemeClr>
                </a:solidFill>
              </a:rPr>
              <a:t>Add your Description here</a:t>
            </a:r>
          </a:p>
        </p:txBody>
      </p:sp>
      <p:sp>
        <p:nvSpPr>
          <p:cNvPr id="47" name="Rectangle 46"/>
          <p:cNvSpPr/>
          <p:nvPr userDrawn="1"/>
        </p:nvSpPr>
        <p:spPr>
          <a:xfrm>
            <a:off x="5791200" y="4419335"/>
            <a:ext cx="6400800" cy="15583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8" name="Picture Placeholder 7"/>
          <p:cNvSpPr>
            <a:spLocks noGrp="1"/>
          </p:cNvSpPr>
          <p:nvPr>
            <p:ph type="pic" sz="quarter" idx="22" hasCustomPrompt="1"/>
          </p:nvPr>
        </p:nvSpPr>
        <p:spPr>
          <a:xfrm>
            <a:off x="9521533" y="4495267"/>
            <a:ext cx="2235200" cy="1406516"/>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49" name="Text Placeholder 3"/>
          <p:cNvSpPr>
            <a:spLocks noGrp="1"/>
          </p:cNvSpPr>
          <p:nvPr>
            <p:ph type="body" sz="half" idx="23" hasCustomPrompt="1"/>
          </p:nvPr>
        </p:nvSpPr>
        <p:spPr>
          <a:xfrm>
            <a:off x="6096002" y="4532018"/>
            <a:ext cx="3288633"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50" name="Text Placeholder 3"/>
          <p:cNvSpPr>
            <a:spLocks noGrp="1"/>
          </p:cNvSpPr>
          <p:nvPr>
            <p:ph type="body" sz="half" idx="24" hasCustomPrompt="1"/>
          </p:nvPr>
        </p:nvSpPr>
        <p:spPr>
          <a:xfrm>
            <a:off x="6096002" y="4929107"/>
            <a:ext cx="3269916" cy="959576"/>
          </a:xfrm>
          <a:prstGeom prst="rect">
            <a:avLst/>
          </a:prstGeom>
        </p:spPr>
        <p:txBody>
          <a:bodyPr wrap="square" lIns="0" tIns="0" rIns="0" bIns="0" anchor="t">
            <a:noAutofit/>
          </a:bodyPr>
          <a:lstStyle>
            <a:lvl1pPr marL="0" indent="0" algn="l">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r>
              <a:rPr lang="en-US" sz="1333" dirty="0">
                <a:solidFill>
                  <a:schemeClr val="tx1">
                    <a:lumMod val="50000"/>
                    <a:lumOff val="50000"/>
                  </a:schemeClr>
                </a:solidFill>
              </a:rPr>
              <a:t>Add your Description here</a:t>
            </a:r>
          </a:p>
        </p:txBody>
      </p:sp>
    </p:spTree>
    <p:extLst>
      <p:ext uri="{BB962C8B-B14F-4D97-AF65-F5344CB8AC3E}">
        <p14:creationId xmlns:p14="http://schemas.microsoft.com/office/powerpoint/2010/main" val="308922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wipe(left)">
                                      <p:cBhvr>
                                        <p:cTn id="27" dur="500"/>
                                        <p:tgtEl>
                                          <p:spTgt spid="21">
                                            <p:txEl>
                                              <p:pRg st="0" end="0"/>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Effect transition="in" filter="wipe(left)">
                                      <p:cBhvr>
                                        <p:cTn id="31" dur="500"/>
                                        <p:tgtEl>
                                          <p:spTgt spid="28">
                                            <p:txEl>
                                              <p:pRg st="0" end="0"/>
                                            </p:txEl>
                                          </p:spTgt>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right)">
                                      <p:cBhvr>
                                        <p:cTn id="35" dur="500"/>
                                        <p:tgtEl>
                                          <p:spTgt spid="39"/>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down)">
                                      <p:cBhvr>
                                        <p:cTn id="39" dur="500"/>
                                        <p:tgtEl>
                                          <p:spTgt spid="44"/>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5">
                                            <p:txEl>
                                              <p:pRg st="0" end="0"/>
                                            </p:txEl>
                                          </p:spTgt>
                                        </p:tgtEl>
                                        <p:attrNameLst>
                                          <p:attrName>style.visibility</p:attrName>
                                        </p:attrNameLst>
                                      </p:cBhvr>
                                      <p:to>
                                        <p:strVal val="visible"/>
                                      </p:to>
                                    </p:set>
                                    <p:animEffect transition="in" filter="wipe(left)">
                                      <p:cBhvr>
                                        <p:cTn id="43" dur="500"/>
                                        <p:tgtEl>
                                          <p:spTgt spid="45">
                                            <p:txEl>
                                              <p:pRg st="0" end="0"/>
                                            </p:tx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6">
                                            <p:txEl>
                                              <p:pRg st="0" end="0"/>
                                            </p:txEl>
                                          </p:spTgt>
                                        </p:tgtEl>
                                        <p:attrNameLst>
                                          <p:attrName>style.visibility</p:attrName>
                                        </p:attrNameLst>
                                      </p:cBhvr>
                                      <p:to>
                                        <p:strVal val="visible"/>
                                      </p:to>
                                    </p:set>
                                    <p:animEffect transition="in" filter="wipe(left)">
                                      <p:cBhvr>
                                        <p:cTn id="47" dur="500"/>
                                        <p:tgtEl>
                                          <p:spTgt spid="46">
                                            <p:txEl>
                                              <p:pRg st="0" end="0"/>
                                            </p:txEl>
                                          </p:spTgt>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right)">
                                      <p:cBhvr>
                                        <p:cTn id="51" dur="500"/>
                                        <p:tgtEl>
                                          <p:spTgt spid="47"/>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down)">
                                      <p:cBhvr>
                                        <p:cTn id="55" dur="500"/>
                                        <p:tgtEl>
                                          <p:spTgt spid="48"/>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xEl>
                                              <p:pRg st="0" end="0"/>
                                            </p:txEl>
                                          </p:spTgt>
                                        </p:tgtEl>
                                        <p:attrNameLst>
                                          <p:attrName>style.visibility</p:attrName>
                                        </p:attrNameLst>
                                      </p:cBhvr>
                                      <p:to>
                                        <p:strVal val="visible"/>
                                      </p:to>
                                    </p:set>
                                    <p:animEffect transition="in" filter="wipe(left)">
                                      <p:cBhvr>
                                        <p:cTn id="59" dur="500"/>
                                        <p:tgtEl>
                                          <p:spTgt spid="49">
                                            <p:txEl>
                                              <p:pRg st="0" end="0"/>
                                            </p:tx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50">
                                            <p:txEl>
                                              <p:pRg st="0" end="0"/>
                                            </p:txEl>
                                          </p:spTgt>
                                        </p:tgtEl>
                                        <p:attrNameLst>
                                          <p:attrName>style.visibility</p:attrName>
                                        </p:attrNameLst>
                                      </p:cBhvr>
                                      <p:to>
                                        <p:strVal val="visible"/>
                                      </p:to>
                                    </p:set>
                                    <p:animEffect transition="in" filter="wipe(left)">
                                      <p:cBhvr>
                                        <p:cTn id="63"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42" grpId="0"/>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2" grpId="0" animBg="1"/>
      <p:bldP spid="39" grpId="0" animBg="1"/>
      <p:bldP spid="44" grpId="0" animBg="1"/>
      <p:bldP spid="45" grpId="0" build="p">
        <p:tmplLst>
          <p:tmpl lvl="1">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animBg="1"/>
      <p:bldP spid="48" grpId="0" animBg="1"/>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4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715433" y="2463800"/>
            <a:ext cx="2560320" cy="1524000"/>
          </a:xfrm>
          <a:prstGeom prst="rect">
            <a:avLst/>
          </a:prstGeom>
          <a:solidFill>
            <a:schemeClr val="accent1"/>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13" name="Group 12"/>
          <p:cNvGrpSpPr/>
          <p:nvPr userDrawn="1"/>
        </p:nvGrpSpPr>
        <p:grpSpPr>
          <a:xfrm>
            <a:off x="723900" y="1915867"/>
            <a:ext cx="2540000" cy="537775"/>
            <a:chOff x="609600" y="1276350"/>
            <a:chExt cx="1905000" cy="403331"/>
          </a:xfrm>
        </p:grpSpPr>
        <p:sp>
          <p:nvSpPr>
            <p:cNvPr id="11" name="Rectangle 10"/>
            <p:cNvSpPr/>
            <p:nvPr userDrawn="1"/>
          </p:nvSpPr>
          <p:spPr>
            <a:xfrm>
              <a:off x="609600" y="1276350"/>
              <a:ext cx="1905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12" name="Isosceles Triangle 11"/>
            <p:cNvSpPr/>
            <p:nvPr userDrawn="1"/>
          </p:nvSpPr>
          <p:spPr>
            <a:xfrm rot="10800000">
              <a:off x="1447801" y="1581150"/>
              <a:ext cx="228600" cy="985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14" name="Rectangle 13"/>
          <p:cNvSpPr/>
          <p:nvPr userDrawn="1"/>
        </p:nvSpPr>
        <p:spPr>
          <a:xfrm>
            <a:off x="723900"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5" name="Text Placeholder 3"/>
          <p:cNvSpPr>
            <a:spLocks noGrp="1"/>
          </p:cNvSpPr>
          <p:nvPr>
            <p:ph type="body" sz="half" idx="16" hasCustomPrompt="1"/>
          </p:nvPr>
        </p:nvSpPr>
        <p:spPr>
          <a:xfrm>
            <a:off x="850900" y="4089402"/>
            <a:ext cx="2286000" cy="390649"/>
          </a:xfrm>
          <a:prstGeom prst="rect">
            <a:avLst/>
          </a:prstGeom>
        </p:spPr>
        <p:txBody>
          <a:bodyPr wrap="square" lIns="0" tIns="0" rIns="0" bIns="0" anchor="ctr">
            <a:noAutofit/>
          </a:bodyPr>
          <a:lstStyle>
            <a:lvl1pPr marL="0" indent="0" algn="ctr">
              <a:buNone/>
              <a:defRPr sz="1600" b="1" baseline="0">
                <a:solidFill>
                  <a:schemeClr val="accent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18" name="Text Placeholder 3"/>
          <p:cNvSpPr>
            <a:spLocks noGrp="1"/>
          </p:cNvSpPr>
          <p:nvPr>
            <p:ph type="body" sz="half" idx="17" hasCustomPrompt="1"/>
          </p:nvPr>
        </p:nvSpPr>
        <p:spPr>
          <a:xfrm>
            <a:off x="850902" y="4486492"/>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9" name="Picture Placeholder 7"/>
          <p:cNvSpPr>
            <a:spLocks noGrp="1"/>
          </p:cNvSpPr>
          <p:nvPr>
            <p:ph type="pic" sz="quarter" idx="18" hasCustomPrompt="1"/>
          </p:nvPr>
        </p:nvSpPr>
        <p:spPr>
          <a:xfrm>
            <a:off x="3445932" y="2463800"/>
            <a:ext cx="2560320" cy="1524000"/>
          </a:xfrm>
          <a:prstGeom prst="rect">
            <a:avLst/>
          </a:prstGeom>
          <a:solidFill>
            <a:schemeClr val="accent2"/>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21" name="Group 20"/>
          <p:cNvGrpSpPr/>
          <p:nvPr userDrawn="1"/>
        </p:nvGrpSpPr>
        <p:grpSpPr>
          <a:xfrm>
            <a:off x="3454400" y="1915867"/>
            <a:ext cx="2540000" cy="537775"/>
            <a:chOff x="609600" y="1276350"/>
            <a:chExt cx="1905000" cy="403331"/>
          </a:xfrm>
        </p:grpSpPr>
        <p:sp>
          <p:nvSpPr>
            <p:cNvPr id="25" name="Rectangle 24"/>
            <p:cNvSpPr/>
            <p:nvPr userDrawn="1"/>
          </p:nvSpPr>
          <p:spPr>
            <a:xfrm>
              <a:off x="609600" y="1276350"/>
              <a:ext cx="1905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26" name="Isosceles Triangle 25"/>
            <p:cNvSpPr/>
            <p:nvPr userDrawn="1"/>
          </p:nvSpPr>
          <p:spPr>
            <a:xfrm rot="10800000">
              <a:off x="1447801" y="1581150"/>
              <a:ext cx="228600" cy="9853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27" name="Rectangle 26"/>
          <p:cNvSpPr/>
          <p:nvPr userDrawn="1"/>
        </p:nvSpPr>
        <p:spPr>
          <a:xfrm>
            <a:off x="3454400"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8" name="Text Placeholder 3"/>
          <p:cNvSpPr>
            <a:spLocks noGrp="1"/>
          </p:cNvSpPr>
          <p:nvPr>
            <p:ph type="body" sz="half" idx="19" hasCustomPrompt="1"/>
          </p:nvPr>
        </p:nvSpPr>
        <p:spPr>
          <a:xfrm>
            <a:off x="3581400" y="4089402"/>
            <a:ext cx="2286000" cy="390649"/>
          </a:xfrm>
          <a:prstGeom prst="rect">
            <a:avLst/>
          </a:prstGeom>
        </p:spPr>
        <p:txBody>
          <a:bodyPr wrap="square" lIns="0" tIns="0" rIns="0" bIns="0" anchor="ctr">
            <a:noAutofit/>
          </a:bodyPr>
          <a:lstStyle>
            <a:lvl1pPr marL="0" indent="0" algn="ctr">
              <a:buNone/>
              <a:defRPr sz="1600" b="1" baseline="0">
                <a:solidFill>
                  <a:schemeClr val="accent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31" name="Text Placeholder 3"/>
          <p:cNvSpPr>
            <a:spLocks noGrp="1"/>
          </p:cNvSpPr>
          <p:nvPr>
            <p:ph type="body" sz="half" idx="20" hasCustomPrompt="1"/>
          </p:nvPr>
        </p:nvSpPr>
        <p:spPr>
          <a:xfrm>
            <a:off x="3581402" y="4486492"/>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1" hasCustomPrompt="1"/>
          </p:nvPr>
        </p:nvSpPr>
        <p:spPr>
          <a:xfrm>
            <a:off x="6180667" y="2463800"/>
            <a:ext cx="2560320" cy="1524000"/>
          </a:xfrm>
          <a:prstGeom prst="rect">
            <a:avLst/>
          </a:prstGeom>
          <a:solidFill>
            <a:schemeClr val="accent3"/>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33" name="Group 32"/>
          <p:cNvGrpSpPr/>
          <p:nvPr userDrawn="1"/>
        </p:nvGrpSpPr>
        <p:grpSpPr>
          <a:xfrm>
            <a:off x="6197600" y="1915867"/>
            <a:ext cx="2540000" cy="537775"/>
            <a:chOff x="609600" y="1276350"/>
            <a:chExt cx="1905000" cy="403331"/>
          </a:xfrm>
        </p:grpSpPr>
        <p:sp>
          <p:nvSpPr>
            <p:cNvPr id="34" name="Rectangle 33"/>
            <p:cNvSpPr/>
            <p:nvPr userDrawn="1"/>
          </p:nvSpPr>
          <p:spPr>
            <a:xfrm>
              <a:off x="609600" y="1276350"/>
              <a:ext cx="19050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35" name="Isosceles Triangle 34"/>
            <p:cNvSpPr/>
            <p:nvPr userDrawn="1"/>
          </p:nvSpPr>
          <p:spPr>
            <a:xfrm rot="10800000">
              <a:off x="1447801" y="1581150"/>
              <a:ext cx="228600" cy="9853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36" name="Rectangle 35"/>
          <p:cNvSpPr/>
          <p:nvPr userDrawn="1"/>
        </p:nvSpPr>
        <p:spPr>
          <a:xfrm>
            <a:off x="6197600"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7" name="Text Placeholder 3"/>
          <p:cNvSpPr>
            <a:spLocks noGrp="1"/>
          </p:cNvSpPr>
          <p:nvPr>
            <p:ph type="body" sz="half" idx="22" hasCustomPrompt="1"/>
          </p:nvPr>
        </p:nvSpPr>
        <p:spPr>
          <a:xfrm>
            <a:off x="6324600" y="4089402"/>
            <a:ext cx="2286000" cy="390649"/>
          </a:xfrm>
          <a:prstGeom prst="rect">
            <a:avLst/>
          </a:prstGeom>
        </p:spPr>
        <p:txBody>
          <a:bodyPr wrap="square" lIns="0" tIns="0" rIns="0" bIns="0" anchor="ctr">
            <a:noAutofit/>
          </a:bodyPr>
          <a:lstStyle>
            <a:lvl1pPr marL="0" indent="0" algn="ctr">
              <a:buNone/>
              <a:defRPr sz="1600" b="1" baseline="0">
                <a:solidFill>
                  <a:schemeClr val="accent3"/>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38" name="Text Placeholder 3"/>
          <p:cNvSpPr>
            <a:spLocks noGrp="1"/>
          </p:cNvSpPr>
          <p:nvPr>
            <p:ph type="body" sz="half" idx="23" hasCustomPrompt="1"/>
          </p:nvPr>
        </p:nvSpPr>
        <p:spPr>
          <a:xfrm>
            <a:off x="6324602" y="4486492"/>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9" name="Picture Placeholder 7"/>
          <p:cNvSpPr>
            <a:spLocks noGrp="1"/>
          </p:cNvSpPr>
          <p:nvPr>
            <p:ph type="pic" sz="quarter" idx="24" hasCustomPrompt="1"/>
          </p:nvPr>
        </p:nvSpPr>
        <p:spPr>
          <a:xfrm>
            <a:off x="8940768" y="2463800"/>
            <a:ext cx="2560320" cy="1524000"/>
          </a:xfrm>
          <a:prstGeom prst="rect">
            <a:avLst/>
          </a:prstGeom>
          <a:solidFill>
            <a:schemeClr val="accent4"/>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40" name="Group 39"/>
          <p:cNvGrpSpPr/>
          <p:nvPr userDrawn="1"/>
        </p:nvGrpSpPr>
        <p:grpSpPr>
          <a:xfrm>
            <a:off x="8949235" y="1915867"/>
            <a:ext cx="2540000" cy="537775"/>
            <a:chOff x="609600" y="1276350"/>
            <a:chExt cx="1905000" cy="403331"/>
          </a:xfrm>
        </p:grpSpPr>
        <p:sp>
          <p:nvSpPr>
            <p:cNvPr id="41" name="Rectangle 40"/>
            <p:cNvSpPr/>
            <p:nvPr userDrawn="1"/>
          </p:nvSpPr>
          <p:spPr>
            <a:xfrm>
              <a:off x="609600" y="1276350"/>
              <a:ext cx="1905000"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42" name="Isosceles Triangle 41"/>
            <p:cNvSpPr/>
            <p:nvPr userDrawn="1"/>
          </p:nvSpPr>
          <p:spPr>
            <a:xfrm rot="10800000">
              <a:off x="1447801" y="1581150"/>
              <a:ext cx="228600" cy="9853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43" name="Rectangle 42"/>
          <p:cNvSpPr/>
          <p:nvPr userDrawn="1"/>
        </p:nvSpPr>
        <p:spPr>
          <a:xfrm>
            <a:off x="8949235"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4" name="Text Placeholder 3"/>
          <p:cNvSpPr>
            <a:spLocks noGrp="1"/>
          </p:cNvSpPr>
          <p:nvPr>
            <p:ph type="body" sz="half" idx="25" hasCustomPrompt="1"/>
          </p:nvPr>
        </p:nvSpPr>
        <p:spPr>
          <a:xfrm>
            <a:off x="9076235" y="4089402"/>
            <a:ext cx="2286000" cy="390649"/>
          </a:xfrm>
          <a:prstGeom prst="rect">
            <a:avLst/>
          </a:prstGeom>
        </p:spPr>
        <p:txBody>
          <a:bodyPr wrap="square" lIns="0" tIns="0" rIns="0" bIns="0" anchor="ctr">
            <a:noAutofit/>
          </a:bodyPr>
          <a:lstStyle>
            <a:lvl1pPr marL="0" indent="0" algn="ctr">
              <a:buNone/>
              <a:defRPr sz="1600" b="1" baseline="0">
                <a:solidFill>
                  <a:schemeClr val="accent4"/>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45" name="Text Placeholder 3"/>
          <p:cNvSpPr>
            <a:spLocks noGrp="1"/>
          </p:cNvSpPr>
          <p:nvPr>
            <p:ph type="body" sz="half" idx="26" hasCustomPrompt="1"/>
          </p:nvPr>
        </p:nvSpPr>
        <p:spPr>
          <a:xfrm>
            <a:off x="9076237" y="4486492"/>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366589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xEl>
                                              <p:pRg st="0" end="0"/>
                                            </p:txEl>
                                          </p:spTgt>
                                        </p:tgtEl>
                                        <p:attrNameLst>
                                          <p:attrName>style.visibility</p:attrName>
                                        </p:attrNameLst>
                                      </p:cBhvr>
                                      <p:to>
                                        <p:strVal val="visible"/>
                                      </p:to>
                                    </p:set>
                                    <p:animEffect transition="in" filter="fade">
                                      <p:cBhvr>
                                        <p:cTn id="11" dur="500"/>
                                        <p:tgtEl>
                                          <p:spTgt spid="49">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up)">
                                      <p:cBhvr>
                                        <p:cTn id="27" dur="500"/>
                                        <p:tgtEl>
                                          <p:spTgt spid="15">
                                            <p:txEl>
                                              <p:pRg st="0" end="0"/>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wipe(up)">
                                      <p:cBhvr>
                                        <p:cTn id="31" dur="500"/>
                                        <p:tgtEl>
                                          <p:spTgt spid="18">
                                            <p:txEl>
                                              <p:pRg st="0" end="0"/>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8">
                                            <p:txEl>
                                              <p:pRg st="0" end="0"/>
                                            </p:txEl>
                                          </p:spTgt>
                                        </p:tgtEl>
                                        <p:attrNameLst>
                                          <p:attrName>style.visibility</p:attrName>
                                        </p:attrNameLst>
                                      </p:cBhvr>
                                      <p:to>
                                        <p:strVal val="visible"/>
                                      </p:to>
                                    </p:set>
                                    <p:animEffect transition="in" filter="wipe(up)">
                                      <p:cBhvr>
                                        <p:cTn id="47" dur="500"/>
                                        <p:tgtEl>
                                          <p:spTgt spid="28">
                                            <p:txEl>
                                              <p:pRg st="0" end="0"/>
                                            </p:tx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1">
                                            <p:txEl>
                                              <p:pRg st="0" end="0"/>
                                            </p:txEl>
                                          </p:spTgt>
                                        </p:tgtEl>
                                        <p:attrNameLst>
                                          <p:attrName>style.visibility</p:attrName>
                                        </p:attrNameLst>
                                      </p:cBhvr>
                                      <p:to>
                                        <p:strVal val="visible"/>
                                      </p:to>
                                    </p:set>
                                    <p:animEffect transition="in" filter="wipe(up)">
                                      <p:cBhvr>
                                        <p:cTn id="51" dur="500"/>
                                        <p:tgtEl>
                                          <p:spTgt spid="31">
                                            <p:txEl>
                                              <p:pRg st="0" end="0"/>
                                            </p:txEl>
                                          </p:spTgt>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up)">
                                      <p:cBhvr>
                                        <p:cTn id="55" dur="500"/>
                                        <p:tgtEl>
                                          <p:spTgt spid="33"/>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down)">
                                      <p:cBhvr>
                                        <p:cTn id="59" dur="500"/>
                                        <p:tgtEl>
                                          <p:spTgt spid="32"/>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500"/>
                                        <p:tgtEl>
                                          <p:spTgt spid="36"/>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7">
                                            <p:txEl>
                                              <p:pRg st="0" end="0"/>
                                            </p:txEl>
                                          </p:spTgt>
                                        </p:tgtEl>
                                        <p:attrNameLst>
                                          <p:attrName>style.visibility</p:attrName>
                                        </p:attrNameLst>
                                      </p:cBhvr>
                                      <p:to>
                                        <p:strVal val="visible"/>
                                      </p:to>
                                    </p:set>
                                    <p:animEffect transition="in" filter="wipe(up)">
                                      <p:cBhvr>
                                        <p:cTn id="67" dur="500"/>
                                        <p:tgtEl>
                                          <p:spTgt spid="37">
                                            <p:txEl>
                                              <p:pRg st="0" end="0"/>
                                            </p:txEl>
                                          </p:spTgt>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38">
                                            <p:txEl>
                                              <p:pRg st="0" end="0"/>
                                            </p:txEl>
                                          </p:spTgt>
                                        </p:tgtEl>
                                        <p:attrNameLst>
                                          <p:attrName>style.visibility</p:attrName>
                                        </p:attrNameLst>
                                      </p:cBhvr>
                                      <p:to>
                                        <p:strVal val="visible"/>
                                      </p:to>
                                    </p:set>
                                    <p:animEffect transition="in" filter="wipe(up)">
                                      <p:cBhvr>
                                        <p:cTn id="71" dur="500"/>
                                        <p:tgtEl>
                                          <p:spTgt spid="38">
                                            <p:txEl>
                                              <p:pRg st="0" end="0"/>
                                            </p:txEl>
                                          </p:spTgt>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up)">
                                      <p:cBhvr>
                                        <p:cTn id="75" dur="500"/>
                                        <p:tgtEl>
                                          <p:spTgt spid="40"/>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ipe(down)">
                                      <p:cBhvr>
                                        <p:cTn id="79" dur="500"/>
                                        <p:tgtEl>
                                          <p:spTgt spid="39"/>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44">
                                            <p:txEl>
                                              <p:pRg st="0" end="0"/>
                                            </p:txEl>
                                          </p:spTgt>
                                        </p:tgtEl>
                                        <p:attrNameLst>
                                          <p:attrName>style.visibility</p:attrName>
                                        </p:attrNameLst>
                                      </p:cBhvr>
                                      <p:to>
                                        <p:strVal val="visible"/>
                                      </p:to>
                                    </p:set>
                                    <p:animEffect transition="in" filter="wipe(up)">
                                      <p:cBhvr>
                                        <p:cTn id="87" dur="500"/>
                                        <p:tgtEl>
                                          <p:spTgt spid="44">
                                            <p:txEl>
                                              <p:pRg st="0" end="0"/>
                                            </p:txEl>
                                          </p:spTgt>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45">
                                            <p:txEl>
                                              <p:pRg st="0" end="0"/>
                                            </p:txEl>
                                          </p:spTgt>
                                        </p:tgtEl>
                                        <p:attrNameLst>
                                          <p:attrName>style.visibility</p:attrName>
                                        </p:attrNameLst>
                                      </p:cBhvr>
                                      <p:to>
                                        <p:strVal val="visible"/>
                                      </p:to>
                                    </p:set>
                                    <p:animEffect transition="in" filter="wipe(up)">
                                      <p:cBhvr>
                                        <p:cTn id="91"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8" grpId="0" build="p">
        <p:tmplLst>
          <p:tmpl lvl="1">
            <p:tnLst>
              <p:par>
                <p:cTn presetID="22" presetClass="entr" presetSubtype="1"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animBg="1"/>
      <p:bldP spid="27" grpId="0" animBg="1"/>
      <p:bldP spid="28" grpId="0" build="p">
        <p:tmplLst>
          <p:tmpl lvl="1">
            <p:tnLst>
              <p:par>
                <p:cTn presetID="22" presetClass="entr" presetSubtype="1"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up)">
                      <p:cBhvr>
                        <p:cTn dur="500"/>
                        <p:tgtEl>
                          <p:spTgt spid="28"/>
                        </p:tgtEl>
                      </p:cBhvr>
                    </p:animEffect>
                  </p:childTnLst>
                </p:cTn>
              </p:par>
            </p:tnLst>
          </p:tmpl>
        </p:tmplLst>
      </p:bldP>
      <p:bldP spid="31" grpId="0" build="p">
        <p:tmplLst>
          <p:tmpl lvl="1">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animBg="1"/>
      <p:bldP spid="36" grpId="0" animBg="1"/>
      <p:bldP spid="37" grpId="0" build="p">
        <p:tmplLst>
          <p:tmpl lvl="1">
            <p:tnLst>
              <p:par>
                <p:cTn presetID="22" presetClass="entr" presetSubtype="1"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8" grpId="0" build="p">
        <p:tmplLst>
          <p:tmpl lvl="1">
            <p:tnLst>
              <p:par>
                <p:cTn presetID="22" presetClass="entr" presetSubtype="1"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up)">
                      <p:cBhvr>
                        <p:cTn dur="500"/>
                        <p:tgtEl>
                          <p:spTgt spid="38"/>
                        </p:tgtEl>
                      </p:cBhvr>
                    </p:animEffect>
                  </p:childTnLst>
                </p:cTn>
              </p:par>
            </p:tnLst>
          </p:tmpl>
        </p:tmplLst>
      </p:bldP>
      <p:bldP spid="39" grpId="0" animBg="1"/>
      <p:bldP spid="43" grpId="0" animBg="1"/>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48" grpId="0"/>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5_Pic4">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2336800" y="516468"/>
            <a:ext cx="7518400" cy="471365"/>
          </a:xfrm>
          <a:prstGeom prst="rect">
            <a:avLst/>
          </a:prstGeom>
        </p:spPr>
        <p:txBody>
          <a:bodyPr wrap="none" lIns="0" tIns="0" rIns="0" bIns="0" anchor="ctr">
            <a:noAutofit/>
          </a:bodyPr>
          <a:lstStyle>
            <a:lvl1pPr algn="ctr">
              <a:defRPr sz="2667" b="1" baseline="0">
                <a:solidFill>
                  <a:schemeClr val="tx1">
                    <a:lumMod val="50000"/>
                    <a:lumOff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52800" y="985788"/>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
        <p:nvSpPr>
          <p:cNvPr id="19" name="Rounded Rectangle 18"/>
          <p:cNvSpPr/>
          <p:nvPr userDrawn="1"/>
        </p:nvSpPr>
        <p:spPr>
          <a:xfrm>
            <a:off x="863600" y="1477052"/>
            <a:ext cx="10464800" cy="2155149"/>
          </a:xfrm>
          <a:prstGeom prst="roundRect">
            <a:avLst>
              <a:gd name="adj" fmla="val 76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Picture Placeholder 7"/>
          <p:cNvSpPr>
            <a:spLocks noGrp="1"/>
          </p:cNvSpPr>
          <p:nvPr>
            <p:ph type="pic" sz="quarter" idx="10" hasCustomPrompt="1"/>
          </p:nvPr>
        </p:nvSpPr>
        <p:spPr>
          <a:xfrm>
            <a:off x="1219200" y="1741825"/>
            <a:ext cx="2235200" cy="16256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4" name="Text Placeholder 3"/>
          <p:cNvSpPr>
            <a:spLocks noGrp="1"/>
          </p:cNvSpPr>
          <p:nvPr>
            <p:ph type="body" sz="half" idx="16" hasCustomPrompt="1"/>
          </p:nvPr>
        </p:nvSpPr>
        <p:spPr>
          <a:xfrm>
            <a:off x="3657600" y="1791501"/>
            <a:ext cx="7315200"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25" name="Text Placeholder 3"/>
          <p:cNvSpPr>
            <a:spLocks noGrp="1"/>
          </p:cNvSpPr>
          <p:nvPr>
            <p:ph type="body" sz="half" idx="17" hasCustomPrompt="1"/>
          </p:nvPr>
        </p:nvSpPr>
        <p:spPr>
          <a:xfrm>
            <a:off x="3657600" y="2188590"/>
            <a:ext cx="7315200" cy="1178836"/>
          </a:xfrm>
          <a:prstGeom prst="rect">
            <a:avLst/>
          </a:prstGeom>
        </p:spPr>
        <p:txBody>
          <a:bodyPr wrap="square" lIns="0" tIns="0" rIns="0" bIns="0" anchor="t">
            <a:noAutofit/>
          </a:bodyPr>
          <a:lstStyle>
            <a:lvl1pPr marL="0" indent="0" algn="l">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6" name="Rounded Rectangle 25"/>
          <p:cNvSpPr/>
          <p:nvPr userDrawn="1"/>
        </p:nvSpPr>
        <p:spPr>
          <a:xfrm>
            <a:off x="863600" y="3732735"/>
            <a:ext cx="10464800" cy="2675981"/>
          </a:xfrm>
          <a:prstGeom prst="roundRect">
            <a:avLst>
              <a:gd name="adj" fmla="val 7608"/>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7" name="Picture Placeholder 7"/>
          <p:cNvSpPr>
            <a:spLocks noGrp="1"/>
          </p:cNvSpPr>
          <p:nvPr>
            <p:ph type="pic" sz="quarter" idx="18" hasCustomPrompt="1"/>
          </p:nvPr>
        </p:nvSpPr>
        <p:spPr>
          <a:xfrm>
            <a:off x="1219200" y="3923100"/>
            <a:ext cx="3048000" cy="18288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9" name="Text Placeholder 3"/>
          <p:cNvSpPr>
            <a:spLocks noGrp="1"/>
          </p:cNvSpPr>
          <p:nvPr>
            <p:ph type="body" sz="half" idx="19" hasCustomPrompt="1"/>
          </p:nvPr>
        </p:nvSpPr>
        <p:spPr>
          <a:xfrm>
            <a:off x="1225086" y="5803236"/>
            <a:ext cx="3042116" cy="390649"/>
          </a:xfrm>
          <a:prstGeom prst="rect">
            <a:avLst/>
          </a:prstGeom>
        </p:spPr>
        <p:txBody>
          <a:bodyPr wrap="square" lIns="0" tIns="0" rIns="0" bIns="0" anchor="ctr">
            <a:noAutofit/>
          </a:bodyPr>
          <a:lstStyle>
            <a:lvl1pPr marL="0" indent="0" algn="ctr">
              <a:buNone/>
              <a:defRPr sz="1867" b="1"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34" name="Picture Placeholder 7"/>
          <p:cNvSpPr>
            <a:spLocks noGrp="1"/>
          </p:cNvSpPr>
          <p:nvPr>
            <p:ph type="pic" sz="quarter" idx="20" hasCustomPrompt="1"/>
          </p:nvPr>
        </p:nvSpPr>
        <p:spPr>
          <a:xfrm>
            <a:off x="4635100" y="3923100"/>
            <a:ext cx="3048000" cy="18288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21" hasCustomPrompt="1"/>
          </p:nvPr>
        </p:nvSpPr>
        <p:spPr>
          <a:xfrm>
            <a:off x="4640986" y="5803236"/>
            <a:ext cx="3042116" cy="390649"/>
          </a:xfrm>
          <a:prstGeom prst="rect">
            <a:avLst/>
          </a:prstGeom>
        </p:spPr>
        <p:txBody>
          <a:bodyPr wrap="square" lIns="0" tIns="0" rIns="0" bIns="0" anchor="ctr">
            <a:noAutofit/>
          </a:bodyPr>
          <a:lstStyle>
            <a:lvl1pPr marL="0" indent="0" algn="ctr">
              <a:buNone/>
              <a:defRPr sz="1867" b="1"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36" name="Picture Placeholder 7"/>
          <p:cNvSpPr>
            <a:spLocks noGrp="1"/>
          </p:cNvSpPr>
          <p:nvPr>
            <p:ph type="pic" sz="quarter" idx="22" hasCustomPrompt="1"/>
          </p:nvPr>
        </p:nvSpPr>
        <p:spPr>
          <a:xfrm>
            <a:off x="7924800" y="3923100"/>
            <a:ext cx="3048000" cy="18288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23" hasCustomPrompt="1"/>
          </p:nvPr>
        </p:nvSpPr>
        <p:spPr>
          <a:xfrm>
            <a:off x="7930686" y="5803236"/>
            <a:ext cx="3042116" cy="390649"/>
          </a:xfrm>
          <a:prstGeom prst="rect">
            <a:avLst/>
          </a:prstGeom>
        </p:spPr>
        <p:txBody>
          <a:bodyPr wrap="square" lIns="0" tIns="0" rIns="0" bIns="0" anchor="ctr">
            <a:noAutofit/>
          </a:bodyPr>
          <a:lstStyle>
            <a:lvl1pPr marL="0" indent="0" algn="ctr">
              <a:buNone/>
              <a:defRPr sz="1867" b="1"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Tree>
    <p:extLst>
      <p:ext uri="{BB962C8B-B14F-4D97-AF65-F5344CB8AC3E}">
        <p14:creationId xmlns:p14="http://schemas.microsoft.com/office/powerpoint/2010/main" val="78506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wipe(left)">
                                      <p:cBhvr>
                                        <p:cTn id="23" dur="500"/>
                                        <p:tgtEl>
                                          <p:spTgt spid="24">
                                            <p:txEl>
                                              <p:pRg st="0" end="0"/>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wipe(left)">
                                      <p:cBhvr>
                                        <p:cTn id="27" dur="500"/>
                                        <p:tgtEl>
                                          <p:spTgt spid="25">
                                            <p:txEl>
                                              <p:pRg st="0" end="0"/>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9">
                                            <p:txEl>
                                              <p:pRg st="0" end="0"/>
                                            </p:txEl>
                                          </p:spTgt>
                                        </p:tgtEl>
                                        <p:attrNameLst>
                                          <p:attrName>style.visibility</p:attrName>
                                        </p:attrNameLst>
                                      </p:cBhvr>
                                      <p:to>
                                        <p:strVal val="visible"/>
                                      </p:to>
                                    </p:set>
                                    <p:animEffect transition="in" filter="wipe(down)">
                                      <p:cBhvr>
                                        <p:cTn id="39" dur="500"/>
                                        <p:tgtEl>
                                          <p:spTgt spid="29">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down)">
                                      <p:cBhvr>
                                        <p:cTn id="43" dur="500"/>
                                        <p:tgtEl>
                                          <p:spTgt spid="34"/>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35">
                                            <p:txEl>
                                              <p:pRg st="0" end="0"/>
                                            </p:txEl>
                                          </p:spTgt>
                                        </p:tgtEl>
                                        <p:attrNameLst>
                                          <p:attrName>style.visibility</p:attrName>
                                        </p:attrNameLst>
                                      </p:cBhvr>
                                      <p:to>
                                        <p:strVal val="visible"/>
                                      </p:to>
                                    </p:set>
                                    <p:animEffect transition="in" filter="wipe(down)">
                                      <p:cBhvr>
                                        <p:cTn id="47" dur="500"/>
                                        <p:tgtEl>
                                          <p:spTgt spid="35">
                                            <p:txEl>
                                              <p:pRg st="0" end="0"/>
                                            </p:tx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down)">
                                      <p:cBhvr>
                                        <p:cTn id="51" dur="500"/>
                                        <p:tgtEl>
                                          <p:spTgt spid="36"/>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37">
                                            <p:txEl>
                                              <p:pRg st="0" end="0"/>
                                            </p:txEl>
                                          </p:spTgt>
                                        </p:tgtEl>
                                        <p:attrNameLst>
                                          <p:attrName>style.visibility</p:attrName>
                                        </p:attrNameLst>
                                      </p:cBhvr>
                                      <p:to>
                                        <p:strVal val="visible"/>
                                      </p:to>
                                    </p:set>
                                    <p:animEffect transition="in" filter="wipe(down)">
                                      <p:cBhvr>
                                        <p:cTn id="55"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19" grpId="0" animBg="1"/>
      <p:bldP spid="23" grpId="0" animBg="1"/>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animBg="1"/>
      <p:bldP spid="29" grpId="0" build="p">
        <p:tmplLst>
          <p:tmpl lvl="1">
            <p:tnLst>
              <p:par>
                <p:cTn presetID="22" presetClass="entr" presetSubtype="4"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4" grpId="0" animBg="1"/>
      <p:bldP spid="35" grpId="0" build="p">
        <p:tmplLst>
          <p:tmpl lvl="1">
            <p:tnLst>
              <p:par>
                <p:cTn presetID="22" presetClass="entr" presetSubtype="4"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animBg="1"/>
      <p:bldP spid="37" grpId="0" build="p">
        <p:tmplLst>
          <p:tmpl lvl="1">
            <p:tnLst>
              <p:par>
                <p:cTn presetID="22" presetClass="entr" presetSubtype="4"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down)">
                      <p:cBhvr>
                        <p:cTn dur="500"/>
                        <p:tgtEl>
                          <p:spTgt spid="37"/>
                        </p:tgtEl>
                      </p:cBhvr>
                    </p:animEffect>
                  </p:childTnLst>
                </p:cTn>
              </p:par>
            </p:tnLst>
          </p:tmpl>
        </p:tmplLst>
      </p:bldP>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Pic05">
    <p:spTree>
      <p:nvGrpSpPr>
        <p:cNvPr id="1" name=""/>
        <p:cNvGrpSpPr/>
        <p:nvPr/>
      </p:nvGrpSpPr>
      <p:grpSpPr>
        <a:xfrm>
          <a:off x="0" y="0"/>
          <a:ext cx="0" cy="0"/>
          <a:chOff x="0" y="0"/>
          <a:chExt cx="0" cy="0"/>
        </a:xfrm>
      </p:grpSpPr>
      <p:sp>
        <p:nvSpPr>
          <p:cNvPr id="20" name="Picture Placeholder 7"/>
          <p:cNvSpPr>
            <a:spLocks noGrp="1"/>
          </p:cNvSpPr>
          <p:nvPr>
            <p:ph type="pic" sz="quarter" idx="15" hasCustomPrompt="1"/>
          </p:nvPr>
        </p:nvSpPr>
        <p:spPr>
          <a:xfrm>
            <a:off x="1" y="1337123"/>
            <a:ext cx="12170443" cy="3717476"/>
          </a:xfrm>
          <a:prstGeom prst="rect">
            <a:avLst/>
          </a:prstGeom>
          <a:solidFill>
            <a:schemeClr val="tx2">
              <a:lumMod val="10000"/>
              <a:lumOff val="90000"/>
            </a:schemeClr>
          </a:solidFill>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9"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138705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_Pic05">
    <p:spTree>
      <p:nvGrpSpPr>
        <p:cNvPr id="1" name=""/>
        <p:cNvGrpSpPr/>
        <p:nvPr/>
      </p:nvGrpSpPr>
      <p:grpSpPr>
        <a:xfrm>
          <a:off x="0" y="0"/>
          <a:ext cx="0" cy="0"/>
          <a:chOff x="0" y="0"/>
          <a:chExt cx="0" cy="0"/>
        </a:xfrm>
      </p:grpSpPr>
      <p:sp>
        <p:nvSpPr>
          <p:cNvPr id="20" name="Picture Placeholder 7"/>
          <p:cNvSpPr>
            <a:spLocks noGrp="1"/>
          </p:cNvSpPr>
          <p:nvPr>
            <p:ph type="pic" sz="quarter" idx="15" hasCustomPrompt="1"/>
          </p:nvPr>
        </p:nvSpPr>
        <p:spPr>
          <a:xfrm>
            <a:off x="0" y="1337124"/>
            <a:ext cx="12192000" cy="3006277"/>
          </a:xfrm>
          <a:prstGeom prst="rect">
            <a:avLst/>
          </a:prstGeom>
          <a:solidFill>
            <a:schemeClr val="tx2">
              <a:lumMod val="10000"/>
              <a:lumOff val="90000"/>
            </a:schemeClr>
          </a:solidFill>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7" name="Picture Placeholder 7"/>
          <p:cNvSpPr>
            <a:spLocks noGrp="1"/>
          </p:cNvSpPr>
          <p:nvPr>
            <p:ph type="pic" sz="quarter" idx="10" hasCustomPrompt="1"/>
          </p:nvPr>
        </p:nvSpPr>
        <p:spPr>
          <a:xfrm>
            <a:off x="0" y="4038602"/>
            <a:ext cx="3048000" cy="1828799"/>
          </a:xfrm>
          <a:prstGeom prst="rect">
            <a:avLst/>
          </a:prstGeom>
          <a:solidFill>
            <a:schemeClr val="accent1">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6" hasCustomPrompt="1"/>
          </p:nvPr>
        </p:nvSpPr>
        <p:spPr>
          <a:xfrm>
            <a:off x="3048000" y="4038602"/>
            <a:ext cx="3048000" cy="1828799"/>
          </a:xfrm>
          <a:prstGeom prst="rect">
            <a:avLst/>
          </a:prstGeom>
          <a:solidFill>
            <a:schemeClr val="accent2">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3" name="Picture Placeholder 7"/>
          <p:cNvSpPr>
            <a:spLocks noGrp="1"/>
          </p:cNvSpPr>
          <p:nvPr>
            <p:ph type="pic" sz="quarter" idx="17" hasCustomPrompt="1"/>
          </p:nvPr>
        </p:nvSpPr>
        <p:spPr>
          <a:xfrm>
            <a:off x="6096000" y="4038602"/>
            <a:ext cx="3048000" cy="1828799"/>
          </a:xfrm>
          <a:prstGeom prst="rect">
            <a:avLst/>
          </a:prstGeom>
          <a:solidFill>
            <a:schemeClr val="accent3">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4" name="Picture Placeholder 7"/>
          <p:cNvSpPr>
            <a:spLocks noGrp="1"/>
          </p:cNvSpPr>
          <p:nvPr>
            <p:ph type="pic" sz="quarter" idx="18" hasCustomPrompt="1"/>
          </p:nvPr>
        </p:nvSpPr>
        <p:spPr>
          <a:xfrm>
            <a:off x="9144000" y="4038602"/>
            <a:ext cx="3048000" cy="1828799"/>
          </a:xfrm>
          <a:prstGeom prst="rect">
            <a:avLst/>
          </a:prstGeom>
          <a:solidFill>
            <a:schemeClr val="accent4">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1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79664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animBg="1"/>
      <p:bldP spid="22" grpId="0" animBg="1"/>
      <p:bldP spid="23" grpId="0" animBg="1"/>
      <p:bldP spid="24" grpId="0" animBg="1"/>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Pic08_0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2" y="3"/>
            <a:ext cx="12191999" cy="4888376"/>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420872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3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1" name="Picture Placeholder 7"/>
          <p:cNvSpPr>
            <a:spLocks noGrp="1"/>
          </p:cNvSpPr>
          <p:nvPr>
            <p:ph type="pic" sz="quarter" idx="13" hasCustomPrompt="1"/>
          </p:nvPr>
        </p:nvSpPr>
        <p:spPr>
          <a:xfrm>
            <a:off x="533665" y="2258729"/>
            <a:ext cx="5437632" cy="3862939"/>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6208933" y="2258729"/>
            <a:ext cx="5437632" cy="3862939"/>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6" name="Rectangle 5"/>
          <p:cNvSpPr/>
          <p:nvPr userDrawn="1"/>
        </p:nvSpPr>
        <p:spPr>
          <a:xfrm>
            <a:off x="533665" y="1527209"/>
            <a:ext cx="5437632"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7" name="Rectangle 6"/>
          <p:cNvSpPr/>
          <p:nvPr userDrawn="1"/>
        </p:nvSpPr>
        <p:spPr>
          <a:xfrm>
            <a:off x="6212140" y="1527209"/>
            <a:ext cx="5431219"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8" name="Text Placeholder 3"/>
          <p:cNvSpPr>
            <a:spLocks noGrp="1"/>
          </p:cNvSpPr>
          <p:nvPr>
            <p:ph type="body" sz="half" idx="16" hasCustomPrompt="1"/>
          </p:nvPr>
        </p:nvSpPr>
        <p:spPr>
          <a:xfrm>
            <a:off x="742361" y="1697646"/>
            <a:ext cx="5020244"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9" name="Text Placeholder 3"/>
          <p:cNvSpPr>
            <a:spLocks noGrp="1"/>
          </p:cNvSpPr>
          <p:nvPr>
            <p:ph type="body" sz="half" idx="19" hasCustomPrompt="1"/>
          </p:nvPr>
        </p:nvSpPr>
        <p:spPr>
          <a:xfrm>
            <a:off x="6417629" y="1697646"/>
            <a:ext cx="5020244"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68346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3_Pic02">
    <p:spTree>
      <p:nvGrpSpPr>
        <p:cNvPr id="1" name=""/>
        <p:cNvGrpSpPr/>
        <p:nvPr/>
      </p:nvGrpSpPr>
      <p:grpSpPr>
        <a:xfrm>
          <a:off x="0" y="0"/>
          <a:ext cx="0" cy="0"/>
          <a:chOff x="0" y="0"/>
          <a:chExt cx="0" cy="0"/>
        </a:xfrm>
      </p:grpSpPr>
      <p:grpSp>
        <p:nvGrpSpPr>
          <p:cNvPr id="2" name="Group 18"/>
          <p:cNvGrpSpPr/>
          <p:nvPr userDrawn="1"/>
        </p:nvGrpSpPr>
        <p:grpSpPr>
          <a:xfrm>
            <a:off x="0" y="1483000"/>
            <a:ext cx="2438400" cy="2243000"/>
            <a:chOff x="4750079" y="1706835"/>
            <a:chExt cx="1785974" cy="1044090"/>
          </a:xfrm>
        </p:grpSpPr>
        <p:sp>
          <p:nvSpPr>
            <p:cNvPr id="20" name="Rectangle 19"/>
            <p:cNvSpPr/>
            <p:nvPr/>
          </p:nvSpPr>
          <p:spPr>
            <a:xfrm>
              <a:off x="4750079" y="1747885"/>
              <a:ext cx="1785974" cy="1003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1" name="Rectangle 20"/>
            <p:cNvSpPr/>
            <p:nvPr/>
          </p:nvSpPr>
          <p:spPr>
            <a:xfrm>
              <a:off x="4750079" y="1706835"/>
              <a:ext cx="1785974" cy="100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3" name="Group 22"/>
          <p:cNvGrpSpPr/>
          <p:nvPr userDrawn="1"/>
        </p:nvGrpSpPr>
        <p:grpSpPr>
          <a:xfrm>
            <a:off x="4876800" y="1483000"/>
            <a:ext cx="2438400" cy="2243000"/>
            <a:chOff x="4750079" y="1706835"/>
            <a:chExt cx="1785974" cy="1044090"/>
          </a:xfrm>
        </p:grpSpPr>
        <p:sp>
          <p:nvSpPr>
            <p:cNvPr id="24" name="Rectangle 23"/>
            <p:cNvSpPr/>
            <p:nvPr/>
          </p:nvSpPr>
          <p:spPr>
            <a:xfrm>
              <a:off x="4750079" y="1747885"/>
              <a:ext cx="1785974" cy="10030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5" name="Rectangle 24"/>
            <p:cNvSpPr/>
            <p:nvPr/>
          </p:nvSpPr>
          <p:spPr>
            <a:xfrm>
              <a:off x="4750079" y="1706835"/>
              <a:ext cx="1785974" cy="100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4" name="Group 22"/>
          <p:cNvGrpSpPr/>
          <p:nvPr userDrawn="1"/>
        </p:nvGrpSpPr>
        <p:grpSpPr>
          <a:xfrm>
            <a:off x="9753600" y="1483000"/>
            <a:ext cx="2438400" cy="2243000"/>
            <a:chOff x="4750079" y="1706835"/>
            <a:chExt cx="1785974" cy="1044090"/>
          </a:xfrm>
        </p:grpSpPr>
        <p:sp>
          <p:nvSpPr>
            <p:cNvPr id="43" name="Rectangle 42"/>
            <p:cNvSpPr/>
            <p:nvPr/>
          </p:nvSpPr>
          <p:spPr>
            <a:xfrm>
              <a:off x="4750079" y="1747885"/>
              <a:ext cx="1785974" cy="1003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4" name="Rectangle 43"/>
            <p:cNvSpPr/>
            <p:nvPr/>
          </p:nvSpPr>
          <p:spPr>
            <a:xfrm>
              <a:off x="4750079" y="1706835"/>
              <a:ext cx="1785974" cy="1003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5" name="Group 22"/>
          <p:cNvGrpSpPr/>
          <p:nvPr userDrawn="1"/>
        </p:nvGrpSpPr>
        <p:grpSpPr>
          <a:xfrm>
            <a:off x="7315200" y="3726000"/>
            <a:ext cx="2438400" cy="2243000"/>
            <a:chOff x="4750079" y="1706835"/>
            <a:chExt cx="1785974" cy="1044090"/>
          </a:xfrm>
        </p:grpSpPr>
        <p:sp>
          <p:nvSpPr>
            <p:cNvPr id="68" name="Rectangle 67"/>
            <p:cNvSpPr/>
            <p:nvPr/>
          </p:nvSpPr>
          <p:spPr>
            <a:xfrm>
              <a:off x="4750079" y="1747885"/>
              <a:ext cx="1785974" cy="10030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9" name="Rectangle 68"/>
            <p:cNvSpPr/>
            <p:nvPr/>
          </p:nvSpPr>
          <p:spPr>
            <a:xfrm>
              <a:off x="4750079" y="1706835"/>
              <a:ext cx="1785974" cy="1003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6" name="Group 22"/>
          <p:cNvGrpSpPr/>
          <p:nvPr userDrawn="1"/>
        </p:nvGrpSpPr>
        <p:grpSpPr>
          <a:xfrm>
            <a:off x="2438400" y="3726000"/>
            <a:ext cx="2438400" cy="2243000"/>
            <a:chOff x="4750079" y="1706835"/>
            <a:chExt cx="1785974" cy="1044090"/>
          </a:xfrm>
        </p:grpSpPr>
        <p:sp>
          <p:nvSpPr>
            <p:cNvPr id="66" name="Rectangle 65"/>
            <p:cNvSpPr/>
            <p:nvPr/>
          </p:nvSpPr>
          <p:spPr>
            <a:xfrm>
              <a:off x="4750079" y="1747885"/>
              <a:ext cx="1785974" cy="1003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7" name="Rectangle 66"/>
            <p:cNvSpPr/>
            <p:nvPr/>
          </p:nvSpPr>
          <p:spPr>
            <a:xfrm>
              <a:off x="4750079" y="1706835"/>
              <a:ext cx="1785974" cy="100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74" name="Picture Placeholder 7"/>
          <p:cNvSpPr>
            <a:spLocks noGrp="1"/>
          </p:cNvSpPr>
          <p:nvPr>
            <p:ph type="pic" sz="quarter" idx="16" hasCustomPrompt="1"/>
          </p:nvPr>
        </p:nvSpPr>
        <p:spPr>
          <a:xfrm>
            <a:off x="2438400" y="1483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5" name="Picture Placeholder 7"/>
          <p:cNvSpPr>
            <a:spLocks noGrp="1"/>
          </p:cNvSpPr>
          <p:nvPr>
            <p:ph type="pic" sz="quarter" idx="17" hasCustomPrompt="1"/>
          </p:nvPr>
        </p:nvSpPr>
        <p:spPr>
          <a:xfrm>
            <a:off x="7315200" y="1483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6" name="Picture Placeholder 7"/>
          <p:cNvSpPr>
            <a:spLocks noGrp="1"/>
          </p:cNvSpPr>
          <p:nvPr>
            <p:ph type="pic" sz="quarter" idx="18" hasCustomPrompt="1"/>
          </p:nvPr>
        </p:nvSpPr>
        <p:spPr>
          <a:xfrm>
            <a:off x="0" y="3726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7" name="Picture Placeholder 7"/>
          <p:cNvSpPr>
            <a:spLocks noGrp="1"/>
          </p:cNvSpPr>
          <p:nvPr>
            <p:ph type="pic" sz="quarter" idx="19" hasCustomPrompt="1"/>
          </p:nvPr>
        </p:nvSpPr>
        <p:spPr>
          <a:xfrm>
            <a:off x="4876800" y="3726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8" name="Picture Placeholder 7"/>
          <p:cNvSpPr>
            <a:spLocks noGrp="1"/>
          </p:cNvSpPr>
          <p:nvPr>
            <p:ph type="pic" sz="quarter" idx="20" hasCustomPrompt="1"/>
          </p:nvPr>
        </p:nvSpPr>
        <p:spPr>
          <a:xfrm>
            <a:off x="9732043" y="3726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9" name="Text Placeholder 3"/>
          <p:cNvSpPr>
            <a:spLocks noGrp="1"/>
          </p:cNvSpPr>
          <p:nvPr>
            <p:ph type="body" sz="half" idx="21"/>
          </p:nvPr>
        </p:nvSpPr>
        <p:spPr>
          <a:xfrm>
            <a:off x="158755" y="2104481"/>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80" name="Text Placeholder 3"/>
          <p:cNvSpPr>
            <a:spLocks noGrp="1"/>
          </p:cNvSpPr>
          <p:nvPr>
            <p:ph type="body" sz="half" idx="22"/>
          </p:nvPr>
        </p:nvSpPr>
        <p:spPr>
          <a:xfrm>
            <a:off x="151729" y="1804479"/>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81" name="Text Placeholder 3"/>
          <p:cNvSpPr>
            <a:spLocks noGrp="1"/>
          </p:cNvSpPr>
          <p:nvPr>
            <p:ph type="body" sz="half" idx="23"/>
          </p:nvPr>
        </p:nvSpPr>
        <p:spPr>
          <a:xfrm>
            <a:off x="2603102" y="4410436"/>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82" name="Text Placeholder 3"/>
          <p:cNvSpPr>
            <a:spLocks noGrp="1"/>
          </p:cNvSpPr>
          <p:nvPr>
            <p:ph type="body" sz="half" idx="24"/>
          </p:nvPr>
        </p:nvSpPr>
        <p:spPr>
          <a:xfrm>
            <a:off x="2596075" y="4110433"/>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83" name="Text Placeholder 3"/>
          <p:cNvSpPr>
            <a:spLocks noGrp="1"/>
          </p:cNvSpPr>
          <p:nvPr>
            <p:ph type="body" sz="half" idx="25"/>
          </p:nvPr>
        </p:nvSpPr>
        <p:spPr>
          <a:xfrm>
            <a:off x="5054335" y="2104481"/>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84" name="Text Placeholder 3"/>
          <p:cNvSpPr>
            <a:spLocks noGrp="1"/>
          </p:cNvSpPr>
          <p:nvPr>
            <p:ph type="body" sz="half" idx="26"/>
          </p:nvPr>
        </p:nvSpPr>
        <p:spPr>
          <a:xfrm>
            <a:off x="5047308" y="1804479"/>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85" name="Text Placeholder 3"/>
          <p:cNvSpPr>
            <a:spLocks noGrp="1"/>
          </p:cNvSpPr>
          <p:nvPr>
            <p:ph type="body" sz="half" idx="27"/>
          </p:nvPr>
        </p:nvSpPr>
        <p:spPr>
          <a:xfrm>
            <a:off x="7485710" y="4410436"/>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86" name="Text Placeholder 3"/>
          <p:cNvSpPr>
            <a:spLocks noGrp="1"/>
          </p:cNvSpPr>
          <p:nvPr>
            <p:ph type="body" sz="half" idx="28"/>
          </p:nvPr>
        </p:nvSpPr>
        <p:spPr>
          <a:xfrm>
            <a:off x="7478683" y="4110433"/>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87" name="Text Placeholder 3"/>
          <p:cNvSpPr>
            <a:spLocks noGrp="1"/>
          </p:cNvSpPr>
          <p:nvPr>
            <p:ph type="body" sz="half" idx="29"/>
          </p:nvPr>
        </p:nvSpPr>
        <p:spPr>
          <a:xfrm>
            <a:off x="9955627" y="2104481"/>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88" name="Text Placeholder 3"/>
          <p:cNvSpPr>
            <a:spLocks noGrp="1"/>
          </p:cNvSpPr>
          <p:nvPr>
            <p:ph type="body" sz="half" idx="30"/>
          </p:nvPr>
        </p:nvSpPr>
        <p:spPr>
          <a:xfrm>
            <a:off x="9948600" y="1804479"/>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38"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9"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116434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xEl>
                                              <p:pRg st="0" end="0"/>
                                            </p:txEl>
                                          </p:spTgt>
                                        </p:tgtEl>
                                        <p:attrNameLst>
                                          <p:attrName>style.visibility</p:attrName>
                                        </p:attrNameLst>
                                      </p:cBhvr>
                                      <p:to>
                                        <p:strVal val="visible"/>
                                      </p:to>
                                    </p:set>
                                    <p:animEffect transition="in" filter="fade">
                                      <p:cBhvr>
                                        <p:cTn id="11" dur="500"/>
                                        <p:tgtEl>
                                          <p:spTgt spid="39">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80">
                                            <p:txEl>
                                              <p:pRg st="0" end="0"/>
                                            </p:txEl>
                                          </p:spTgt>
                                        </p:tgtEl>
                                        <p:attrNameLst>
                                          <p:attrName>style.visibility</p:attrName>
                                        </p:attrNameLst>
                                      </p:cBhvr>
                                      <p:to>
                                        <p:strVal val="visible"/>
                                      </p:to>
                                    </p:set>
                                    <p:animEffect transition="in" filter="wipe(down)">
                                      <p:cBhvr>
                                        <p:cTn id="19" dur="500"/>
                                        <p:tgtEl>
                                          <p:spTgt spid="80">
                                            <p:txEl>
                                              <p:pRg st="0" end="0"/>
                                            </p:txEl>
                                          </p:spTgt>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79">
                                            <p:txEl>
                                              <p:pRg st="0" end="0"/>
                                            </p:txEl>
                                          </p:spTgt>
                                        </p:tgtEl>
                                        <p:attrNameLst>
                                          <p:attrName>style.visibility</p:attrName>
                                        </p:attrNameLst>
                                      </p:cBhvr>
                                      <p:to>
                                        <p:strVal val="visible"/>
                                      </p:to>
                                    </p:set>
                                    <p:animEffect transition="in" filter="wipe(down)">
                                      <p:cBhvr>
                                        <p:cTn id="23" dur="500"/>
                                        <p:tgtEl>
                                          <p:spTgt spid="79">
                                            <p:txEl>
                                              <p:pRg st="0" end="0"/>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up)">
                                      <p:cBhvr>
                                        <p:cTn id="27" dur="500"/>
                                        <p:tgtEl>
                                          <p:spTgt spid="76"/>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par>
                          <p:cTn id="32" fill="hold">
                            <p:stCondLst>
                              <p:cond delay="3500"/>
                            </p:stCondLst>
                            <p:childTnLst>
                              <p:par>
                                <p:cTn id="33" presetID="22" presetClass="entr" presetSubtype="4" fill="hold" grpId="0" nodeType="afterEffect" nodePh="1">
                                  <p:stCondLst>
                                    <p:cond delay="0"/>
                                  </p:stCondLst>
                                  <p:endCondLst>
                                    <p:cond evt="begin" delay="0">
                                      <p:tn val="33"/>
                                    </p:cond>
                                  </p:endCondLst>
                                  <p:childTnLst>
                                    <p:set>
                                      <p:cBhvr>
                                        <p:cTn id="34" dur="1" fill="hold">
                                          <p:stCondLst>
                                            <p:cond delay="0"/>
                                          </p:stCondLst>
                                        </p:cTn>
                                        <p:tgtEl>
                                          <p:spTgt spid="82">
                                            <p:txEl>
                                              <p:pRg st="0" end="0"/>
                                            </p:txEl>
                                          </p:spTgt>
                                        </p:tgtEl>
                                        <p:attrNameLst>
                                          <p:attrName>style.visibility</p:attrName>
                                        </p:attrNameLst>
                                      </p:cBhvr>
                                      <p:to>
                                        <p:strVal val="visible"/>
                                      </p:to>
                                    </p:set>
                                    <p:animEffect transition="in" filter="wipe(down)">
                                      <p:cBhvr>
                                        <p:cTn id="35" dur="500"/>
                                        <p:tgtEl>
                                          <p:spTgt spid="82">
                                            <p:txEl>
                                              <p:pRg st="0" end="0"/>
                                            </p:txEl>
                                          </p:spTgt>
                                        </p:tgtEl>
                                      </p:cBhvr>
                                    </p:animEffect>
                                  </p:childTnLst>
                                </p:cTn>
                              </p:par>
                            </p:childTnLst>
                          </p:cTn>
                        </p:par>
                        <p:par>
                          <p:cTn id="36" fill="hold">
                            <p:stCondLst>
                              <p:cond delay="4000"/>
                            </p:stCondLst>
                            <p:childTnLst>
                              <p:par>
                                <p:cTn id="37" presetID="22" presetClass="entr" presetSubtype="4" fill="hold" grpId="0" nodeType="afterEffect" nodePh="1">
                                  <p:stCondLst>
                                    <p:cond delay="0"/>
                                  </p:stCondLst>
                                  <p:endCondLst>
                                    <p:cond evt="begin" delay="0">
                                      <p:tn val="37"/>
                                    </p:cond>
                                  </p:endCondLst>
                                  <p:childTnLst>
                                    <p:set>
                                      <p:cBhvr>
                                        <p:cTn id="38" dur="1" fill="hold">
                                          <p:stCondLst>
                                            <p:cond delay="0"/>
                                          </p:stCondLst>
                                        </p:cTn>
                                        <p:tgtEl>
                                          <p:spTgt spid="81">
                                            <p:txEl>
                                              <p:pRg st="0" end="0"/>
                                            </p:txEl>
                                          </p:spTgt>
                                        </p:tgtEl>
                                        <p:attrNameLst>
                                          <p:attrName>style.visibility</p:attrName>
                                        </p:attrNameLst>
                                      </p:cBhvr>
                                      <p:to>
                                        <p:strVal val="visible"/>
                                      </p:to>
                                    </p:set>
                                    <p:animEffect transition="in" filter="wipe(down)">
                                      <p:cBhvr>
                                        <p:cTn id="39" dur="500"/>
                                        <p:tgtEl>
                                          <p:spTgt spid="81">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ipe(down)">
                                      <p:cBhvr>
                                        <p:cTn id="43" dur="500"/>
                                        <p:tgtEl>
                                          <p:spTgt spid="74"/>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par>
                          <p:cTn id="48" fill="hold">
                            <p:stCondLst>
                              <p:cond delay="5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84">
                                            <p:txEl>
                                              <p:pRg st="0" end="0"/>
                                            </p:txEl>
                                          </p:spTgt>
                                        </p:tgtEl>
                                        <p:attrNameLst>
                                          <p:attrName>style.visibility</p:attrName>
                                        </p:attrNameLst>
                                      </p:cBhvr>
                                      <p:to>
                                        <p:strVal val="visible"/>
                                      </p:to>
                                    </p:set>
                                    <p:animEffect transition="in" filter="wipe(down)">
                                      <p:cBhvr>
                                        <p:cTn id="51" dur="500"/>
                                        <p:tgtEl>
                                          <p:spTgt spid="84">
                                            <p:txEl>
                                              <p:pRg st="0" end="0"/>
                                            </p:txEl>
                                          </p:spTgt>
                                        </p:tgtEl>
                                      </p:cBhvr>
                                    </p:animEffect>
                                  </p:childTnLst>
                                </p:cTn>
                              </p:par>
                            </p:childTnLst>
                          </p:cTn>
                        </p:par>
                        <p:par>
                          <p:cTn id="52" fill="hold">
                            <p:stCondLst>
                              <p:cond delay="6000"/>
                            </p:stCondLst>
                            <p:childTnLst>
                              <p:par>
                                <p:cTn id="53" presetID="22" presetClass="entr" presetSubtype="4" fill="hold" grpId="0" nodeType="afterEffect" nodePh="1">
                                  <p:stCondLst>
                                    <p:cond delay="0"/>
                                  </p:stCondLst>
                                  <p:endCondLst>
                                    <p:cond evt="begin" delay="0">
                                      <p:tn val="53"/>
                                    </p:cond>
                                  </p:endCondLst>
                                  <p:childTnLst>
                                    <p:set>
                                      <p:cBhvr>
                                        <p:cTn id="54" dur="1" fill="hold">
                                          <p:stCondLst>
                                            <p:cond delay="0"/>
                                          </p:stCondLst>
                                        </p:cTn>
                                        <p:tgtEl>
                                          <p:spTgt spid="83">
                                            <p:txEl>
                                              <p:pRg st="0" end="0"/>
                                            </p:txEl>
                                          </p:spTgt>
                                        </p:tgtEl>
                                        <p:attrNameLst>
                                          <p:attrName>style.visibility</p:attrName>
                                        </p:attrNameLst>
                                      </p:cBhvr>
                                      <p:to>
                                        <p:strVal val="visible"/>
                                      </p:to>
                                    </p:set>
                                    <p:animEffect transition="in" filter="wipe(down)">
                                      <p:cBhvr>
                                        <p:cTn id="55" dur="500"/>
                                        <p:tgtEl>
                                          <p:spTgt spid="83">
                                            <p:txEl>
                                              <p:pRg st="0" end="0"/>
                                            </p:txEl>
                                          </p:spTgt>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wipe(up)">
                                      <p:cBhvr>
                                        <p:cTn id="59" dur="500"/>
                                        <p:tgtEl>
                                          <p:spTgt spid="77"/>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down)">
                                      <p:cBhvr>
                                        <p:cTn id="63" dur="500"/>
                                        <p:tgtEl>
                                          <p:spTgt spid="5"/>
                                        </p:tgtEl>
                                      </p:cBhvr>
                                    </p:animEffect>
                                  </p:childTnLst>
                                </p:cTn>
                              </p:par>
                            </p:childTnLst>
                          </p:cTn>
                        </p:par>
                        <p:par>
                          <p:cTn id="64" fill="hold">
                            <p:stCondLst>
                              <p:cond delay="7500"/>
                            </p:stCondLst>
                            <p:childTnLst>
                              <p:par>
                                <p:cTn id="65" presetID="22" presetClass="entr" presetSubtype="4" fill="hold" grpId="0" nodeType="afterEffect" nodePh="1">
                                  <p:stCondLst>
                                    <p:cond delay="0"/>
                                  </p:stCondLst>
                                  <p:endCondLst>
                                    <p:cond evt="begin" delay="0">
                                      <p:tn val="65"/>
                                    </p:cond>
                                  </p:endCondLst>
                                  <p:childTnLst>
                                    <p:set>
                                      <p:cBhvr>
                                        <p:cTn id="66" dur="1" fill="hold">
                                          <p:stCondLst>
                                            <p:cond delay="0"/>
                                          </p:stCondLst>
                                        </p:cTn>
                                        <p:tgtEl>
                                          <p:spTgt spid="86">
                                            <p:txEl>
                                              <p:pRg st="0" end="0"/>
                                            </p:txEl>
                                          </p:spTgt>
                                        </p:tgtEl>
                                        <p:attrNameLst>
                                          <p:attrName>style.visibility</p:attrName>
                                        </p:attrNameLst>
                                      </p:cBhvr>
                                      <p:to>
                                        <p:strVal val="visible"/>
                                      </p:to>
                                    </p:set>
                                    <p:animEffect transition="in" filter="wipe(down)">
                                      <p:cBhvr>
                                        <p:cTn id="67" dur="500"/>
                                        <p:tgtEl>
                                          <p:spTgt spid="86">
                                            <p:txEl>
                                              <p:pRg st="0" end="0"/>
                                            </p:txEl>
                                          </p:spTgt>
                                        </p:tgtEl>
                                      </p:cBhvr>
                                    </p:animEffect>
                                  </p:childTnLst>
                                </p:cTn>
                              </p:par>
                            </p:childTnLst>
                          </p:cTn>
                        </p:par>
                        <p:par>
                          <p:cTn id="68" fill="hold">
                            <p:stCondLst>
                              <p:cond delay="8000"/>
                            </p:stCondLst>
                            <p:childTnLst>
                              <p:par>
                                <p:cTn id="69" presetID="22" presetClass="entr" presetSubtype="4" fill="hold" grpId="0" nodeType="afterEffect" nodePh="1">
                                  <p:stCondLst>
                                    <p:cond delay="0"/>
                                  </p:stCondLst>
                                  <p:endCondLst>
                                    <p:cond evt="begin" delay="0">
                                      <p:tn val="69"/>
                                    </p:cond>
                                  </p:endCondLst>
                                  <p:childTnLst>
                                    <p:set>
                                      <p:cBhvr>
                                        <p:cTn id="70" dur="1" fill="hold">
                                          <p:stCondLst>
                                            <p:cond delay="0"/>
                                          </p:stCondLst>
                                        </p:cTn>
                                        <p:tgtEl>
                                          <p:spTgt spid="85">
                                            <p:txEl>
                                              <p:pRg st="0" end="0"/>
                                            </p:txEl>
                                          </p:spTgt>
                                        </p:tgtEl>
                                        <p:attrNameLst>
                                          <p:attrName>style.visibility</p:attrName>
                                        </p:attrNameLst>
                                      </p:cBhvr>
                                      <p:to>
                                        <p:strVal val="visible"/>
                                      </p:to>
                                    </p:set>
                                    <p:animEffect transition="in" filter="wipe(down)">
                                      <p:cBhvr>
                                        <p:cTn id="71" dur="500"/>
                                        <p:tgtEl>
                                          <p:spTgt spid="85">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wipe(down)">
                                      <p:cBhvr>
                                        <p:cTn id="75" dur="500"/>
                                        <p:tgtEl>
                                          <p:spTgt spid="75"/>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down)">
                                      <p:cBhvr>
                                        <p:cTn id="79" dur="500"/>
                                        <p:tgtEl>
                                          <p:spTgt spid="4"/>
                                        </p:tgtEl>
                                      </p:cBhvr>
                                    </p:animEffect>
                                  </p:childTnLst>
                                </p:cTn>
                              </p:par>
                            </p:childTnLst>
                          </p:cTn>
                        </p:par>
                        <p:par>
                          <p:cTn id="80" fill="hold">
                            <p:stCondLst>
                              <p:cond delay="9500"/>
                            </p:stCondLst>
                            <p:childTnLst>
                              <p:par>
                                <p:cTn id="81" presetID="22" presetClass="entr" presetSubtype="4" fill="hold" grpId="0" nodeType="afterEffect" nodePh="1">
                                  <p:stCondLst>
                                    <p:cond delay="0"/>
                                  </p:stCondLst>
                                  <p:endCondLst>
                                    <p:cond evt="begin" delay="0">
                                      <p:tn val="81"/>
                                    </p:cond>
                                  </p:endCondLst>
                                  <p:childTnLst>
                                    <p:set>
                                      <p:cBhvr>
                                        <p:cTn id="82" dur="1" fill="hold">
                                          <p:stCondLst>
                                            <p:cond delay="0"/>
                                          </p:stCondLst>
                                        </p:cTn>
                                        <p:tgtEl>
                                          <p:spTgt spid="88">
                                            <p:txEl>
                                              <p:pRg st="0" end="0"/>
                                            </p:txEl>
                                          </p:spTgt>
                                        </p:tgtEl>
                                        <p:attrNameLst>
                                          <p:attrName>style.visibility</p:attrName>
                                        </p:attrNameLst>
                                      </p:cBhvr>
                                      <p:to>
                                        <p:strVal val="visible"/>
                                      </p:to>
                                    </p:set>
                                    <p:animEffect transition="in" filter="wipe(down)">
                                      <p:cBhvr>
                                        <p:cTn id="83" dur="500"/>
                                        <p:tgtEl>
                                          <p:spTgt spid="88">
                                            <p:txEl>
                                              <p:pRg st="0" end="0"/>
                                            </p:txEl>
                                          </p:spTgt>
                                        </p:tgtEl>
                                      </p:cBhvr>
                                    </p:animEffect>
                                  </p:childTnLst>
                                </p:cTn>
                              </p:par>
                            </p:childTnLst>
                          </p:cTn>
                        </p:par>
                        <p:par>
                          <p:cTn id="84" fill="hold">
                            <p:stCondLst>
                              <p:cond delay="10000"/>
                            </p:stCondLst>
                            <p:childTnLst>
                              <p:par>
                                <p:cTn id="85" presetID="22" presetClass="entr" presetSubtype="4" fill="hold" grpId="0" nodeType="afterEffect" nodePh="1">
                                  <p:stCondLst>
                                    <p:cond delay="0"/>
                                  </p:stCondLst>
                                  <p:endCondLst>
                                    <p:cond evt="begin" delay="0">
                                      <p:tn val="85"/>
                                    </p:cond>
                                  </p:endCondLst>
                                  <p:childTnLst>
                                    <p:set>
                                      <p:cBhvr>
                                        <p:cTn id="86" dur="1" fill="hold">
                                          <p:stCondLst>
                                            <p:cond delay="0"/>
                                          </p:stCondLst>
                                        </p:cTn>
                                        <p:tgtEl>
                                          <p:spTgt spid="87">
                                            <p:txEl>
                                              <p:pRg st="0" end="0"/>
                                            </p:txEl>
                                          </p:spTgt>
                                        </p:tgtEl>
                                        <p:attrNameLst>
                                          <p:attrName>style.visibility</p:attrName>
                                        </p:attrNameLst>
                                      </p:cBhvr>
                                      <p:to>
                                        <p:strVal val="visible"/>
                                      </p:to>
                                    </p:set>
                                    <p:animEffect transition="in" filter="wipe(down)">
                                      <p:cBhvr>
                                        <p:cTn id="87" dur="500"/>
                                        <p:tgtEl>
                                          <p:spTgt spid="87">
                                            <p:txEl>
                                              <p:pRg st="0" end="0"/>
                                            </p:txEl>
                                          </p:spTgt>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wipe(up)">
                                      <p:cBhvr>
                                        <p:cTn id="9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P spid="78" grpId="0"/>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8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0"/>
                        </p:tgtEl>
                        <p:attrNameLst>
                          <p:attrName>style.visibility</p:attrName>
                        </p:attrNameLst>
                      </p:cBhvr>
                      <p:to>
                        <p:strVal val="visible"/>
                      </p:to>
                    </p:set>
                    <p:animEffect transition="in" filter="wipe(down)">
                      <p:cBhvr>
                        <p:cTn dur="500"/>
                        <p:tgtEl>
                          <p:spTgt spid="80"/>
                        </p:tgtEl>
                      </p:cBhvr>
                    </p:animEffect>
                  </p:childTnLst>
                </p:cTn>
              </p:par>
            </p:tnLst>
          </p:tmpl>
        </p:tmplLst>
      </p:bldP>
      <p:bldP spid="8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1"/>
                        </p:tgtEl>
                        <p:attrNameLst>
                          <p:attrName>style.visibility</p:attrName>
                        </p:attrNameLst>
                      </p:cBhvr>
                      <p:to>
                        <p:strVal val="visible"/>
                      </p:to>
                    </p:set>
                    <p:animEffect transition="in" filter="wipe(down)">
                      <p:cBhvr>
                        <p:cTn dur="500"/>
                        <p:tgtEl>
                          <p:spTgt spid="81"/>
                        </p:tgtEl>
                      </p:cBhvr>
                    </p:animEffect>
                  </p:childTnLst>
                </p:cTn>
              </p:par>
            </p:tnLst>
          </p:tmpl>
        </p:tmplLst>
      </p:bldP>
      <p:bldP spid="8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2"/>
                        </p:tgtEl>
                        <p:attrNameLst>
                          <p:attrName>style.visibility</p:attrName>
                        </p:attrNameLst>
                      </p:cBhvr>
                      <p:to>
                        <p:strVal val="visible"/>
                      </p:to>
                    </p:set>
                    <p:animEffect transition="in" filter="wipe(down)">
                      <p:cBhvr>
                        <p:cTn dur="500"/>
                        <p:tgtEl>
                          <p:spTgt spid="82"/>
                        </p:tgtEl>
                      </p:cBhvr>
                    </p:animEffect>
                  </p:childTnLst>
                </p:cTn>
              </p:par>
            </p:tnLst>
          </p:tmpl>
        </p:tmplLst>
      </p:bldP>
      <p:bldP spid="8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3"/>
                        </p:tgtEl>
                        <p:attrNameLst>
                          <p:attrName>style.visibility</p:attrName>
                        </p:attrNameLst>
                      </p:cBhvr>
                      <p:to>
                        <p:strVal val="visible"/>
                      </p:to>
                    </p:set>
                    <p:animEffect transition="in" filter="wipe(down)">
                      <p:cBhvr>
                        <p:cTn dur="500"/>
                        <p:tgtEl>
                          <p:spTgt spid="83"/>
                        </p:tgtEl>
                      </p:cBhvr>
                    </p:animEffect>
                  </p:childTnLst>
                </p:cTn>
              </p:par>
            </p:tnLst>
          </p:tmpl>
        </p:tmplLst>
      </p:bldP>
      <p:bldP spid="8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4"/>
                        </p:tgtEl>
                        <p:attrNameLst>
                          <p:attrName>style.visibility</p:attrName>
                        </p:attrNameLst>
                      </p:cBhvr>
                      <p:to>
                        <p:strVal val="visible"/>
                      </p:to>
                    </p:set>
                    <p:animEffect transition="in" filter="wipe(down)">
                      <p:cBhvr>
                        <p:cTn dur="500"/>
                        <p:tgtEl>
                          <p:spTgt spid="84"/>
                        </p:tgtEl>
                      </p:cBhvr>
                    </p:animEffect>
                  </p:childTnLst>
                </p:cTn>
              </p:par>
            </p:tnLst>
          </p:tmpl>
        </p:tmplLst>
      </p:bldP>
      <p:bldP spid="8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5"/>
                        </p:tgtEl>
                        <p:attrNameLst>
                          <p:attrName>style.visibility</p:attrName>
                        </p:attrNameLst>
                      </p:cBhvr>
                      <p:to>
                        <p:strVal val="visible"/>
                      </p:to>
                    </p:set>
                    <p:animEffect transition="in" filter="wipe(down)">
                      <p:cBhvr>
                        <p:cTn dur="500"/>
                        <p:tgtEl>
                          <p:spTgt spid="85"/>
                        </p:tgtEl>
                      </p:cBhvr>
                    </p:animEffect>
                  </p:childTnLst>
                </p:cTn>
              </p:par>
            </p:tnLst>
          </p:tmpl>
        </p:tmplLst>
      </p:bldP>
      <p:bldP spid="8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6"/>
                        </p:tgtEl>
                        <p:attrNameLst>
                          <p:attrName>style.visibility</p:attrName>
                        </p:attrNameLst>
                      </p:cBhvr>
                      <p:to>
                        <p:strVal val="visible"/>
                      </p:to>
                    </p:set>
                    <p:animEffect transition="in" filter="wipe(down)">
                      <p:cBhvr>
                        <p:cTn dur="500"/>
                        <p:tgtEl>
                          <p:spTgt spid="86"/>
                        </p:tgtEl>
                      </p:cBhvr>
                    </p:animEffect>
                  </p:childTnLst>
                </p:cTn>
              </p:par>
            </p:tnLst>
          </p:tmpl>
        </p:tmplLst>
      </p:bldP>
      <p:bldP spid="8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7"/>
                        </p:tgtEl>
                        <p:attrNameLst>
                          <p:attrName>style.visibility</p:attrName>
                        </p:attrNameLst>
                      </p:cBhvr>
                      <p:to>
                        <p:strVal val="visible"/>
                      </p:to>
                    </p:set>
                    <p:animEffect transition="in" filter="wipe(down)">
                      <p:cBhvr>
                        <p:cTn dur="500"/>
                        <p:tgtEl>
                          <p:spTgt spid="87"/>
                        </p:tgtEl>
                      </p:cBhvr>
                    </p:animEffect>
                  </p:childTnLst>
                </p:cTn>
              </p:par>
            </p:tnLst>
          </p:tmpl>
        </p:tmplLst>
      </p:bldP>
      <p:bldP spid="8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8"/>
                        </p:tgtEl>
                        <p:attrNameLst>
                          <p:attrName>style.visibility</p:attrName>
                        </p:attrNameLst>
                      </p:cBhvr>
                      <p:to>
                        <p:strVal val="visible"/>
                      </p:to>
                    </p:set>
                    <p:animEffect transition="in" filter="wipe(down)">
                      <p:cBhvr>
                        <p:cTn dur="500"/>
                        <p:tgtEl>
                          <p:spTgt spid="88"/>
                        </p:tgtEl>
                      </p:cBhvr>
                    </p:animEffect>
                  </p:childTnLst>
                </p:cTn>
              </p:par>
            </p:tnLst>
          </p:tmpl>
        </p:tmplLst>
      </p:bldP>
      <p:bldP spid="38" grpId="0"/>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876969" y="4366346"/>
            <a:ext cx="3288633" cy="1862116"/>
          </a:xfrm>
          <a:prstGeom prst="rect">
            <a:avLst/>
          </a:prstGeom>
          <a:solidFill>
            <a:schemeClr val="accent1"/>
          </a:solidFill>
          <a:ln w="19050">
            <a:solidFill>
              <a:schemeClr val="accent1"/>
            </a:solidFill>
          </a:ln>
        </p:spPr>
        <p:txBody>
          <a:bodyPr tIns="0" bIns="182880" anchor="b"/>
          <a:lstStyle>
            <a:lvl1pPr algn="ctr">
              <a:buNone/>
              <a:defRPr sz="1600">
                <a:solidFill>
                  <a:schemeClr val="bg1"/>
                </a:solidFill>
              </a:defRPr>
            </a:lvl1pPr>
          </a:lstStyle>
          <a:p>
            <a:r>
              <a:rPr lang="en-US" dirty="0"/>
              <a:t>Image Holder</a:t>
            </a:r>
          </a:p>
        </p:txBody>
      </p:sp>
      <p:sp>
        <p:nvSpPr>
          <p:cNvPr id="20" name="Rectangle 19"/>
          <p:cNvSpPr/>
          <p:nvPr userDrawn="1"/>
        </p:nvSpPr>
        <p:spPr>
          <a:xfrm>
            <a:off x="895686" y="1541644"/>
            <a:ext cx="10400633" cy="2660829"/>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Freeform 45"/>
          <p:cNvSpPr>
            <a:spLocks noEditPoints="1"/>
          </p:cNvSpPr>
          <p:nvPr userDrawn="1"/>
        </p:nvSpPr>
        <p:spPr bwMode="auto">
          <a:xfrm>
            <a:off x="1089056" y="226193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3" name="Text Placeholder 3"/>
          <p:cNvSpPr>
            <a:spLocks noGrp="1"/>
          </p:cNvSpPr>
          <p:nvPr>
            <p:ph type="body" sz="half" idx="15"/>
          </p:nvPr>
        </p:nvSpPr>
        <p:spPr>
          <a:xfrm>
            <a:off x="1605282" y="2241681"/>
            <a:ext cx="9469119"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24" name="Freeform 45"/>
          <p:cNvSpPr>
            <a:spLocks noEditPoints="1"/>
          </p:cNvSpPr>
          <p:nvPr userDrawn="1"/>
        </p:nvSpPr>
        <p:spPr bwMode="auto">
          <a:xfrm>
            <a:off x="1089056" y="29254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5" name="Text Placeholder 3"/>
          <p:cNvSpPr>
            <a:spLocks noGrp="1"/>
          </p:cNvSpPr>
          <p:nvPr>
            <p:ph type="body" sz="half" idx="16"/>
          </p:nvPr>
        </p:nvSpPr>
        <p:spPr>
          <a:xfrm>
            <a:off x="1605283" y="2905157"/>
            <a:ext cx="9469117"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26" name="Freeform 45"/>
          <p:cNvSpPr>
            <a:spLocks noEditPoints="1"/>
          </p:cNvSpPr>
          <p:nvPr userDrawn="1"/>
        </p:nvSpPr>
        <p:spPr bwMode="auto">
          <a:xfrm>
            <a:off x="1089056" y="35507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7" name="Text Placeholder 3"/>
          <p:cNvSpPr>
            <a:spLocks noGrp="1"/>
          </p:cNvSpPr>
          <p:nvPr>
            <p:ph type="body" sz="half" idx="17"/>
          </p:nvPr>
        </p:nvSpPr>
        <p:spPr>
          <a:xfrm>
            <a:off x="1605283" y="3530530"/>
            <a:ext cx="9469117"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34" name="Text Placeholder 3"/>
          <p:cNvSpPr>
            <a:spLocks noGrp="1"/>
          </p:cNvSpPr>
          <p:nvPr>
            <p:ph type="body" sz="half" idx="21"/>
          </p:nvPr>
        </p:nvSpPr>
        <p:spPr>
          <a:xfrm>
            <a:off x="1166643" y="1777119"/>
            <a:ext cx="9907756" cy="257040"/>
          </a:xfrm>
          <a:prstGeom prst="rect">
            <a:avLst/>
          </a:prstGeom>
        </p:spPr>
        <p:txBody>
          <a:bodyPr wrap="none" lIns="0" tIns="0" rIns="0" bIns="0" anchor="ctr">
            <a:noAutofit/>
          </a:bodyPr>
          <a:lstStyle>
            <a:lvl1pPr marL="0" indent="0" algn="l">
              <a:buNone/>
              <a:defRPr sz="1867" b="1" baseline="0">
                <a:solidFill>
                  <a:schemeClr val="tx1">
                    <a:lumMod val="75000"/>
                    <a:lumOff val="2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40" name="Picture Placeholder 7"/>
          <p:cNvSpPr>
            <a:spLocks noGrp="1"/>
          </p:cNvSpPr>
          <p:nvPr>
            <p:ph type="pic" sz="quarter" idx="22" hasCustomPrompt="1"/>
          </p:nvPr>
        </p:nvSpPr>
        <p:spPr>
          <a:xfrm>
            <a:off x="4442328" y="4366346"/>
            <a:ext cx="3288633" cy="1862116"/>
          </a:xfrm>
          <a:prstGeom prst="rect">
            <a:avLst/>
          </a:prstGeom>
          <a:solidFill>
            <a:schemeClr val="accent2"/>
          </a:solidFill>
          <a:ln w="19050">
            <a:solidFill>
              <a:schemeClr val="accent2"/>
            </a:solidFill>
          </a:ln>
        </p:spPr>
        <p:txBody>
          <a:bodyPr tIns="0" bIns="182880" anchor="b"/>
          <a:lstStyle>
            <a:lvl1pPr algn="ctr">
              <a:buNone/>
              <a:defRPr sz="1600">
                <a:solidFill>
                  <a:schemeClr val="bg1"/>
                </a:solidFill>
              </a:defRPr>
            </a:lvl1pPr>
          </a:lstStyle>
          <a:p>
            <a:r>
              <a:rPr lang="en-US" dirty="0"/>
              <a:t>Image Holder</a:t>
            </a:r>
          </a:p>
        </p:txBody>
      </p:sp>
      <p:sp>
        <p:nvSpPr>
          <p:cNvPr id="41" name="Picture Placeholder 7"/>
          <p:cNvSpPr>
            <a:spLocks noGrp="1"/>
          </p:cNvSpPr>
          <p:nvPr>
            <p:ph type="pic" sz="quarter" idx="23" hasCustomPrompt="1"/>
          </p:nvPr>
        </p:nvSpPr>
        <p:spPr>
          <a:xfrm>
            <a:off x="8007686" y="4366346"/>
            <a:ext cx="3288633" cy="1862116"/>
          </a:xfrm>
          <a:prstGeom prst="rect">
            <a:avLst/>
          </a:prstGeom>
          <a:solidFill>
            <a:schemeClr val="accent3"/>
          </a:solidFill>
          <a:ln w="19050">
            <a:solidFill>
              <a:schemeClr val="accent3"/>
            </a:solidFill>
          </a:ln>
        </p:spPr>
        <p:txBody>
          <a:bodyPr tIns="0" bIns="182880" anchor="b"/>
          <a:lstStyle>
            <a:lvl1pPr algn="ctr">
              <a:buNone/>
              <a:defRPr sz="1600">
                <a:solidFill>
                  <a:schemeClr val="bg1"/>
                </a:solidFill>
              </a:defRPr>
            </a:lvl1pPr>
          </a:lstStyle>
          <a:p>
            <a:r>
              <a:rPr lang="en-US" dirty="0"/>
              <a:t>Image Holder</a:t>
            </a:r>
          </a:p>
        </p:txBody>
      </p:sp>
      <p:sp>
        <p:nvSpPr>
          <p:cNvPr id="21"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8"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347617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500"/>
                                        <p:tgtEl>
                                          <p:spTgt spid="28">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34">
                                            <p:txEl>
                                              <p:pRg st="0" end="0"/>
                                            </p:txEl>
                                          </p:spTgt>
                                        </p:tgtEl>
                                        <p:attrNameLst>
                                          <p:attrName>style.visibility</p:attrName>
                                        </p:attrNameLst>
                                      </p:cBhvr>
                                      <p:to>
                                        <p:strVal val="visible"/>
                                      </p:to>
                                    </p:set>
                                    <p:animEffect transition="in" filter="wipe(left)">
                                      <p:cBhvr>
                                        <p:cTn id="19" dur="500"/>
                                        <p:tgtEl>
                                          <p:spTgt spid="34">
                                            <p:txEl>
                                              <p:pRg st="0" end="0"/>
                                            </p:txEl>
                                          </p:spTgt>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par>
                                <p:cTn id="26" presetID="22" presetClass="entr" presetSubtype="8" fill="hold" grpId="0" nodeType="withEffect" nodePh="1">
                                  <p:stCondLst>
                                    <p:cond delay="0"/>
                                  </p:stCondLst>
                                  <p:endCondLst>
                                    <p:cond evt="begin" delay="0">
                                      <p:tn val="26"/>
                                    </p:cond>
                                  </p:end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wipe(left)">
                                      <p:cBhvr>
                                        <p:cTn id="28" dur="500"/>
                                        <p:tgtEl>
                                          <p:spTgt spid="23">
                                            <p:txEl>
                                              <p:pRg st="0" end="0"/>
                                            </p:txEl>
                                          </p:spTgt>
                                        </p:tgtEl>
                                      </p:cBhvr>
                                    </p:animEffect>
                                  </p:childTnLst>
                                </p:cTn>
                              </p:par>
                            </p:childTnLst>
                          </p:cTn>
                        </p:par>
                        <p:par>
                          <p:cTn id="29" fill="hold">
                            <p:stCondLst>
                              <p:cond delay="2500"/>
                            </p:stCondLst>
                            <p:childTnLst>
                              <p:par>
                                <p:cTn id="30" presetID="53"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22" presetClass="entr" presetSubtype="8" fill="hold" grpId="0" nodeType="withEffect" nodePh="1">
                                  <p:stCondLst>
                                    <p:cond delay="0"/>
                                  </p:stCondLst>
                                  <p:endCondLst>
                                    <p:cond evt="begin" delay="0">
                                      <p:tn val="35"/>
                                    </p:cond>
                                  </p:end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wipe(left)">
                                      <p:cBhvr>
                                        <p:cTn id="37" dur="500"/>
                                        <p:tgtEl>
                                          <p:spTgt spid="25">
                                            <p:txEl>
                                              <p:pRg st="0" end="0"/>
                                            </p:txEl>
                                          </p:spTgt>
                                        </p:tgtEl>
                                      </p:cBhvr>
                                    </p:animEffect>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22" presetClass="entr" presetSubtype="8" fill="hold" grpId="0" nodeType="withEffect" nodePh="1">
                                  <p:stCondLst>
                                    <p:cond delay="0"/>
                                  </p:stCondLst>
                                  <p:endCondLst>
                                    <p:cond evt="begin" delay="0">
                                      <p:tn val="44"/>
                                    </p:cond>
                                  </p:endCondLst>
                                  <p:childTnLst>
                                    <p:set>
                                      <p:cBhvr>
                                        <p:cTn id="45" dur="1" fill="hold">
                                          <p:stCondLst>
                                            <p:cond delay="0"/>
                                          </p:stCondLst>
                                        </p:cTn>
                                        <p:tgtEl>
                                          <p:spTgt spid="27">
                                            <p:txEl>
                                              <p:pRg st="0" end="0"/>
                                            </p:txEl>
                                          </p:spTgt>
                                        </p:tgtEl>
                                        <p:attrNameLst>
                                          <p:attrName>style.visibility</p:attrName>
                                        </p:attrNameLst>
                                      </p:cBhvr>
                                      <p:to>
                                        <p:strVal val="visible"/>
                                      </p:to>
                                    </p:set>
                                    <p:animEffect transition="in" filter="wipe(left)">
                                      <p:cBhvr>
                                        <p:cTn id="46" dur="500"/>
                                        <p:tgtEl>
                                          <p:spTgt spid="27">
                                            <p:txEl>
                                              <p:pRg st="0" end="0"/>
                                            </p:txEl>
                                          </p:spTgt>
                                        </p:tgtEl>
                                      </p:cBhvr>
                                    </p:animEffect>
                                  </p:childTnLst>
                                </p:cTn>
                              </p:par>
                            </p:childTnLst>
                          </p:cTn>
                        </p:par>
                        <p:par>
                          <p:cTn id="47" fill="hold">
                            <p:stCondLst>
                              <p:cond delay="350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1000" fill="hold"/>
                                        <p:tgtEl>
                                          <p:spTgt spid="18"/>
                                        </p:tgtEl>
                                        <p:attrNameLst>
                                          <p:attrName>ppt_x</p:attrName>
                                        </p:attrNameLst>
                                      </p:cBhvr>
                                      <p:tavLst>
                                        <p:tav tm="0">
                                          <p:val>
                                            <p:strVal val="#ppt_x"/>
                                          </p:val>
                                        </p:tav>
                                        <p:tav tm="100000">
                                          <p:val>
                                            <p:strVal val="#ppt_x"/>
                                          </p:val>
                                        </p:tav>
                                      </p:tavLst>
                                    </p:anim>
                                    <p:anim calcmode="lin" valueType="num">
                                      <p:cBhvr additive="base">
                                        <p:cTn id="51" dur="1000" fill="hold"/>
                                        <p:tgtEl>
                                          <p:spTgt spid="18"/>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 presetClass="entr" presetSubtype="4" accel="50000" decel="5000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1000" fill="hold"/>
                                        <p:tgtEl>
                                          <p:spTgt spid="40"/>
                                        </p:tgtEl>
                                        <p:attrNameLst>
                                          <p:attrName>ppt_x</p:attrName>
                                        </p:attrNameLst>
                                      </p:cBhvr>
                                      <p:tavLst>
                                        <p:tav tm="0">
                                          <p:val>
                                            <p:strVal val="#ppt_x"/>
                                          </p:val>
                                        </p:tav>
                                        <p:tav tm="100000">
                                          <p:val>
                                            <p:strVal val="#ppt_x"/>
                                          </p:val>
                                        </p:tav>
                                      </p:tavLst>
                                    </p:anim>
                                    <p:anim calcmode="lin" valueType="num">
                                      <p:cBhvr additive="base">
                                        <p:cTn id="56" dur="1000" fill="hold"/>
                                        <p:tgtEl>
                                          <p:spTgt spid="4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2" presetClass="entr" presetSubtype="4" accel="50000" decel="5000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1000" fill="hold"/>
                                        <p:tgtEl>
                                          <p:spTgt spid="41"/>
                                        </p:tgtEl>
                                        <p:attrNameLst>
                                          <p:attrName>ppt_x</p:attrName>
                                        </p:attrNameLst>
                                      </p:cBhvr>
                                      <p:tavLst>
                                        <p:tav tm="0">
                                          <p:val>
                                            <p:strVal val="#ppt_x"/>
                                          </p:val>
                                        </p:tav>
                                        <p:tav tm="100000">
                                          <p:val>
                                            <p:strVal val="#ppt_x"/>
                                          </p:val>
                                        </p:tav>
                                      </p:tavLst>
                                    </p:anim>
                                    <p:anim calcmode="lin" valueType="num">
                                      <p:cBhvr additive="base">
                                        <p:cTn id="61"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3"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3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40" grpId="0" animBg="1"/>
      <p:bldP spid="41" grpId="0" animBg="1"/>
      <p:bldP spid="21" grpId="0"/>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876969" y="3001051"/>
            <a:ext cx="3288633" cy="1658916"/>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0" name="Rectangle 19"/>
          <p:cNvSpPr/>
          <p:nvPr userDrawn="1"/>
        </p:nvSpPr>
        <p:spPr>
          <a:xfrm>
            <a:off x="895686" y="1408767"/>
            <a:ext cx="3269916"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0" name="Picture Placeholder 7"/>
          <p:cNvSpPr>
            <a:spLocks noGrp="1"/>
          </p:cNvSpPr>
          <p:nvPr>
            <p:ph type="pic" sz="quarter" idx="22" hasCustomPrompt="1"/>
          </p:nvPr>
        </p:nvSpPr>
        <p:spPr>
          <a:xfrm>
            <a:off x="4442328" y="3001051"/>
            <a:ext cx="3288633" cy="1658916"/>
          </a:xfrm>
          <a:prstGeom prst="rect">
            <a:avLst/>
          </a:prstGeom>
          <a:solidFill>
            <a:schemeClr val="accent2"/>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41" name="Picture Placeholder 7"/>
          <p:cNvSpPr>
            <a:spLocks noGrp="1"/>
          </p:cNvSpPr>
          <p:nvPr>
            <p:ph type="pic" sz="quarter" idx="23" hasCustomPrompt="1"/>
          </p:nvPr>
        </p:nvSpPr>
        <p:spPr>
          <a:xfrm>
            <a:off x="8007686" y="3001051"/>
            <a:ext cx="3288633" cy="1658916"/>
          </a:xfrm>
          <a:prstGeom prst="rect">
            <a:avLst/>
          </a:prstGeom>
          <a:solidFill>
            <a:schemeClr val="accent3"/>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17" name="Rectangle 16"/>
          <p:cNvSpPr/>
          <p:nvPr userDrawn="1"/>
        </p:nvSpPr>
        <p:spPr>
          <a:xfrm>
            <a:off x="4461043" y="1408767"/>
            <a:ext cx="3269916" cy="15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userDrawn="1"/>
        </p:nvSpPr>
        <p:spPr>
          <a:xfrm>
            <a:off x="8026403" y="1408767"/>
            <a:ext cx="3269916" cy="15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1" name="Text Placeholder 3"/>
          <p:cNvSpPr>
            <a:spLocks noGrp="1"/>
          </p:cNvSpPr>
          <p:nvPr>
            <p:ph type="body" sz="half" idx="16" hasCustomPrompt="1"/>
          </p:nvPr>
        </p:nvSpPr>
        <p:spPr>
          <a:xfrm>
            <a:off x="876968" y="4723068"/>
            <a:ext cx="3288633" cy="508973"/>
          </a:xfrm>
          <a:prstGeom prst="rect">
            <a:avLst/>
          </a:prstGeom>
        </p:spPr>
        <p:txBody>
          <a:bodyPr wrap="square" lIns="0" tIns="0" rIns="0" bIns="0" anchor="ctr">
            <a:noAutofit/>
          </a:bodyPr>
          <a:lstStyle>
            <a:lvl1pPr marL="0" indent="0" algn="ctr">
              <a:buNone/>
              <a:defRPr sz="1867" b="1" baseline="0">
                <a:solidFill>
                  <a:schemeClr val="accent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28" name="Text Placeholder 3"/>
          <p:cNvSpPr>
            <a:spLocks noGrp="1"/>
          </p:cNvSpPr>
          <p:nvPr>
            <p:ph type="body" sz="half" idx="17"/>
          </p:nvPr>
        </p:nvSpPr>
        <p:spPr>
          <a:xfrm>
            <a:off x="895686" y="5273092"/>
            <a:ext cx="3269916" cy="1126377"/>
          </a:xfrm>
          <a:prstGeom prst="rect">
            <a:avLst/>
          </a:prstGeom>
        </p:spPr>
        <p:txBody>
          <a:bodyPr wrap="square" lIns="0" tIns="0" rIns="0" bIns="0" anchor="t">
            <a:noAutofit/>
          </a:bodyPr>
          <a:lstStyle>
            <a:lvl1pPr marL="0" indent="0" algn="ctr">
              <a:buNone/>
              <a:defRPr sz="1467" b="0" baseline="0">
                <a:solidFill>
                  <a:schemeClr val="tx1">
                    <a:lumMod val="75000"/>
                    <a:lumOff val="2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29" name="Text Placeholder 3"/>
          <p:cNvSpPr>
            <a:spLocks noGrp="1"/>
          </p:cNvSpPr>
          <p:nvPr>
            <p:ph type="body" sz="half" idx="24" hasCustomPrompt="1"/>
          </p:nvPr>
        </p:nvSpPr>
        <p:spPr>
          <a:xfrm>
            <a:off x="4442326" y="4723068"/>
            <a:ext cx="3288633" cy="508973"/>
          </a:xfrm>
          <a:prstGeom prst="rect">
            <a:avLst/>
          </a:prstGeom>
        </p:spPr>
        <p:txBody>
          <a:bodyPr wrap="square" lIns="0" tIns="0" rIns="0" bIns="0" anchor="ctr">
            <a:noAutofit/>
          </a:bodyPr>
          <a:lstStyle>
            <a:lvl1pPr marL="0" indent="0" algn="ctr">
              <a:buNone/>
              <a:defRPr sz="1867" b="1" baseline="0">
                <a:solidFill>
                  <a:schemeClr val="accent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30" name="Text Placeholder 3"/>
          <p:cNvSpPr>
            <a:spLocks noGrp="1"/>
          </p:cNvSpPr>
          <p:nvPr>
            <p:ph type="body" sz="half" idx="25"/>
          </p:nvPr>
        </p:nvSpPr>
        <p:spPr>
          <a:xfrm>
            <a:off x="4461043" y="5273092"/>
            <a:ext cx="3269916" cy="1126377"/>
          </a:xfrm>
          <a:prstGeom prst="rect">
            <a:avLst/>
          </a:prstGeom>
        </p:spPr>
        <p:txBody>
          <a:bodyPr wrap="square" lIns="0" tIns="0" rIns="0" bIns="0" anchor="t">
            <a:noAutofit/>
          </a:bodyPr>
          <a:lstStyle>
            <a:lvl1pPr marL="0" indent="0" algn="ctr">
              <a:buNone/>
              <a:defRPr sz="1467" b="0" baseline="0">
                <a:solidFill>
                  <a:schemeClr val="tx1">
                    <a:lumMod val="75000"/>
                    <a:lumOff val="2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31" name="Text Placeholder 3"/>
          <p:cNvSpPr>
            <a:spLocks noGrp="1"/>
          </p:cNvSpPr>
          <p:nvPr>
            <p:ph type="body" sz="half" idx="26" hasCustomPrompt="1"/>
          </p:nvPr>
        </p:nvSpPr>
        <p:spPr>
          <a:xfrm>
            <a:off x="8007685" y="4723068"/>
            <a:ext cx="3288633" cy="508973"/>
          </a:xfrm>
          <a:prstGeom prst="rect">
            <a:avLst/>
          </a:prstGeom>
        </p:spPr>
        <p:txBody>
          <a:bodyPr wrap="square" lIns="0" tIns="0" rIns="0" bIns="0" anchor="ctr">
            <a:noAutofit/>
          </a:bodyPr>
          <a:lstStyle>
            <a:lvl1pPr marL="0" indent="0" algn="ctr">
              <a:buNone/>
              <a:defRPr sz="1867" b="1" baseline="0">
                <a:solidFill>
                  <a:schemeClr val="accent3"/>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32" name="Text Placeholder 3"/>
          <p:cNvSpPr>
            <a:spLocks noGrp="1"/>
          </p:cNvSpPr>
          <p:nvPr>
            <p:ph type="body" sz="half" idx="27"/>
          </p:nvPr>
        </p:nvSpPr>
        <p:spPr>
          <a:xfrm>
            <a:off x="8026403" y="5273092"/>
            <a:ext cx="3269916" cy="1126377"/>
          </a:xfrm>
          <a:prstGeom prst="rect">
            <a:avLst/>
          </a:prstGeom>
        </p:spPr>
        <p:txBody>
          <a:bodyPr wrap="square" lIns="0" tIns="0" rIns="0" bIns="0" anchor="t">
            <a:noAutofit/>
          </a:bodyPr>
          <a:lstStyle>
            <a:lvl1pPr marL="0" indent="0" algn="ctr">
              <a:buNone/>
              <a:defRPr sz="1467" b="0" baseline="0">
                <a:solidFill>
                  <a:schemeClr val="tx1">
                    <a:lumMod val="75000"/>
                    <a:lumOff val="2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33" name="Freeform 62"/>
          <p:cNvSpPr>
            <a:spLocks noChangeAspect="1" noEditPoints="1"/>
          </p:cNvSpPr>
          <p:nvPr userDrawn="1"/>
        </p:nvSpPr>
        <p:spPr bwMode="auto">
          <a:xfrm>
            <a:off x="2091796" y="1728412"/>
            <a:ext cx="877693" cy="88470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5" name="Freeform 245"/>
          <p:cNvSpPr>
            <a:spLocks noChangeAspect="1"/>
          </p:cNvSpPr>
          <p:nvPr userDrawn="1"/>
        </p:nvSpPr>
        <p:spPr bwMode="auto">
          <a:xfrm>
            <a:off x="5668728" y="1743495"/>
            <a:ext cx="854544" cy="85454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6" name="Freeform 132"/>
          <p:cNvSpPr>
            <a:spLocks noChangeAspect="1" noEditPoints="1"/>
          </p:cNvSpPr>
          <p:nvPr userDrawn="1"/>
        </p:nvSpPr>
        <p:spPr bwMode="auto">
          <a:xfrm>
            <a:off x="9190983" y="1720844"/>
            <a:ext cx="940752" cy="899845"/>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24"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5"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337675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Effect transition="in" filter="fade">
                                      <p:cBhvr>
                                        <p:cTn id="11" dur="500"/>
                                        <p:tgtEl>
                                          <p:spTgt spid="25">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wipe(down)">
                                      <p:cBhvr>
                                        <p:cTn id="29" dur="500"/>
                                        <p:tgtEl>
                                          <p:spTgt spid="21">
                                            <p:txEl>
                                              <p:pRg st="0" end="0"/>
                                            </p:txEl>
                                          </p:spTgt>
                                        </p:tgtEl>
                                      </p:cBhvr>
                                    </p:animEffect>
                                  </p:childTnLst>
                                </p:cTn>
                              </p:par>
                            </p:childTnLst>
                          </p:cTn>
                        </p:par>
                        <p:par>
                          <p:cTn id="30" fill="hold">
                            <p:stCondLst>
                              <p:cond delay="3000"/>
                            </p:stCondLst>
                            <p:childTnLst>
                              <p:par>
                                <p:cTn id="31" presetID="22" presetClass="entr" presetSubtype="4" fill="hold" grpId="0" nodeType="afterEffect" nodePh="1">
                                  <p:stCondLst>
                                    <p:cond delay="0"/>
                                  </p:stCondLst>
                                  <p:endCondLst>
                                    <p:cond evt="begin" delay="0">
                                      <p:tn val="31"/>
                                    </p:cond>
                                  </p:endCondLst>
                                  <p:childTnLst>
                                    <p:set>
                                      <p:cBhvr>
                                        <p:cTn id="32" dur="1" fill="hold">
                                          <p:stCondLst>
                                            <p:cond delay="0"/>
                                          </p:stCondLst>
                                        </p:cTn>
                                        <p:tgtEl>
                                          <p:spTgt spid="28">
                                            <p:txEl>
                                              <p:pRg st="0" end="0"/>
                                            </p:txEl>
                                          </p:spTgt>
                                        </p:tgtEl>
                                        <p:attrNameLst>
                                          <p:attrName>style.visibility</p:attrName>
                                        </p:attrNameLst>
                                      </p:cBhvr>
                                      <p:to>
                                        <p:strVal val="visible"/>
                                      </p:to>
                                    </p:set>
                                    <p:animEffect transition="in" filter="wipe(down)">
                                      <p:cBhvr>
                                        <p:cTn id="33" dur="500"/>
                                        <p:tgtEl>
                                          <p:spTgt spid="28">
                                            <p:txEl>
                                              <p:pRg st="0" end="0"/>
                                            </p:txEl>
                                          </p:spTgt>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00"/>
                                        <p:tgtEl>
                                          <p:spTgt spid="40"/>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par>
                          <p:cTn id="42" fill="hold">
                            <p:stCondLst>
                              <p:cond delay="4500"/>
                            </p:stCondLst>
                            <p:childTnLst>
                              <p:par>
                                <p:cTn id="43" presetID="53"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29">
                                            <p:txEl>
                                              <p:pRg st="0" end="0"/>
                                            </p:txEl>
                                          </p:spTgt>
                                        </p:tgtEl>
                                        <p:attrNameLst>
                                          <p:attrName>style.visibility</p:attrName>
                                        </p:attrNameLst>
                                      </p:cBhvr>
                                      <p:to>
                                        <p:strVal val="visible"/>
                                      </p:to>
                                    </p:set>
                                    <p:animEffect transition="in" filter="wipe(down)">
                                      <p:cBhvr>
                                        <p:cTn id="51" dur="500"/>
                                        <p:tgtEl>
                                          <p:spTgt spid="29">
                                            <p:txEl>
                                              <p:pRg st="0" end="0"/>
                                            </p:txEl>
                                          </p:spTgt>
                                        </p:tgtEl>
                                      </p:cBhvr>
                                    </p:animEffect>
                                  </p:childTnLst>
                                </p:cTn>
                              </p:par>
                            </p:childTnLst>
                          </p:cTn>
                        </p:par>
                        <p:par>
                          <p:cTn id="52" fill="hold">
                            <p:stCondLst>
                              <p:cond delay="5500"/>
                            </p:stCondLst>
                            <p:childTnLst>
                              <p:par>
                                <p:cTn id="53" presetID="22" presetClass="entr" presetSubtype="4" fill="hold" grpId="0" nodeType="afterEffect" nodePh="1">
                                  <p:stCondLst>
                                    <p:cond delay="0"/>
                                  </p:stCondLst>
                                  <p:endCondLst>
                                    <p:cond evt="begin" delay="0">
                                      <p:tn val="53"/>
                                    </p:cond>
                                  </p:endCondLst>
                                  <p:childTnLst>
                                    <p:set>
                                      <p:cBhvr>
                                        <p:cTn id="54" dur="1" fill="hold">
                                          <p:stCondLst>
                                            <p:cond delay="0"/>
                                          </p:stCondLst>
                                        </p:cTn>
                                        <p:tgtEl>
                                          <p:spTgt spid="30">
                                            <p:txEl>
                                              <p:pRg st="0" end="0"/>
                                            </p:txEl>
                                          </p:spTgt>
                                        </p:tgtEl>
                                        <p:attrNameLst>
                                          <p:attrName>style.visibility</p:attrName>
                                        </p:attrNameLst>
                                      </p:cBhvr>
                                      <p:to>
                                        <p:strVal val="visible"/>
                                      </p:to>
                                    </p:set>
                                    <p:animEffect transition="in" filter="wipe(down)">
                                      <p:cBhvr>
                                        <p:cTn id="55" dur="500"/>
                                        <p:tgtEl>
                                          <p:spTgt spid="30">
                                            <p:txEl>
                                              <p:pRg st="0" end="0"/>
                                            </p:txEl>
                                          </p:spTgt>
                                        </p:tgtEl>
                                      </p:cBhvr>
                                    </p:animEffect>
                                  </p:childTnLst>
                                </p:cTn>
                              </p:par>
                            </p:childTnLst>
                          </p:cTn>
                        </p:par>
                        <p:par>
                          <p:cTn id="56" fill="hold">
                            <p:stCondLst>
                              <p:cond delay="6000"/>
                            </p:stCondLst>
                            <p:childTnLst>
                              <p:par>
                                <p:cTn id="57" presetID="22" presetClass="entr" presetSubtype="4"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par>
                          <p:cTn id="60" fill="hold">
                            <p:stCondLst>
                              <p:cond delay="6500"/>
                            </p:stCondLst>
                            <p:childTnLst>
                              <p:par>
                                <p:cTn id="61" presetID="53"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childTnLst>
                          </p:cTn>
                        </p:par>
                        <p:par>
                          <p:cTn id="66" fill="hold">
                            <p:stCondLst>
                              <p:cond delay="7000"/>
                            </p:stCondLst>
                            <p:childTnLst>
                              <p:par>
                                <p:cTn id="67" presetID="22" presetClass="entr" presetSubtype="4"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wipe(down)">
                                      <p:cBhvr>
                                        <p:cTn id="69" dur="500"/>
                                        <p:tgtEl>
                                          <p:spTgt spid="41"/>
                                        </p:tgtEl>
                                      </p:cBhvr>
                                    </p:animEffect>
                                  </p:childTnLst>
                                </p:cTn>
                              </p:par>
                            </p:childTnLst>
                          </p:cTn>
                        </p:par>
                        <p:par>
                          <p:cTn id="70" fill="hold">
                            <p:stCondLst>
                              <p:cond delay="7500"/>
                            </p:stCondLst>
                            <p:childTnLst>
                              <p:par>
                                <p:cTn id="71" presetID="22" presetClass="entr" presetSubtype="4" fill="hold" grpId="0" nodeType="afterEffect">
                                  <p:stCondLst>
                                    <p:cond delay="0"/>
                                  </p:stCondLst>
                                  <p:childTnLst>
                                    <p:set>
                                      <p:cBhvr>
                                        <p:cTn id="72" dur="1" fill="hold">
                                          <p:stCondLst>
                                            <p:cond delay="0"/>
                                          </p:stCondLst>
                                        </p:cTn>
                                        <p:tgtEl>
                                          <p:spTgt spid="31">
                                            <p:txEl>
                                              <p:pRg st="0" end="0"/>
                                            </p:txEl>
                                          </p:spTgt>
                                        </p:tgtEl>
                                        <p:attrNameLst>
                                          <p:attrName>style.visibility</p:attrName>
                                        </p:attrNameLst>
                                      </p:cBhvr>
                                      <p:to>
                                        <p:strVal val="visible"/>
                                      </p:to>
                                    </p:set>
                                    <p:animEffect transition="in" filter="wipe(down)">
                                      <p:cBhvr>
                                        <p:cTn id="73" dur="500"/>
                                        <p:tgtEl>
                                          <p:spTgt spid="31">
                                            <p:txEl>
                                              <p:pRg st="0" end="0"/>
                                            </p:txEl>
                                          </p:spTgt>
                                        </p:tgtEl>
                                      </p:cBhvr>
                                    </p:animEffect>
                                  </p:childTnLst>
                                </p:cTn>
                              </p:par>
                            </p:childTnLst>
                          </p:cTn>
                        </p:par>
                        <p:par>
                          <p:cTn id="74" fill="hold">
                            <p:stCondLst>
                              <p:cond delay="8000"/>
                            </p:stCondLst>
                            <p:childTnLst>
                              <p:par>
                                <p:cTn id="75" presetID="22" presetClass="entr" presetSubtype="4" fill="hold" grpId="0" nodeType="afterEffect" nodePh="1">
                                  <p:stCondLst>
                                    <p:cond delay="0"/>
                                  </p:stCondLst>
                                  <p:endCondLst>
                                    <p:cond evt="begin" delay="0">
                                      <p:tn val="75"/>
                                    </p:cond>
                                  </p:endCondLst>
                                  <p:childTnLst>
                                    <p:set>
                                      <p:cBhvr>
                                        <p:cTn id="76" dur="1" fill="hold">
                                          <p:stCondLst>
                                            <p:cond delay="0"/>
                                          </p:stCondLst>
                                        </p:cTn>
                                        <p:tgtEl>
                                          <p:spTgt spid="32">
                                            <p:txEl>
                                              <p:pRg st="0" end="0"/>
                                            </p:txEl>
                                          </p:spTgt>
                                        </p:tgtEl>
                                        <p:attrNameLst>
                                          <p:attrName>style.visibility</p:attrName>
                                        </p:attrNameLst>
                                      </p:cBhvr>
                                      <p:to>
                                        <p:strVal val="visible"/>
                                      </p:to>
                                    </p:set>
                                    <p:animEffect transition="in" filter="wipe(down)">
                                      <p:cBhvr>
                                        <p:cTn id="77"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40" grpId="0" animBg="1"/>
      <p:bldP spid="41" grpId="0" animBg="1"/>
      <p:bldP spid="17" grpId="0" animBg="1"/>
      <p:bldP spid="19" grpId="0" animBg="1"/>
      <p:bldP spid="21" grpId="0" build="p">
        <p:tmplLst>
          <p:tmpl lvl="1">
            <p:tnLst>
              <p:par>
                <p:cTn presetID="22" presetClass="entr" presetSubtype="4"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down)">
                      <p:cBhvr>
                        <p:cTn dur="500"/>
                        <p:tgtEl>
                          <p:spTgt spid="21"/>
                        </p:tgtEl>
                      </p:cBhvr>
                    </p:animEffect>
                  </p:childTnLst>
                </p:cTn>
              </p:par>
            </p:tnLst>
          </p:tmpl>
        </p:tmplLst>
      </p:bldP>
      <p:bldP spid="2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1" grpId="0" build="p">
        <p:tmplLst>
          <p:tmpl lvl="1">
            <p:tnLst>
              <p:par>
                <p:cTn presetID="22" presetClass="entr" presetSubtype="4"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down)">
                      <p:cBhvr>
                        <p:cTn dur="500"/>
                        <p:tgtEl>
                          <p:spTgt spid="31"/>
                        </p:tgtEl>
                      </p:cBhvr>
                    </p:animEffect>
                  </p:childTnLst>
                </p:cTn>
              </p:par>
            </p:tnLst>
          </p:tmpl>
        </p:tmplLst>
      </p:bldP>
      <p:bldP spid="3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3" grpId="0" animBg="1"/>
      <p:bldP spid="35" grpId="0" animBg="1"/>
      <p:bldP spid="36" grpId="0" animBg="1"/>
      <p:bldP spid="24" grpId="0"/>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Pic6">
    <p:spTree>
      <p:nvGrpSpPr>
        <p:cNvPr id="1" name=""/>
        <p:cNvGrpSpPr/>
        <p:nvPr/>
      </p:nvGrpSpPr>
      <p:grpSpPr>
        <a:xfrm>
          <a:off x="0" y="0"/>
          <a:ext cx="0" cy="0"/>
          <a:chOff x="0" y="0"/>
          <a:chExt cx="0" cy="0"/>
        </a:xfrm>
      </p:grpSpPr>
      <p:sp>
        <p:nvSpPr>
          <p:cNvPr id="20" name="Rectangle 19"/>
          <p:cNvSpPr/>
          <p:nvPr userDrawn="1"/>
        </p:nvSpPr>
        <p:spPr>
          <a:xfrm>
            <a:off x="852128" y="1597800"/>
            <a:ext cx="3759200" cy="4554301"/>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5" name="Picture Placeholder 7"/>
          <p:cNvSpPr>
            <a:spLocks noGrp="1"/>
          </p:cNvSpPr>
          <p:nvPr>
            <p:ph type="pic" sz="quarter" idx="11" hasCustomPrompt="1"/>
          </p:nvPr>
        </p:nvSpPr>
        <p:spPr>
          <a:xfrm>
            <a:off x="4611328" y="1597802"/>
            <a:ext cx="3352800" cy="2277151"/>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16" name="Picture Placeholder 7"/>
          <p:cNvSpPr>
            <a:spLocks noGrp="1"/>
          </p:cNvSpPr>
          <p:nvPr>
            <p:ph type="pic" sz="quarter" idx="12" hasCustomPrompt="1"/>
          </p:nvPr>
        </p:nvSpPr>
        <p:spPr>
          <a:xfrm>
            <a:off x="7964128" y="1597802"/>
            <a:ext cx="3352800" cy="2277151"/>
          </a:xfrm>
          <a:prstGeom prst="rect">
            <a:avLst/>
          </a:prstGeom>
          <a:solidFill>
            <a:schemeClr val="accent2"/>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1" name="Picture Placeholder 7"/>
          <p:cNvSpPr>
            <a:spLocks noGrp="1"/>
          </p:cNvSpPr>
          <p:nvPr>
            <p:ph type="pic" sz="quarter" idx="13" hasCustomPrompt="1"/>
          </p:nvPr>
        </p:nvSpPr>
        <p:spPr>
          <a:xfrm>
            <a:off x="4611328" y="3874953"/>
            <a:ext cx="3352800" cy="2277151"/>
          </a:xfrm>
          <a:prstGeom prst="rect">
            <a:avLst/>
          </a:prstGeom>
          <a:solidFill>
            <a:schemeClr val="accent3"/>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8" name="Picture Placeholder 7"/>
          <p:cNvSpPr>
            <a:spLocks noGrp="1"/>
          </p:cNvSpPr>
          <p:nvPr>
            <p:ph type="pic" sz="quarter" idx="14" hasCustomPrompt="1"/>
          </p:nvPr>
        </p:nvSpPr>
        <p:spPr>
          <a:xfrm>
            <a:off x="7964128" y="3874953"/>
            <a:ext cx="3352800" cy="2277151"/>
          </a:xfrm>
          <a:prstGeom prst="rect">
            <a:avLst/>
          </a:prstGeom>
          <a:solidFill>
            <a:schemeClr val="accent4"/>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1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211885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1500"/>
                            </p:stCondLst>
                            <p:childTnLst>
                              <p:par>
                                <p:cTn id="17" presetID="2" presetClass="entr" presetSubtype="4" accel="50000" decel="5000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 presetClass="entr" presetSubtype="4" accel="50000" decel="5000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000" fill="hold"/>
                                        <p:tgtEl>
                                          <p:spTgt spid="21"/>
                                        </p:tgtEl>
                                        <p:attrNameLst>
                                          <p:attrName>ppt_x</p:attrName>
                                        </p:attrNameLst>
                                      </p:cBhvr>
                                      <p:tavLst>
                                        <p:tav tm="0">
                                          <p:val>
                                            <p:strVal val="#ppt_x"/>
                                          </p:val>
                                        </p:tav>
                                        <p:tav tm="100000">
                                          <p:val>
                                            <p:strVal val="#ppt_x"/>
                                          </p:val>
                                        </p:tav>
                                      </p:tavLst>
                                    </p:anim>
                                    <p:anim calcmode="lin" valueType="num">
                                      <p:cBhvr additive="base">
                                        <p:cTn id="30" dur="1000" fill="hold"/>
                                        <p:tgtEl>
                                          <p:spTgt spid="21"/>
                                        </p:tgtEl>
                                        <p:attrNameLst>
                                          <p:attrName>ppt_y</p:attrName>
                                        </p:attrNameLst>
                                      </p:cBhvr>
                                      <p:tavLst>
                                        <p:tav tm="0">
                                          <p:val>
                                            <p:strVal val="1+#ppt_h/2"/>
                                          </p:val>
                                        </p:tav>
                                        <p:tav tm="100000">
                                          <p:val>
                                            <p:strVal val="#ppt_y"/>
                                          </p:val>
                                        </p:tav>
                                      </p:tavLst>
                                    </p:anim>
                                  </p:childTnLst>
                                </p:cTn>
                              </p:par>
                            </p:childTnLst>
                          </p:cTn>
                        </p:par>
                        <p:par>
                          <p:cTn id="31" fill="hold">
                            <p:stCondLst>
                              <p:cond delay="4500"/>
                            </p:stCondLst>
                            <p:childTnLst>
                              <p:par>
                                <p:cTn id="32" presetID="2" presetClass="entr" presetSubtype="4" accel="50000" decel="5000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1000" fill="hold"/>
                                        <p:tgtEl>
                                          <p:spTgt spid="28"/>
                                        </p:tgtEl>
                                        <p:attrNameLst>
                                          <p:attrName>ppt_x</p:attrName>
                                        </p:attrNameLst>
                                      </p:cBhvr>
                                      <p:tavLst>
                                        <p:tav tm="0">
                                          <p:val>
                                            <p:strVal val="#ppt_x"/>
                                          </p:val>
                                        </p:tav>
                                        <p:tav tm="100000">
                                          <p:val>
                                            <p:strVal val="#ppt_x"/>
                                          </p:val>
                                        </p:tav>
                                      </p:tavLst>
                                    </p:anim>
                                    <p:anim calcmode="lin" valueType="num">
                                      <p:cBhvr additive="base">
                                        <p:cTn id="35"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5" grpId="0" animBg="1"/>
      <p:bldP spid="16" grpId="0" animBg="1"/>
      <p:bldP spid="21" grpId="0" animBg="1"/>
      <p:bldP spid="28" grpId="0" animBg="1"/>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Pic1">
    <p:spTree>
      <p:nvGrpSpPr>
        <p:cNvPr id="1" name=""/>
        <p:cNvGrpSpPr/>
        <p:nvPr/>
      </p:nvGrpSpPr>
      <p:grpSpPr>
        <a:xfrm>
          <a:off x="0" y="0"/>
          <a:ext cx="0" cy="0"/>
          <a:chOff x="0" y="0"/>
          <a:chExt cx="0" cy="0"/>
        </a:xfrm>
      </p:grpSpPr>
      <p:sp>
        <p:nvSpPr>
          <p:cNvPr id="24" name="Rectangle 23"/>
          <p:cNvSpPr/>
          <p:nvPr userDrawn="1"/>
        </p:nvSpPr>
        <p:spPr>
          <a:xfrm>
            <a:off x="863600" y="1546945"/>
            <a:ext cx="5283200" cy="1501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8" name="Picture Placeholder 7"/>
          <p:cNvSpPr>
            <a:spLocks noGrp="1"/>
          </p:cNvSpPr>
          <p:nvPr>
            <p:ph type="pic" sz="quarter" idx="10" hasCustomPrompt="1"/>
          </p:nvPr>
        </p:nvSpPr>
        <p:spPr>
          <a:xfrm>
            <a:off x="6297446" y="1574142"/>
            <a:ext cx="5030956" cy="1473860"/>
          </a:xfrm>
          <a:prstGeom prst="rect">
            <a:avLst/>
          </a:prstGeom>
          <a:ln w="19050">
            <a:solidFill>
              <a:schemeClr val="accent1"/>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9" name="Text Placeholder 3"/>
          <p:cNvSpPr>
            <a:spLocks noGrp="1"/>
          </p:cNvSpPr>
          <p:nvPr>
            <p:ph type="body" sz="half" idx="15"/>
          </p:nvPr>
        </p:nvSpPr>
        <p:spPr>
          <a:xfrm>
            <a:off x="1006907" y="1926096"/>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10" name="Text Placeholder 3"/>
          <p:cNvSpPr>
            <a:spLocks noGrp="1"/>
          </p:cNvSpPr>
          <p:nvPr>
            <p:ph type="body" sz="half" idx="17"/>
          </p:nvPr>
        </p:nvSpPr>
        <p:spPr>
          <a:xfrm>
            <a:off x="999883" y="1651493"/>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25" name="Rectangle 24"/>
          <p:cNvSpPr/>
          <p:nvPr userDrawn="1"/>
        </p:nvSpPr>
        <p:spPr>
          <a:xfrm>
            <a:off x="863600" y="3196149"/>
            <a:ext cx="5283200" cy="15010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Picture Placeholder 7"/>
          <p:cNvSpPr>
            <a:spLocks noGrp="1"/>
          </p:cNvSpPr>
          <p:nvPr>
            <p:ph type="pic" sz="quarter" idx="18" hasCustomPrompt="1"/>
          </p:nvPr>
        </p:nvSpPr>
        <p:spPr>
          <a:xfrm>
            <a:off x="6297446" y="3223346"/>
            <a:ext cx="5030956" cy="1473860"/>
          </a:xfrm>
          <a:prstGeom prst="rect">
            <a:avLst/>
          </a:prstGeom>
          <a:ln w="19050">
            <a:solidFill>
              <a:schemeClr val="accent2"/>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7" name="Text Placeholder 3"/>
          <p:cNvSpPr>
            <a:spLocks noGrp="1"/>
          </p:cNvSpPr>
          <p:nvPr>
            <p:ph type="body" sz="half" idx="19"/>
          </p:nvPr>
        </p:nvSpPr>
        <p:spPr>
          <a:xfrm>
            <a:off x="1006907" y="3575300"/>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28" name="Text Placeholder 3"/>
          <p:cNvSpPr>
            <a:spLocks noGrp="1"/>
          </p:cNvSpPr>
          <p:nvPr>
            <p:ph type="body" sz="half" idx="20"/>
          </p:nvPr>
        </p:nvSpPr>
        <p:spPr>
          <a:xfrm>
            <a:off x="999883" y="3300697"/>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29" name="Rectangle 28"/>
          <p:cNvSpPr/>
          <p:nvPr userDrawn="1"/>
        </p:nvSpPr>
        <p:spPr>
          <a:xfrm>
            <a:off x="863600" y="4874344"/>
            <a:ext cx="5283200" cy="1501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0" name="Picture Placeholder 7"/>
          <p:cNvSpPr>
            <a:spLocks noGrp="1"/>
          </p:cNvSpPr>
          <p:nvPr>
            <p:ph type="pic" sz="quarter" idx="21" hasCustomPrompt="1"/>
          </p:nvPr>
        </p:nvSpPr>
        <p:spPr>
          <a:xfrm>
            <a:off x="6297446" y="4901539"/>
            <a:ext cx="5030956" cy="1473860"/>
          </a:xfrm>
          <a:prstGeom prst="rect">
            <a:avLst/>
          </a:prstGeom>
          <a:ln w="19050">
            <a:solidFill>
              <a:schemeClr val="accent3"/>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31" name="Text Placeholder 3"/>
          <p:cNvSpPr>
            <a:spLocks noGrp="1"/>
          </p:cNvSpPr>
          <p:nvPr>
            <p:ph type="body" sz="half" idx="22"/>
          </p:nvPr>
        </p:nvSpPr>
        <p:spPr>
          <a:xfrm>
            <a:off x="1006907" y="5253495"/>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23"/>
          </p:nvPr>
        </p:nvSpPr>
        <p:spPr>
          <a:xfrm>
            <a:off x="999883" y="4978892"/>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2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1"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113844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par>
                          <p:cTn id="13" fill="hold">
                            <p:stCondLst>
                              <p:cond delay="1500"/>
                            </p:stCondLst>
                            <p:childTnLst>
                              <p:par>
                                <p:cTn id="14" presetID="2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500"/>
                                        <p:tgtEl>
                                          <p:spTgt spid="9">
                                            <p:txEl>
                                              <p:pRg st="0" end="0"/>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1000" fill="hold"/>
                                        <p:tgtEl>
                                          <p:spTgt spid="26"/>
                                        </p:tgtEl>
                                        <p:attrNameLst>
                                          <p:attrName>ppt_x</p:attrName>
                                        </p:attrNameLst>
                                      </p:cBhvr>
                                      <p:tavLst>
                                        <p:tav tm="0">
                                          <p:val>
                                            <p:strVal val="#ppt_x"/>
                                          </p:val>
                                        </p:tav>
                                        <p:tav tm="100000">
                                          <p:val>
                                            <p:strVal val="#ppt_x"/>
                                          </p:val>
                                        </p:tav>
                                      </p:tavLst>
                                    </p:anim>
                                    <p:anim calcmode="lin" valueType="num">
                                      <p:cBhvr additive="base">
                                        <p:cTn id="25" dur="1000" fill="hold"/>
                                        <p:tgtEl>
                                          <p:spTgt spid="26"/>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2" presetClass="entr" presetSubtype="8" fill="hold" grpId="0" nodeType="afterEffect" nodePh="1">
                                  <p:stCondLst>
                                    <p:cond delay="0"/>
                                  </p:stCondLst>
                                  <p:endCondLst>
                                    <p:cond evt="begin" delay="0">
                                      <p:tn val="27"/>
                                    </p:cond>
                                  </p:endCondLst>
                                  <p:childTnLst>
                                    <p:set>
                                      <p:cBhvr>
                                        <p:cTn id="28" dur="1" fill="hold">
                                          <p:stCondLst>
                                            <p:cond delay="0"/>
                                          </p:stCondLst>
                                        </p:cTn>
                                        <p:tgtEl>
                                          <p:spTgt spid="28">
                                            <p:txEl>
                                              <p:pRg st="0" end="0"/>
                                            </p:txEl>
                                          </p:spTgt>
                                        </p:tgtEl>
                                        <p:attrNameLst>
                                          <p:attrName>style.visibility</p:attrName>
                                        </p:attrNameLst>
                                      </p:cBhvr>
                                      <p:to>
                                        <p:strVal val="visible"/>
                                      </p:to>
                                    </p:set>
                                    <p:animEffect transition="in" filter="wipe(left)">
                                      <p:cBhvr>
                                        <p:cTn id="29" dur="500"/>
                                        <p:tgtEl>
                                          <p:spTgt spid="28">
                                            <p:txEl>
                                              <p:pRg st="0" end="0"/>
                                            </p:txEl>
                                          </p:spTgt>
                                        </p:tgtEl>
                                      </p:cBhvr>
                                    </p:animEffect>
                                  </p:childTnLst>
                                </p:cTn>
                              </p:par>
                            </p:childTnLst>
                          </p:cTn>
                        </p:par>
                        <p:par>
                          <p:cTn id="30" fill="hold">
                            <p:stCondLst>
                              <p:cond delay="4000"/>
                            </p:stCondLst>
                            <p:childTnLst>
                              <p:par>
                                <p:cTn id="31" presetID="22" presetClass="entr" presetSubtype="8" fill="hold" grpId="0" nodeType="afterEffect" nodePh="1">
                                  <p:stCondLst>
                                    <p:cond delay="0"/>
                                  </p:stCondLst>
                                  <p:endCondLst>
                                    <p:cond evt="begin" delay="0">
                                      <p:tn val="31"/>
                                    </p:cond>
                                  </p:endCondLst>
                                  <p:childTnLst>
                                    <p:set>
                                      <p:cBhvr>
                                        <p:cTn id="32" dur="1" fill="hold">
                                          <p:stCondLst>
                                            <p:cond delay="0"/>
                                          </p:stCondLst>
                                        </p:cTn>
                                        <p:tgtEl>
                                          <p:spTgt spid="27">
                                            <p:txEl>
                                              <p:pRg st="0" end="0"/>
                                            </p:txEl>
                                          </p:spTgt>
                                        </p:tgtEl>
                                        <p:attrNameLst>
                                          <p:attrName>style.visibility</p:attrName>
                                        </p:attrNameLst>
                                      </p:cBhvr>
                                      <p:to>
                                        <p:strVal val="visible"/>
                                      </p:to>
                                    </p:set>
                                    <p:animEffect transition="in" filter="wipe(left)">
                                      <p:cBhvr>
                                        <p:cTn id="33" dur="500"/>
                                        <p:tgtEl>
                                          <p:spTgt spid="27">
                                            <p:txEl>
                                              <p:pRg st="0" end="0"/>
                                            </p:txEl>
                                          </p:spTgt>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50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1000" fill="hold"/>
                                        <p:tgtEl>
                                          <p:spTgt spid="30"/>
                                        </p:tgtEl>
                                        <p:attrNameLst>
                                          <p:attrName>ppt_x</p:attrName>
                                        </p:attrNameLst>
                                      </p:cBhvr>
                                      <p:tavLst>
                                        <p:tav tm="0">
                                          <p:val>
                                            <p:strVal val="#ppt_x"/>
                                          </p:val>
                                        </p:tav>
                                        <p:tav tm="100000">
                                          <p:val>
                                            <p:strVal val="#ppt_x"/>
                                          </p:val>
                                        </p:tav>
                                      </p:tavLst>
                                    </p:anim>
                                    <p:anim calcmode="lin" valueType="num">
                                      <p:cBhvr additive="base">
                                        <p:cTn id="42" dur="1000" fill="hold"/>
                                        <p:tgtEl>
                                          <p:spTgt spid="30"/>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2" presetClass="entr" presetSubtype="8" fill="hold" grpId="0" nodeType="afterEffect" nodePh="1">
                                  <p:stCondLst>
                                    <p:cond delay="0"/>
                                  </p:stCondLst>
                                  <p:endCondLst>
                                    <p:cond evt="begin" delay="0">
                                      <p:tn val="44"/>
                                    </p:cond>
                                  </p:endCondLst>
                                  <p:childTnLst>
                                    <p:set>
                                      <p:cBhvr>
                                        <p:cTn id="45" dur="1" fill="hold">
                                          <p:stCondLst>
                                            <p:cond delay="0"/>
                                          </p:stCondLst>
                                        </p:cTn>
                                        <p:tgtEl>
                                          <p:spTgt spid="32">
                                            <p:txEl>
                                              <p:pRg st="0" end="0"/>
                                            </p:txEl>
                                          </p:spTgt>
                                        </p:tgtEl>
                                        <p:attrNameLst>
                                          <p:attrName>style.visibility</p:attrName>
                                        </p:attrNameLst>
                                      </p:cBhvr>
                                      <p:to>
                                        <p:strVal val="visible"/>
                                      </p:to>
                                    </p:set>
                                    <p:animEffect transition="in" filter="wipe(left)">
                                      <p:cBhvr>
                                        <p:cTn id="46" dur="500"/>
                                        <p:tgtEl>
                                          <p:spTgt spid="32">
                                            <p:txEl>
                                              <p:pRg st="0" end="0"/>
                                            </p:txEl>
                                          </p:spTgt>
                                        </p:tgtEl>
                                      </p:cBhvr>
                                    </p:animEffect>
                                  </p:childTnLst>
                                </p:cTn>
                              </p:par>
                            </p:childTnLst>
                          </p:cTn>
                        </p:par>
                        <p:par>
                          <p:cTn id="47" fill="hold">
                            <p:stCondLst>
                              <p:cond delay="6500"/>
                            </p:stCondLst>
                            <p:childTnLst>
                              <p:par>
                                <p:cTn id="48" presetID="22" presetClass="entr" presetSubtype="8" fill="hold" grpId="0" nodeType="afterEffect" nodePh="1">
                                  <p:stCondLst>
                                    <p:cond delay="0"/>
                                  </p:stCondLst>
                                  <p:endCondLst>
                                    <p:cond evt="begin" delay="0">
                                      <p:tn val="48"/>
                                    </p:cond>
                                  </p:endCondLst>
                                  <p:childTnLst>
                                    <p:set>
                                      <p:cBhvr>
                                        <p:cTn id="49" dur="1" fill="hold">
                                          <p:stCondLst>
                                            <p:cond delay="0"/>
                                          </p:stCondLst>
                                        </p:cTn>
                                        <p:tgtEl>
                                          <p:spTgt spid="31">
                                            <p:txEl>
                                              <p:pRg st="0" end="0"/>
                                            </p:txEl>
                                          </p:spTgt>
                                        </p:tgtEl>
                                        <p:attrNameLst>
                                          <p:attrName>style.visibility</p:attrName>
                                        </p:attrNameLst>
                                      </p:cBhvr>
                                      <p:to>
                                        <p:strVal val="visible"/>
                                      </p:to>
                                    </p:set>
                                    <p:animEffect transition="in" filter="wipe(left)">
                                      <p:cBhvr>
                                        <p:cTn id="50" dur="500"/>
                                        <p:tgtEl>
                                          <p:spTgt spid="31">
                                            <p:txEl>
                                              <p:pRg st="0" end="0"/>
                                            </p:txEl>
                                          </p:spTgt>
                                        </p:tgtEl>
                                      </p:cBhvr>
                                    </p:animEffect>
                                  </p:childTnLst>
                                </p:cTn>
                              </p:par>
                            </p:childTnLst>
                          </p:cTn>
                        </p:par>
                        <p:par>
                          <p:cTn id="51" fill="hold">
                            <p:stCondLst>
                              <p:cond delay="7000"/>
                            </p:stCondLst>
                            <p:childTnLst>
                              <p:par>
                                <p:cTn id="52" presetID="22" presetClass="entr" presetSubtype="8"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7500"/>
                            </p:stCondLst>
                            <p:childTnLst>
                              <p:par>
                                <p:cTn id="59" presetID="10" presetClass="entr" presetSubtype="0" fill="hold" grpId="0" nodeType="afterEffect">
                                  <p:stCondLst>
                                    <p:cond delay="0"/>
                                  </p:stCondLst>
                                  <p:childTnLst>
                                    <p:set>
                                      <p:cBhvr>
                                        <p:cTn id="60" dur="1" fill="hold">
                                          <p:stCondLst>
                                            <p:cond delay="0"/>
                                          </p:stCondLst>
                                        </p:cTn>
                                        <p:tgtEl>
                                          <p:spTgt spid="21">
                                            <p:txEl>
                                              <p:pRg st="0" end="0"/>
                                            </p:txEl>
                                          </p:spTgt>
                                        </p:tgtEl>
                                        <p:attrNameLst>
                                          <p:attrName>style.visibility</p:attrName>
                                        </p:attrNameLst>
                                      </p:cBhvr>
                                      <p:to>
                                        <p:strVal val="visible"/>
                                      </p:to>
                                    </p:set>
                                    <p:animEffect transition="in" filter="fade">
                                      <p:cBhvr>
                                        <p:cTn id="61"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animBg="1"/>
      <p:bldP spid="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25" grpId="0" animBg="1"/>
      <p:bldP spid="26" grpId="0" animBg="1"/>
      <p:bldP spid="2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animBg="1"/>
      <p:bldP spid="30" grpId="0" animBg="1"/>
      <p:bldP spid="31"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Pic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6246646" y="1580974"/>
            <a:ext cx="5030956" cy="2309604"/>
          </a:xfrm>
          <a:prstGeom prst="rect">
            <a:avLst/>
          </a:prstGeom>
          <a:ln w="19050">
            <a:solidFill>
              <a:schemeClr val="accent1"/>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15" name="Picture Placeholder 7"/>
          <p:cNvSpPr>
            <a:spLocks noGrp="1"/>
          </p:cNvSpPr>
          <p:nvPr>
            <p:ph type="pic" sz="quarter" idx="11" hasCustomPrompt="1"/>
          </p:nvPr>
        </p:nvSpPr>
        <p:spPr>
          <a:xfrm>
            <a:off x="888183" y="4154287"/>
            <a:ext cx="5030956" cy="2309604"/>
          </a:xfrm>
          <a:prstGeom prst="rect">
            <a:avLst/>
          </a:prstGeom>
          <a:ln w="19050">
            <a:solidFill>
              <a:schemeClr val="accent3"/>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16" name="Rectangle 15"/>
          <p:cNvSpPr/>
          <p:nvPr userDrawn="1"/>
        </p:nvSpPr>
        <p:spPr>
          <a:xfrm>
            <a:off x="876968" y="1580971"/>
            <a:ext cx="5042171" cy="23096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Rectangle 22"/>
          <p:cNvSpPr/>
          <p:nvPr userDrawn="1"/>
        </p:nvSpPr>
        <p:spPr>
          <a:xfrm>
            <a:off x="6235429" y="4154287"/>
            <a:ext cx="5042171" cy="23096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4" name="Freeform 45"/>
          <p:cNvSpPr>
            <a:spLocks noEditPoints="1"/>
          </p:cNvSpPr>
          <p:nvPr userDrawn="1"/>
        </p:nvSpPr>
        <p:spPr bwMode="auto">
          <a:xfrm>
            <a:off x="1089056" y="21761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25" name="Text Placeholder 3"/>
          <p:cNvSpPr>
            <a:spLocks noGrp="1"/>
          </p:cNvSpPr>
          <p:nvPr>
            <p:ph type="body" sz="half" idx="15"/>
          </p:nvPr>
        </p:nvSpPr>
        <p:spPr>
          <a:xfrm>
            <a:off x="1605281" y="21559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26" name="Freeform 45"/>
          <p:cNvSpPr>
            <a:spLocks noEditPoints="1"/>
          </p:cNvSpPr>
          <p:nvPr userDrawn="1"/>
        </p:nvSpPr>
        <p:spPr bwMode="auto">
          <a:xfrm>
            <a:off x="1089056" y="27222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27" name="Text Placeholder 3"/>
          <p:cNvSpPr>
            <a:spLocks noGrp="1"/>
          </p:cNvSpPr>
          <p:nvPr>
            <p:ph type="body" sz="half" idx="16"/>
          </p:nvPr>
        </p:nvSpPr>
        <p:spPr>
          <a:xfrm>
            <a:off x="1605281" y="27020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28" name="Freeform 45"/>
          <p:cNvSpPr>
            <a:spLocks noEditPoints="1"/>
          </p:cNvSpPr>
          <p:nvPr userDrawn="1"/>
        </p:nvSpPr>
        <p:spPr bwMode="auto">
          <a:xfrm>
            <a:off x="1089056" y="32683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29" name="Text Placeholder 3"/>
          <p:cNvSpPr>
            <a:spLocks noGrp="1"/>
          </p:cNvSpPr>
          <p:nvPr>
            <p:ph type="body" sz="half" idx="17"/>
          </p:nvPr>
        </p:nvSpPr>
        <p:spPr>
          <a:xfrm>
            <a:off x="1605281" y="32481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30" name="Freeform 45"/>
          <p:cNvSpPr>
            <a:spLocks noEditPoints="1"/>
          </p:cNvSpPr>
          <p:nvPr userDrawn="1"/>
        </p:nvSpPr>
        <p:spPr bwMode="auto">
          <a:xfrm>
            <a:off x="6468775" y="474988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31" name="Text Placeholder 3"/>
          <p:cNvSpPr>
            <a:spLocks noGrp="1"/>
          </p:cNvSpPr>
          <p:nvPr>
            <p:ph type="body" sz="half" idx="18"/>
          </p:nvPr>
        </p:nvSpPr>
        <p:spPr>
          <a:xfrm>
            <a:off x="6985000" y="4729637"/>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32" name="Freeform 45"/>
          <p:cNvSpPr>
            <a:spLocks noEditPoints="1"/>
          </p:cNvSpPr>
          <p:nvPr userDrawn="1"/>
        </p:nvSpPr>
        <p:spPr bwMode="auto">
          <a:xfrm>
            <a:off x="6468775" y="53108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33" name="Text Placeholder 3"/>
          <p:cNvSpPr>
            <a:spLocks noGrp="1"/>
          </p:cNvSpPr>
          <p:nvPr>
            <p:ph type="body" sz="half" idx="19"/>
          </p:nvPr>
        </p:nvSpPr>
        <p:spPr>
          <a:xfrm>
            <a:off x="6985000" y="5290632"/>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34" name="Freeform 45"/>
          <p:cNvSpPr>
            <a:spLocks noEditPoints="1"/>
          </p:cNvSpPr>
          <p:nvPr userDrawn="1"/>
        </p:nvSpPr>
        <p:spPr bwMode="auto">
          <a:xfrm>
            <a:off x="6468775" y="58718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35" name="Text Placeholder 3"/>
          <p:cNvSpPr>
            <a:spLocks noGrp="1"/>
          </p:cNvSpPr>
          <p:nvPr>
            <p:ph type="body" sz="half" idx="20"/>
          </p:nvPr>
        </p:nvSpPr>
        <p:spPr>
          <a:xfrm>
            <a:off x="6985000" y="58516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36" name="Text Placeholder 3"/>
          <p:cNvSpPr>
            <a:spLocks noGrp="1"/>
          </p:cNvSpPr>
          <p:nvPr>
            <p:ph type="body" sz="half" idx="21"/>
          </p:nvPr>
        </p:nvSpPr>
        <p:spPr>
          <a:xfrm>
            <a:off x="1166644" y="1762260"/>
            <a:ext cx="460423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38" name="Text Placeholder 3"/>
          <p:cNvSpPr>
            <a:spLocks noGrp="1"/>
          </p:cNvSpPr>
          <p:nvPr>
            <p:ph type="body" sz="half" idx="23"/>
          </p:nvPr>
        </p:nvSpPr>
        <p:spPr>
          <a:xfrm>
            <a:off x="6468777" y="4319387"/>
            <a:ext cx="460423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4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361776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0"/>
                                  </p:stCondLst>
                                  <p:endCondLst>
                                    <p:cond evt="begin" delay="0">
                                      <p:tn val="5"/>
                                    </p:cond>
                                  </p:end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wipe(left)">
                                      <p:cBhvr>
                                        <p:cTn id="7" dur="500"/>
                                        <p:tgtEl>
                                          <p:spTgt spid="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par>
                          <p:cTn id="11" fill="hold">
                            <p:stCondLst>
                              <p:cond delay="500"/>
                            </p:stCondLst>
                            <p:childTnLst>
                              <p:par>
                                <p:cTn id="12" presetID="53" presetClass="entr" presetSubtype="0"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par>
                                <p:cTn id="17" presetID="22" presetClass="entr" presetSubtype="8" fill="hold" grpId="0" nodeType="withEffect" nodePh="1">
                                  <p:stCondLst>
                                    <p:cond delay="0"/>
                                  </p:stCondLst>
                                  <p:endCondLst>
                                    <p:cond evt="begin" delay="0">
                                      <p:tn val="17"/>
                                    </p:cond>
                                  </p:end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wipe(left)">
                                      <p:cBhvr>
                                        <p:cTn id="19" dur="500"/>
                                        <p:tgtEl>
                                          <p:spTgt spid="31">
                                            <p:txEl>
                                              <p:pRg st="0" end="0"/>
                                            </p:txEl>
                                          </p:spTgt>
                                        </p:tgtEl>
                                      </p:cBhvr>
                                    </p:animEffect>
                                  </p:childTnLst>
                                </p:cTn>
                              </p:par>
                            </p:childTnLst>
                          </p:cTn>
                        </p:par>
                        <p:par>
                          <p:cTn id="20" fill="hold">
                            <p:stCondLst>
                              <p:cond delay="1000"/>
                            </p:stCondLst>
                            <p:childTnLst>
                              <p:par>
                                <p:cTn id="21" presetID="22" presetClass="entr" presetSubtype="2"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right)">
                                      <p:cBhvr>
                                        <p:cTn id="23" dur="500"/>
                                        <p:tgtEl>
                                          <p:spTgt spid="8"/>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2000"/>
                            </p:stCondLst>
                            <p:childTnLst>
                              <p:par>
                                <p:cTn id="29" presetID="22" presetClass="entr" presetSubtype="8" fill="hold" grpId="0" nodeType="afterEffect" nodePh="1">
                                  <p:stCondLst>
                                    <p:cond delay="0"/>
                                  </p:stCondLst>
                                  <p:endCondLst>
                                    <p:cond evt="begin" delay="0">
                                      <p:tn val="29"/>
                                    </p:cond>
                                  </p:endCondLst>
                                  <p:childTnLst>
                                    <p:set>
                                      <p:cBhvr>
                                        <p:cTn id="30" dur="1" fill="hold">
                                          <p:stCondLst>
                                            <p:cond delay="0"/>
                                          </p:stCondLst>
                                        </p:cTn>
                                        <p:tgtEl>
                                          <p:spTgt spid="36">
                                            <p:txEl>
                                              <p:pRg st="0" end="0"/>
                                            </p:txEl>
                                          </p:spTgt>
                                        </p:tgtEl>
                                        <p:attrNameLst>
                                          <p:attrName>style.visibility</p:attrName>
                                        </p:attrNameLst>
                                      </p:cBhvr>
                                      <p:to>
                                        <p:strVal val="visible"/>
                                      </p:to>
                                    </p:set>
                                    <p:animEffect transition="in" filter="wipe(left)">
                                      <p:cBhvr>
                                        <p:cTn id="31" dur="500"/>
                                        <p:tgtEl>
                                          <p:spTgt spid="36">
                                            <p:txEl>
                                              <p:pRg st="0" end="0"/>
                                            </p:txEl>
                                          </p:spTgt>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22" presetClass="entr" presetSubtype="8" fill="hold" grpId="0" nodeType="withEffect" nodePh="1">
                                  <p:stCondLst>
                                    <p:cond delay="0"/>
                                  </p:stCondLst>
                                  <p:endCondLst>
                                    <p:cond evt="begin" delay="0">
                                      <p:tn val="38"/>
                                    </p:cond>
                                  </p:endCondLst>
                                  <p:childTnLst>
                                    <p:set>
                                      <p:cBhvr>
                                        <p:cTn id="39" dur="1" fill="hold">
                                          <p:stCondLst>
                                            <p:cond delay="0"/>
                                          </p:stCondLst>
                                        </p:cTn>
                                        <p:tgtEl>
                                          <p:spTgt spid="25">
                                            <p:txEl>
                                              <p:pRg st="0" end="0"/>
                                            </p:txEl>
                                          </p:spTgt>
                                        </p:tgtEl>
                                        <p:attrNameLst>
                                          <p:attrName>style.visibility</p:attrName>
                                        </p:attrNameLst>
                                      </p:cBhvr>
                                      <p:to>
                                        <p:strVal val="visible"/>
                                      </p:to>
                                    </p:set>
                                    <p:animEffect transition="in" filter="wipe(left)">
                                      <p:cBhvr>
                                        <p:cTn id="40" dur="500"/>
                                        <p:tgtEl>
                                          <p:spTgt spid="25">
                                            <p:txEl>
                                              <p:pRg st="0" end="0"/>
                                            </p:txEl>
                                          </p:spTgt>
                                        </p:tgtEl>
                                      </p:cBhvr>
                                    </p:animEffect>
                                  </p:childTnLst>
                                </p:cTn>
                              </p:par>
                            </p:childTnLst>
                          </p:cTn>
                        </p:par>
                        <p:par>
                          <p:cTn id="41" fill="hold">
                            <p:stCondLst>
                              <p:cond delay="3000"/>
                            </p:stCondLst>
                            <p:childTnLst>
                              <p:par>
                                <p:cTn id="42" presetID="53" presetClass="entr" presetSubtype="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par>
                                <p:cTn id="47" presetID="22" presetClass="entr" presetSubtype="8" fill="hold" grpId="0" nodeType="withEffect" nodePh="1">
                                  <p:stCondLst>
                                    <p:cond delay="0"/>
                                  </p:stCondLst>
                                  <p:endCondLst>
                                    <p:cond evt="begin" delay="0">
                                      <p:tn val="47"/>
                                    </p:cond>
                                  </p:end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wipe(left)">
                                      <p:cBhvr>
                                        <p:cTn id="49" dur="500"/>
                                        <p:tgtEl>
                                          <p:spTgt spid="27">
                                            <p:txEl>
                                              <p:pRg st="0" end="0"/>
                                            </p:txEl>
                                          </p:spTgt>
                                        </p:tgtEl>
                                      </p:cBhvr>
                                    </p:animEffect>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par>
                                <p:cTn id="56" presetID="22" presetClass="entr" presetSubtype="8" fill="hold" grpId="0" nodeType="withEffect" nodePh="1">
                                  <p:stCondLst>
                                    <p:cond delay="0"/>
                                  </p:stCondLst>
                                  <p:endCondLst>
                                    <p:cond evt="begin" delay="0">
                                      <p:tn val="56"/>
                                    </p:cond>
                                  </p:endCondLst>
                                  <p:childTnLst>
                                    <p:set>
                                      <p:cBhvr>
                                        <p:cTn id="57" dur="1" fill="hold">
                                          <p:stCondLst>
                                            <p:cond delay="0"/>
                                          </p:stCondLst>
                                        </p:cTn>
                                        <p:tgtEl>
                                          <p:spTgt spid="29">
                                            <p:txEl>
                                              <p:pRg st="0" end="0"/>
                                            </p:txEl>
                                          </p:spTgt>
                                        </p:tgtEl>
                                        <p:attrNameLst>
                                          <p:attrName>style.visibility</p:attrName>
                                        </p:attrNameLst>
                                      </p:cBhvr>
                                      <p:to>
                                        <p:strVal val="visible"/>
                                      </p:to>
                                    </p:set>
                                    <p:animEffect transition="in" filter="wipe(left)">
                                      <p:cBhvr>
                                        <p:cTn id="58" dur="500"/>
                                        <p:tgtEl>
                                          <p:spTgt spid="29">
                                            <p:txEl>
                                              <p:pRg st="0" end="0"/>
                                            </p:txEl>
                                          </p:spTgt>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par>
                          <p:cTn id="63" fill="hold">
                            <p:stCondLst>
                              <p:cond delay="4500"/>
                            </p:stCondLst>
                            <p:childTnLst>
                              <p:par>
                                <p:cTn id="64" presetID="22" presetClass="entr" presetSubtype="8"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left)">
                                      <p:cBhvr>
                                        <p:cTn id="66" dur="500"/>
                                        <p:tgtEl>
                                          <p:spTgt spid="23"/>
                                        </p:tgtEl>
                                      </p:cBhvr>
                                    </p:animEffect>
                                  </p:childTnLst>
                                </p:cTn>
                              </p:par>
                            </p:childTnLst>
                          </p:cTn>
                        </p:par>
                        <p:par>
                          <p:cTn id="67" fill="hold">
                            <p:stCondLst>
                              <p:cond delay="5000"/>
                            </p:stCondLst>
                            <p:childTnLst>
                              <p:par>
                                <p:cTn id="68" presetID="22" presetClass="entr" presetSubtype="8" fill="hold" grpId="0" nodeType="afterEffect" nodePh="1">
                                  <p:stCondLst>
                                    <p:cond delay="0"/>
                                  </p:stCondLst>
                                  <p:endCondLst>
                                    <p:cond evt="begin" delay="0">
                                      <p:tn val="68"/>
                                    </p:cond>
                                  </p:endCondLst>
                                  <p:childTnLst>
                                    <p:set>
                                      <p:cBhvr>
                                        <p:cTn id="69" dur="1" fill="hold">
                                          <p:stCondLst>
                                            <p:cond delay="0"/>
                                          </p:stCondLst>
                                        </p:cTn>
                                        <p:tgtEl>
                                          <p:spTgt spid="38">
                                            <p:txEl>
                                              <p:pRg st="0" end="0"/>
                                            </p:txEl>
                                          </p:spTgt>
                                        </p:tgtEl>
                                        <p:attrNameLst>
                                          <p:attrName>style.visibility</p:attrName>
                                        </p:attrNameLst>
                                      </p:cBhvr>
                                      <p:to>
                                        <p:strVal val="visible"/>
                                      </p:to>
                                    </p:set>
                                    <p:animEffect transition="in" filter="wipe(left)">
                                      <p:cBhvr>
                                        <p:cTn id="70" dur="500"/>
                                        <p:tgtEl>
                                          <p:spTgt spid="38">
                                            <p:txEl>
                                              <p:pRg st="0" end="0"/>
                                            </p:txEl>
                                          </p:spTgt>
                                        </p:tgtEl>
                                      </p:cBhvr>
                                    </p:animEffect>
                                  </p:childTnLst>
                                </p:cTn>
                              </p:par>
                            </p:childTnLst>
                          </p:cTn>
                        </p:par>
                        <p:par>
                          <p:cTn id="71" fill="hold">
                            <p:stCondLst>
                              <p:cond delay="5500"/>
                            </p:stCondLst>
                            <p:childTnLst>
                              <p:par>
                                <p:cTn id="72" presetID="53"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childTnLst>
                                </p:cTn>
                              </p:par>
                              <p:par>
                                <p:cTn id="77" presetID="22" presetClass="entr" presetSubtype="8" fill="hold" grpId="0" nodeType="withEffect" nodePh="1">
                                  <p:stCondLst>
                                    <p:cond delay="0"/>
                                  </p:stCondLst>
                                  <p:endCondLst>
                                    <p:cond evt="begin" delay="0">
                                      <p:tn val="77"/>
                                    </p:cond>
                                  </p:endCondLst>
                                  <p:childTnLst>
                                    <p:set>
                                      <p:cBhvr>
                                        <p:cTn id="78" dur="1" fill="hold">
                                          <p:stCondLst>
                                            <p:cond delay="0"/>
                                          </p:stCondLst>
                                        </p:cTn>
                                        <p:tgtEl>
                                          <p:spTgt spid="33">
                                            <p:txEl>
                                              <p:pRg st="0" end="0"/>
                                            </p:txEl>
                                          </p:spTgt>
                                        </p:tgtEl>
                                        <p:attrNameLst>
                                          <p:attrName>style.visibility</p:attrName>
                                        </p:attrNameLst>
                                      </p:cBhvr>
                                      <p:to>
                                        <p:strVal val="visible"/>
                                      </p:to>
                                    </p:set>
                                    <p:animEffect transition="in" filter="wipe(left)">
                                      <p:cBhvr>
                                        <p:cTn id="79" dur="500"/>
                                        <p:tgtEl>
                                          <p:spTgt spid="33">
                                            <p:txEl>
                                              <p:pRg st="0" end="0"/>
                                            </p:txEl>
                                          </p:spTgt>
                                        </p:tgtEl>
                                      </p:cBhvr>
                                    </p:animEffect>
                                  </p:childTnLst>
                                </p:cTn>
                              </p:par>
                            </p:childTnLst>
                          </p:cTn>
                        </p:par>
                        <p:par>
                          <p:cTn id="80" fill="hold">
                            <p:stCondLst>
                              <p:cond delay="6000"/>
                            </p:stCondLst>
                            <p:childTnLst>
                              <p:par>
                                <p:cTn id="81" presetID="53" presetClass="entr" presetSubtype="0"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p:cTn id="83" dur="500" fill="hold"/>
                                        <p:tgtEl>
                                          <p:spTgt spid="34"/>
                                        </p:tgtEl>
                                        <p:attrNameLst>
                                          <p:attrName>ppt_w</p:attrName>
                                        </p:attrNameLst>
                                      </p:cBhvr>
                                      <p:tavLst>
                                        <p:tav tm="0">
                                          <p:val>
                                            <p:fltVal val="0"/>
                                          </p:val>
                                        </p:tav>
                                        <p:tav tm="100000">
                                          <p:val>
                                            <p:strVal val="#ppt_w"/>
                                          </p:val>
                                        </p:tav>
                                      </p:tavLst>
                                    </p:anim>
                                    <p:anim calcmode="lin" valueType="num">
                                      <p:cBhvr>
                                        <p:cTn id="84" dur="500" fill="hold"/>
                                        <p:tgtEl>
                                          <p:spTgt spid="34"/>
                                        </p:tgtEl>
                                        <p:attrNameLst>
                                          <p:attrName>ppt_h</p:attrName>
                                        </p:attrNameLst>
                                      </p:cBhvr>
                                      <p:tavLst>
                                        <p:tav tm="0">
                                          <p:val>
                                            <p:fltVal val="0"/>
                                          </p:val>
                                        </p:tav>
                                        <p:tav tm="100000">
                                          <p:val>
                                            <p:strVal val="#ppt_h"/>
                                          </p:val>
                                        </p:tav>
                                      </p:tavLst>
                                    </p:anim>
                                    <p:animEffect transition="in" filter="fade">
                                      <p:cBhvr>
                                        <p:cTn id="85" dur="500"/>
                                        <p:tgtEl>
                                          <p:spTgt spid="34"/>
                                        </p:tgtEl>
                                      </p:cBhvr>
                                    </p:animEffect>
                                  </p:childTnLst>
                                </p:cTn>
                              </p:par>
                            </p:childTnLst>
                          </p:cTn>
                        </p:par>
                        <p:par>
                          <p:cTn id="86" fill="hold">
                            <p:stCondLst>
                              <p:cond delay="6500"/>
                            </p:stCondLst>
                            <p:childTnLst>
                              <p:par>
                                <p:cTn id="87" presetID="10" presetClass="entr" presetSubtype="0" fill="hold" grpId="0" nodeType="afterEffect">
                                  <p:stCondLst>
                                    <p:cond delay="0"/>
                                  </p:stCondLst>
                                  <p:childTnLst>
                                    <p:set>
                                      <p:cBhvr>
                                        <p:cTn id="88" dur="1" fill="hold">
                                          <p:stCondLst>
                                            <p:cond delay="0"/>
                                          </p:stCondLst>
                                        </p:cTn>
                                        <p:tgtEl>
                                          <p:spTgt spid="43">
                                            <p:txEl>
                                              <p:pRg st="0" end="0"/>
                                            </p:txEl>
                                          </p:spTgt>
                                        </p:tgtEl>
                                        <p:attrNameLst>
                                          <p:attrName>style.visibility</p:attrName>
                                        </p:attrNameLst>
                                      </p:cBhvr>
                                      <p:to>
                                        <p:strVal val="visible"/>
                                      </p:to>
                                    </p:set>
                                    <p:animEffect transition="in" filter="fade">
                                      <p:cBhvr>
                                        <p:cTn id="89"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23" grpId="0" animBg="1"/>
      <p:bldP spid="24" grpId="0" animBg="1"/>
      <p:bldP spid="25"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29"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animBg="1"/>
      <p:bldP spid="35"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42" grpId="0"/>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Pic3">
    <p:spTree>
      <p:nvGrpSpPr>
        <p:cNvPr id="1" name=""/>
        <p:cNvGrpSpPr/>
        <p:nvPr/>
      </p:nvGrpSpPr>
      <p:grpSpPr>
        <a:xfrm>
          <a:off x="0" y="0"/>
          <a:ext cx="0" cy="0"/>
          <a:chOff x="0" y="0"/>
          <a:chExt cx="0" cy="0"/>
        </a:xfrm>
      </p:grpSpPr>
      <p:sp>
        <p:nvSpPr>
          <p:cNvPr id="15" name="Rectangle 14"/>
          <p:cNvSpPr/>
          <p:nvPr userDrawn="1"/>
        </p:nvSpPr>
        <p:spPr>
          <a:xfrm>
            <a:off x="5946024" y="1549809"/>
            <a:ext cx="5369677" cy="1487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8" name="Picture Placeholder 7"/>
          <p:cNvSpPr>
            <a:spLocks noGrp="1"/>
          </p:cNvSpPr>
          <p:nvPr>
            <p:ph type="pic" sz="quarter" idx="10" hasCustomPrompt="1"/>
          </p:nvPr>
        </p:nvSpPr>
        <p:spPr>
          <a:xfrm>
            <a:off x="864269" y="1563898"/>
            <a:ext cx="4812633" cy="1473860"/>
          </a:xfrm>
          <a:prstGeom prst="rect">
            <a:avLst/>
          </a:prstGeom>
          <a:ln w="19050">
            <a:solidFill>
              <a:schemeClr val="accent1"/>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9" name="Text Placeholder 3"/>
          <p:cNvSpPr>
            <a:spLocks noGrp="1"/>
          </p:cNvSpPr>
          <p:nvPr>
            <p:ph type="body" sz="half" idx="15"/>
          </p:nvPr>
        </p:nvSpPr>
        <p:spPr>
          <a:xfrm>
            <a:off x="6146989" y="1928552"/>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10" name="Text Placeholder 3"/>
          <p:cNvSpPr>
            <a:spLocks noGrp="1"/>
          </p:cNvSpPr>
          <p:nvPr>
            <p:ph type="body" sz="half" idx="17"/>
          </p:nvPr>
        </p:nvSpPr>
        <p:spPr>
          <a:xfrm>
            <a:off x="6139964" y="1653949"/>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16" name="Isosceles Triangle 15"/>
          <p:cNvSpPr/>
          <p:nvPr userDrawn="1"/>
        </p:nvSpPr>
        <p:spPr>
          <a:xfrm rot="5400000">
            <a:off x="5598073" y="2176456"/>
            <a:ext cx="406400" cy="2487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Rectangle 25"/>
          <p:cNvSpPr/>
          <p:nvPr userDrawn="1"/>
        </p:nvSpPr>
        <p:spPr>
          <a:xfrm>
            <a:off x="5946024" y="3175001"/>
            <a:ext cx="5369677" cy="1487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7" name="Picture Placeholder 7"/>
          <p:cNvSpPr>
            <a:spLocks noGrp="1"/>
          </p:cNvSpPr>
          <p:nvPr>
            <p:ph type="pic" sz="quarter" idx="18" hasCustomPrompt="1"/>
          </p:nvPr>
        </p:nvSpPr>
        <p:spPr>
          <a:xfrm>
            <a:off x="864269" y="3189087"/>
            <a:ext cx="4812633" cy="1473860"/>
          </a:xfrm>
          <a:prstGeom prst="rect">
            <a:avLst/>
          </a:prstGeom>
          <a:ln w="19050">
            <a:solidFill>
              <a:schemeClr val="accent2"/>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8" name="Text Placeholder 3"/>
          <p:cNvSpPr>
            <a:spLocks noGrp="1"/>
          </p:cNvSpPr>
          <p:nvPr>
            <p:ph type="body" sz="half" idx="19"/>
          </p:nvPr>
        </p:nvSpPr>
        <p:spPr>
          <a:xfrm>
            <a:off x="6146989" y="3553743"/>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29" name="Text Placeholder 3"/>
          <p:cNvSpPr>
            <a:spLocks noGrp="1"/>
          </p:cNvSpPr>
          <p:nvPr>
            <p:ph type="body" sz="half" idx="20"/>
          </p:nvPr>
        </p:nvSpPr>
        <p:spPr>
          <a:xfrm>
            <a:off x="6139964" y="3279140"/>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30" name="Isosceles Triangle 29"/>
          <p:cNvSpPr/>
          <p:nvPr userDrawn="1"/>
        </p:nvSpPr>
        <p:spPr>
          <a:xfrm rot="5400000">
            <a:off x="5598073" y="3801646"/>
            <a:ext cx="406400" cy="24874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1" name="Rectangle 30"/>
          <p:cNvSpPr/>
          <p:nvPr userDrawn="1"/>
        </p:nvSpPr>
        <p:spPr>
          <a:xfrm>
            <a:off x="5946024" y="4787901"/>
            <a:ext cx="5369677" cy="1487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2" name="Picture Placeholder 7"/>
          <p:cNvSpPr>
            <a:spLocks noGrp="1"/>
          </p:cNvSpPr>
          <p:nvPr>
            <p:ph type="pic" sz="quarter" idx="21" hasCustomPrompt="1"/>
          </p:nvPr>
        </p:nvSpPr>
        <p:spPr>
          <a:xfrm>
            <a:off x="864269" y="4801987"/>
            <a:ext cx="4812633" cy="1473860"/>
          </a:xfrm>
          <a:prstGeom prst="rect">
            <a:avLst/>
          </a:prstGeom>
          <a:ln w="19050">
            <a:solidFill>
              <a:schemeClr val="accent3"/>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33" name="Text Placeholder 3"/>
          <p:cNvSpPr>
            <a:spLocks noGrp="1"/>
          </p:cNvSpPr>
          <p:nvPr>
            <p:ph type="body" sz="half" idx="22"/>
          </p:nvPr>
        </p:nvSpPr>
        <p:spPr>
          <a:xfrm>
            <a:off x="6146989" y="5166643"/>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34" name="Text Placeholder 3"/>
          <p:cNvSpPr>
            <a:spLocks noGrp="1"/>
          </p:cNvSpPr>
          <p:nvPr>
            <p:ph type="body" sz="half" idx="23"/>
          </p:nvPr>
        </p:nvSpPr>
        <p:spPr>
          <a:xfrm>
            <a:off x="6139964" y="4892040"/>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35" name="Isosceles Triangle 34"/>
          <p:cNvSpPr/>
          <p:nvPr userDrawn="1"/>
        </p:nvSpPr>
        <p:spPr>
          <a:xfrm rot="5400000">
            <a:off x="5598073" y="5414546"/>
            <a:ext cx="406400" cy="2487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4"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327464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fade">
                                      <p:cBhvr>
                                        <p:cTn id="11" dur="500"/>
                                        <p:tgtEl>
                                          <p:spTgt spid="24">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left)">
                                      <p:cBhvr>
                                        <p:cTn id="27" dur="500"/>
                                        <p:tgtEl>
                                          <p:spTgt spid="10">
                                            <p:txEl>
                                              <p:pRg st="0" end="0"/>
                                            </p:txEl>
                                          </p:spTgt>
                                        </p:tgtEl>
                                      </p:cBhvr>
                                    </p:animEffect>
                                  </p:childTnLst>
                                </p:cTn>
                              </p:par>
                            </p:childTnLst>
                          </p:cTn>
                        </p:par>
                        <p:par>
                          <p:cTn id="28" fill="hold">
                            <p:stCondLst>
                              <p:cond delay="3000"/>
                            </p:stCondLst>
                            <p:childTnLst>
                              <p:par>
                                <p:cTn id="29" presetID="22" presetClass="entr" presetSubtype="8" fill="hold" grpId="0" nodeType="afterEffect" nodePh="1">
                                  <p:stCondLst>
                                    <p:cond delay="0"/>
                                  </p:stCondLst>
                                  <p:endCondLst>
                                    <p:cond evt="begin" delay="0">
                                      <p:tn val="29"/>
                                    </p:cond>
                                  </p:end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left)">
                                      <p:cBhvr>
                                        <p:cTn id="31" dur="500"/>
                                        <p:tgtEl>
                                          <p:spTgt spid="9">
                                            <p:txEl>
                                              <p:pRg st="0" end="0"/>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p:stCondLst>
                              <p:cond delay="5000"/>
                            </p:stCondLst>
                            <p:childTnLst>
                              <p:par>
                                <p:cTn id="45" presetID="22" presetClass="entr" presetSubtype="8" fill="hold" grpId="0" nodeType="afterEffect" nodePh="1">
                                  <p:stCondLst>
                                    <p:cond delay="0"/>
                                  </p:stCondLst>
                                  <p:endCondLst>
                                    <p:cond evt="begin" delay="0">
                                      <p:tn val="45"/>
                                    </p:cond>
                                  </p:endCondLst>
                                  <p:childTnLst>
                                    <p:set>
                                      <p:cBhvr>
                                        <p:cTn id="46" dur="1" fill="hold">
                                          <p:stCondLst>
                                            <p:cond delay="0"/>
                                          </p:stCondLst>
                                        </p:cTn>
                                        <p:tgtEl>
                                          <p:spTgt spid="29">
                                            <p:txEl>
                                              <p:pRg st="0" end="0"/>
                                            </p:txEl>
                                          </p:spTgt>
                                        </p:tgtEl>
                                        <p:attrNameLst>
                                          <p:attrName>style.visibility</p:attrName>
                                        </p:attrNameLst>
                                      </p:cBhvr>
                                      <p:to>
                                        <p:strVal val="visible"/>
                                      </p:to>
                                    </p:set>
                                    <p:animEffect transition="in" filter="wipe(left)">
                                      <p:cBhvr>
                                        <p:cTn id="47" dur="500"/>
                                        <p:tgtEl>
                                          <p:spTgt spid="29">
                                            <p:txEl>
                                              <p:pRg st="0" end="0"/>
                                            </p:txEl>
                                          </p:spTgt>
                                        </p:tgtEl>
                                      </p:cBhvr>
                                    </p:animEffect>
                                  </p:childTnLst>
                                </p:cTn>
                              </p:par>
                            </p:childTnLst>
                          </p:cTn>
                        </p:par>
                        <p:par>
                          <p:cTn id="48" fill="hold">
                            <p:stCondLst>
                              <p:cond delay="5500"/>
                            </p:stCondLst>
                            <p:childTnLst>
                              <p:par>
                                <p:cTn id="49" presetID="22" presetClass="entr" presetSubtype="8" fill="hold" grpId="0" nodeType="afterEffect" nodePh="1">
                                  <p:stCondLst>
                                    <p:cond delay="0"/>
                                  </p:stCondLst>
                                  <p:endCondLst>
                                    <p:cond evt="begin" delay="0">
                                      <p:tn val="49"/>
                                    </p:cond>
                                  </p:endCondLst>
                                  <p:childTnLst>
                                    <p:set>
                                      <p:cBhvr>
                                        <p:cTn id="50" dur="1" fill="hold">
                                          <p:stCondLst>
                                            <p:cond delay="0"/>
                                          </p:stCondLst>
                                        </p:cTn>
                                        <p:tgtEl>
                                          <p:spTgt spid="28">
                                            <p:txEl>
                                              <p:pRg st="0" end="0"/>
                                            </p:txEl>
                                          </p:spTgt>
                                        </p:tgtEl>
                                        <p:attrNameLst>
                                          <p:attrName>style.visibility</p:attrName>
                                        </p:attrNameLst>
                                      </p:cBhvr>
                                      <p:to>
                                        <p:strVal val="visible"/>
                                      </p:to>
                                    </p:set>
                                    <p:animEffect transition="in" filter="wipe(left)">
                                      <p:cBhvr>
                                        <p:cTn id="51" dur="500"/>
                                        <p:tgtEl>
                                          <p:spTgt spid="28">
                                            <p:txEl>
                                              <p:pRg st="0" end="0"/>
                                            </p:txEl>
                                          </p:spTgt>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childTnLst>
                          </p:cTn>
                        </p:par>
                        <p:par>
                          <p:cTn id="64" fill="hold">
                            <p:stCondLst>
                              <p:cond delay="7500"/>
                            </p:stCondLst>
                            <p:childTnLst>
                              <p:par>
                                <p:cTn id="65" presetID="22" presetClass="entr" presetSubtype="8" fill="hold" grpId="0" nodeType="afterEffect" nodePh="1">
                                  <p:stCondLst>
                                    <p:cond delay="0"/>
                                  </p:stCondLst>
                                  <p:endCondLst>
                                    <p:cond evt="begin" delay="0">
                                      <p:tn val="65"/>
                                    </p:cond>
                                  </p:endCondLst>
                                  <p:childTnLst>
                                    <p:set>
                                      <p:cBhvr>
                                        <p:cTn id="66" dur="1" fill="hold">
                                          <p:stCondLst>
                                            <p:cond delay="0"/>
                                          </p:stCondLst>
                                        </p:cTn>
                                        <p:tgtEl>
                                          <p:spTgt spid="34">
                                            <p:txEl>
                                              <p:pRg st="0" end="0"/>
                                            </p:txEl>
                                          </p:spTgt>
                                        </p:tgtEl>
                                        <p:attrNameLst>
                                          <p:attrName>style.visibility</p:attrName>
                                        </p:attrNameLst>
                                      </p:cBhvr>
                                      <p:to>
                                        <p:strVal val="visible"/>
                                      </p:to>
                                    </p:set>
                                    <p:animEffect transition="in" filter="wipe(left)">
                                      <p:cBhvr>
                                        <p:cTn id="67" dur="500"/>
                                        <p:tgtEl>
                                          <p:spTgt spid="34">
                                            <p:txEl>
                                              <p:pRg st="0" end="0"/>
                                            </p:txEl>
                                          </p:spTgt>
                                        </p:tgtEl>
                                      </p:cBhvr>
                                    </p:animEffect>
                                  </p:childTnLst>
                                </p:cTn>
                              </p:par>
                            </p:childTnLst>
                          </p:cTn>
                        </p:par>
                        <p:par>
                          <p:cTn id="68" fill="hold">
                            <p:stCondLst>
                              <p:cond delay="8000"/>
                            </p:stCondLst>
                            <p:childTnLst>
                              <p:par>
                                <p:cTn id="69" presetID="22" presetClass="entr" presetSubtype="8" fill="hold" grpId="0" nodeType="afterEffect" nodePh="1">
                                  <p:stCondLst>
                                    <p:cond delay="0"/>
                                  </p:stCondLst>
                                  <p:endCondLst>
                                    <p:cond evt="begin" delay="0">
                                      <p:tn val="69"/>
                                    </p:cond>
                                  </p:endCondLst>
                                  <p:childTnLst>
                                    <p:set>
                                      <p:cBhvr>
                                        <p:cTn id="70" dur="1" fill="hold">
                                          <p:stCondLst>
                                            <p:cond delay="0"/>
                                          </p:stCondLst>
                                        </p:cTn>
                                        <p:tgtEl>
                                          <p:spTgt spid="33">
                                            <p:txEl>
                                              <p:pRg st="0" end="0"/>
                                            </p:txEl>
                                          </p:spTgt>
                                        </p:tgtEl>
                                        <p:attrNameLst>
                                          <p:attrName>style.visibility</p:attrName>
                                        </p:attrNameLst>
                                      </p:cBhvr>
                                      <p:to>
                                        <p:strVal val="visible"/>
                                      </p:to>
                                    </p:set>
                                    <p:animEffect transition="in" filter="wipe(left)">
                                      <p:cBhvr>
                                        <p:cTn id="71"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P spid="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6" grpId="0" animBg="1"/>
      <p:bldP spid="26" grpId="0" animBg="1"/>
      <p:bldP spid="27" grpId="0" animBg="1"/>
      <p:bldP spid="2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animBg="1"/>
      <p:bldP spid="32" grpId="0" animBg="1"/>
      <p:bldP spid="33"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animBg="1"/>
      <p:bldP spid="23" grpId="0"/>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_Team09">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876172" y="1981688"/>
            <a:ext cx="1895355" cy="1894789"/>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ln w="19050">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15"/>
          </p:nvPr>
        </p:nvSpPr>
        <p:spPr>
          <a:xfrm>
            <a:off x="849403" y="4619285"/>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3" name="Picture Placeholder 7"/>
          <p:cNvSpPr>
            <a:spLocks noGrp="1"/>
          </p:cNvSpPr>
          <p:nvPr>
            <p:ph type="pic" sz="quarter" idx="17" hasCustomPrompt="1"/>
          </p:nvPr>
        </p:nvSpPr>
        <p:spPr>
          <a:xfrm>
            <a:off x="3011253" y="1981688"/>
            <a:ext cx="1895355" cy="1894789"/>
          </a:xfrm>
          <a:prstGeom prst="rect">
            <a:avLst/>
          </a:prstGeom>
          <a:ln w="19050">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4" name="Text Placeholder 3"/>
          <p:cNvSpPr>
            <a:spLocks noGrp="1"/>
          </p:cNvSpPr>
          <p:nvPr>
            <p:ph type="body" sz="half" idx="18"/>
          </p:nvPr>
        </p:nvSpPr>
        <p:spPr>
          <a:xfrm>
            <a:off x="2984487" y="4619285"/>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7" name="Picture Placeholder 7"/>
          <p:cNvSpPr>
            <a:spLocks noGrp="1"/>
          </p:cNvSpPr>
          <p:nvPr>
            <p:ph type="pic" sz="quarter" idx="20" hasCustomPrompt="1"/>
          </p:nvPr>
        </p:nvSpPr>
        <p:spPr>
          <a:xfrm>
            <a:off x="5131884" y="1981688"/>
            <a:ext cx="1895355" cy="1894789"/>
          </a:xfrm>
          <a:prstGeom prst="rect">
            <a:avLst/>
          </a:prstGeom>
          <a:ln w="19050">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8" name="Text Placeholder 3"/>
          <p:cNvSpPr>
            <a:spLocks noGrp="1"/>
          </p:cNvSpPr>
          <p:nvPr>
            <p:ph type="body" sz="half" idx="21"/>
          </p:nvPr>
        </p:nvSpPr>
        <p:spPr>
          <a:xfrm>
            <a:off x="5105115" y="4619285"/>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3" hasCustomPrompt="1"/>
          </p:nvPr>
        </p:nvSpPr>
        <p:spPr>
          <a:xfrm>
            <a:off x="7241708" y="1981688"/>
            <a:ext cx="1895355" cy="1894789"/>
          </a:xfrm>
          <a:prstGeom prst="rect">
            <a:avLst/>
          </a:prstGeom>
          <a:ln w="19050">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3" name="Text Placeholder 3"/>
          <p:cNvSpPr>
            <a:spLocks noGrp="1"/>
          </p:cNvSpPr>
          <p:nvPr>
            <p:ph type="body" sz="half" idx="24"/>
          </p:nvPr>
        </p:nvSpPr>
        <p:spPr>
          <a:xfrm>
            <a:off x="7214939" y="4619285"/>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8" name="Picture Placeholder 7"/>
          <p:cNvSpPr>
            <a:spLocks noGrp="1"/>
          </p:cNvSpPr>
          <p:nvPr>
            <p:ph type="pic" sz="quarter" idx="26" hasCustomPrompt="1"/>
          </p:nvPr>
        </p:nvSpPr>
        <p:spPr>
          <a:xfrm>
            <a:off x="9373141" y="1981688"/>
            <a:ext cx="1895355" cy="1894789"/>
          </a:xfrm>
          <a:prstGeom prst="rect">
            <a:avLst/>
          </a:prstGeom>
          <a:ln w="19050">
            <a:solidFill>
              <a:schemeClr val="accent5"/>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9" name="Text Placeholder 3"/>
          <p:cNvSpPr>
            <a:spLocks noGrp="1"/>
          </p:cNvSpPr>
          <p:nvPr>
            <p:ph type="body" sz="half" idx="27"/>
          </p:nvPr>
        </p:nvSpPr>
        <p:spPr>
          <a:xfrm>
            <a:off x="9346375" y="4619285"/>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1" name="Rectangle 20"/>
          <p:cNvSpPr/>
          <p:nvPr userDrawn="1"/>
        </p:nvSpPr>
        <p:spPr>
          <a:xfrm>
            <a:off x="1029234" y="3831084"/>
            <a:ext cx="1589233"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Text Placeholder 3"/>
          <p:cNvSpPr>
            <a:spLocks noGrp="1"/>
          </p:cNvSpPr>
          <p:nvPr>
            <p:ph type="body" sz="half" idx="16"/>
          </p:nvPr>
        </p:nvSpPr>
        <p:spPr>
          <a:xfrm>
            <a:off x="1140228"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25" name="Rectangle 24"/>
          <p:cNvSpPr/>
          <p:nvPr userDrawn="1"/>
        </p:nvSpPr>
        <p:spPr>
          <a:xfrm>
            <a:off x="3164317" y="3831084"/>
            <a:ext cx="1589233"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Text Placeholder 3"/>
          <p:cNvSpPr>
            <a:spLocks noGrp="1"/>
          </p:cNvSpPr>
          <p:nvPr>
            <p:ph type="body" sz="half" idx="19"/>
          </p:nvPr>
        </p:nvSpPr>
        <p:spPr>
          <a:xfrm>
            <a:off x="3275309"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29" name="Rectangle 28"/>
          <p:cNvSpPr/>
          <p:nvPr userDrawn="1"/>
        </p:nvSpPr>
        <p:spPr>
          <a:xfrm>
            <a:off x="5284946" y="3831084"/>
            <a:ext cx="1589233" cy="71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0" name="Text Placeholder 3"/>
          <p:cNvSpPr>
            <a:spLocks noGrp="1"/>
          </p:cNvSpPr>
          <p:nvPr>
            <p:ph type="body" sz="half" idx="22"/>
          </p:nvPr>
        </p:nvSpPr>
        <p:spPr>
          <a:xfrm>
            <a:off x="5395940"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35" name="Rectangle 34"/>
          <p:cNvSpPr/>
          <p:nvPr userDrawn="1"/>
        </p:nvSpPr>
        <p:spPr>
          <a:xfrm>
            <a:off x="7394770" y="3831084"/>
            <a:ext cx="1589233" cy="711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 name="Text Placeholder 3"/>
          <p:cNvSpPr>
            <a:spLocks noGrp="1"/>
          </p:cNvSpPr>
          <p:nvPr>
            <p:ph type="body" sz="half" idx="25"/>
          </p:nvPr>
        </p:nvSpPr>
        <p:spPr>
          <a:xfrm>
            <a:off x="7505764"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41" name="Rectangle 40"/>
          <p:cNvSpPr/>
          <p:nvPr userDrawn="1"/>
        </p:nvSpPr>
        <p:spPr>
          <a:xfrm>
            <a:off x="9526205" y="3831084"/>
            <a:ext cx="1589233" cy="711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4" name="Text Placeholder 3"/>
          <p:cNvSpPr>
            <a:spLocks noGrp="1"/>
          </p:cNvSpPr>
          <p:nvPr>
            <p:ph type="body" sz="half" idx="28"/>
          </p:nvPr>
        </p:nvSpPr>
        <p:spPr>
          <a:xfrm>
            <a:off x="9637197" y="3955896"/>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4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5"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235237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xEl>
                                              <p:pRg st="0" end="0"/>
                                            </p:txEl>
                                          </p:spTgt>
                                        </p:tgtEl>
                                        <p:attrNameLst>
                                          <p:attrName>style.visibility</p:attrName>
                                        </p:attrNameLst>
                                      </p:cBhvr>
                                      <p:to>
                                        <p:strVal val="visible"/>
                                      </p:to>
                                    </p:set>
                                    <p:animEffect transition="in" filter="fade">
                                      <p:cBhvr>
                                        <p:cTn id="11" dur="500"/>
                                        <p:tgtEl>
                                          <p:spTgt spid="45">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par>
                          <p:cTn id="22" fill="hold">
                            <p:stCondLst>
                              <p:cond delay="2000"/>
                            </p:stCondLst>
                            <p:childTnLst>
                              <p:par>
                                <p:cTn id="23" presetID="22" presetClass="entr" presetSubtype="4" fill="hold" grpId="0" nodeType="afterEffect" nodePh="1">
                                  <p:stCondLst>
                                    <p:cond delay="0"/>
                                  </p:stCondLst>
                                  <p:endCondLst>
                                    <p:cond evt="begin" delay="0">
                                      <p:tn val="23"/>
                                    </p:cond>
                                  </p:end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wipe(down)">
                                      <p:cBhvr>
                                        <p:cTn id="25" dur="500"/>
                                        <p:tgtEl>
                                          <p:spTgt spid="22">
                                            <p:txEl>
                                              <p:pRg st="0" end="0"/>
                                            </p:txEl>
                                          </p:spTgt>
                                        </p:tgtEl>
                                      </p:cBhvr>
                                    </p:animEffect>
                                  </p:childTnLst>
                                </p:cTn>
                              </p:par>
                            </p:childTnLst>
                          </p:cTn>
                        </p:par>
                        <p:par>
                          <p:cTn id="26" fill="hold">
                            <p:stCondLst>
                              <p:cond delay="2500"/>
                            </p:stCondLst>
                            <p:childTnLst>
                              <p:par>
                                <p:cTn id="27" presetID="2" presetClass="entr" presetSubtype="4" accel="50000" decel="50000" fill="hold" grpId="0" nodeType="afterEffect" nodePh="1">
                                  <p:stCondLst>
                                    <p:cond delay="0"/>
                                  </p:stCondLst>
                                  <p:endCondLst>
                                    <p:cond evt="begin" delay="0">
                                      <p:tn val="27"/>
                                    </p:cond>
                                  </p:endCondLst>
                                  <p:childTnLst>
                                    <p:set>
                                      <p:cBhvr>
                                        <p:cTn id="28" dur="1" fill="hold">
                                          <p:stCondLst>
                                            <p:cond delay="0"/>
                                          </p:stCondLst>
                                        </p:cTn>
                                        <p:tgtEl>
                                          <p:spTgt spid="14">
                                            <p:txEl>
                                              <p:pRg st="0" end="0"/>
                                            </p:txEl>
                                          </p:spTgt>
                                        </p:tgtEl>
                                        <p:attrNameLst>
                                          <p:attrName>style.visibility</p:attrName>
                                        </p:attrNameLst>
                                      </p:cBhvr>
                                      <p:to>
                                        <p:strVal val="visible"/>
                                      </p:to>
                                    </p:set>
                                    <p:anim calcmode="lin" valueType="num">
                                      <p:cBhvr additive="base">
                                        <p:cTn id="2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par>
                          <p:cTn id="41" fill="hold">
                            <p:stCondLst>
                              <p:cond delay="4000"/>
                            </p:stCondLst>
                            <p:childTnLst>
                              <p:par>
                                <p:cTn id="42" presetID="22" presetClass="entr" presetSubtype="4" fill="hold" grpId="0" nodeType="afterEffect" nodePh="1">
                                  <p:stCondLst>
                                    <p:cond delay="0"/>
                                  </p:stCondLst>
                                  <p:endCondLst>
                                    <p:cond evt="begin" delay="0">
                                      <p:tn val="42"/>
                                    </p:cond>
                                  </p:end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wipe(down)">
                                      <p:cBhvr>
                                        <p:cTn id="44" dur="500"/>
                                        <p:tgtEl>
                                          <p:spTgt spid="26">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nodePh="1">
                                  <p:stCondLst>
                                    <p:cond delay="0"/>
                                  </p:stCondLst>
                                  <p:endCondLst>
                                    <p:cond evt="begin" delay="0">
                                      <p:tn val="46"/>
                                    </p:cond>
                                  </p:endCondLst>
                                  <p:childTnLst>
                                    <p:set>
                                      <p:cBhvr>
                                        <p:cTn id="47" dur="1" fill="hold">
                                          <p:stCondLst>
                                            <p:cond delay="0"/>
                                          </p:stCondLst>
                                        </p:cTn>
                                        <p:tgtEl>
                                          <p:spTgt spid="24">
                                            <p:txEl>
                                              <p:pRg st="0" end="0"/>
                                            </p:txEl>
                                          </p:spTgt>
                                        </p:tgtEl>
                                        <p:attrNameLst>
                                          <p:attrName>style.visibility</p:attrName>
                                        </p:attrNameLst>
                                      </p:cBhvr>
                                      <p:to>
                                        <p:strVal val="visible"/>
                                      </p:to>
                                    </p:set>
                                    <p:anim calcmode="lin" valueType="num">
                                      <p:cBhvr additive="base">
                                        <p:cTn id="4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5500"/>
                            </p:stCondLst>
                            <p:childTnLst>
                              <p:par>
                                <p:cTn id="57" presetID="22" presetClass="entr" presetSubtype="4"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500"/>
                                        <p:tgtEl>
                                          <p:spTgt spid="29"/>
                                        </p:tgtEl>
                                      </p:cBhvr>
                                    </p:animEffect>
                                  </p:childTnLst>
                                </p:cTn>
                              </p:par>
                            </p:childTnLst>
                          </p:cTn>
                        </p:par>
                        <p:par>
                          <p:cTn id="60" fill="hold">
                            <p:stCondLst>
                              <p:cond delay="6000"/>
                            </p:stCondLst>
                            <p:childTnLst>
                              <p:par>
                                <p:cTn id="61" presetID="22" presetClass="entr" presetSubtype="4" fill="hold" grpId="0" nodeType="afterEffect" nodePh="1">
                                  <p:stCondLst>
                                    <p:cond delay="0"/>
                                  </p:stCondLst>
                                  <p:endCondLst>
                                    <p:cond evt="begin" delay="0">
                                      <p:tn val="61"/>
                                    </p:cond>
                                  </p:endCondLst>
                                  <p:childTnLst>
                                    <p:set>
                                      <p:cBhvr>
                                        <p:cTn id="62" dur="1" fill="hold">
                                          <p:stCondLst>
                                            <p:cond delay="0"/>
                                          </p:stCondLst>
                                        </p:cTn>
                                        <p:tgtEl>
                                          <p:spTgt spid="30">
                                            <p:txEl>
                                              <p:pRg st="0" end="0"/>
                                            </p:txEl>
                                          </p:spTgt>
                                        </p:tgtEl>
                                        <p:attrNameLst>
                                          <p:attrName>style.visibility</p:attrName>
                                        </p:attrNameLst>
                                      </p:cBhvr>
                                      <p:to>
                                        <p:strVal val="visible"/>
                                      </p:to>
                                    </p:set>
                                    <p:animEffect transition="in" filter="wipe(down)">
                                      <p:cBhvr>
                                        <p:cTn id="63" dur="500"/>
                                        <p:tgtEl>
                                          <p:spTgt spid="30">
                                            <p:txEl>
                                              <p:pRg st="0" end="0"/>
                                            </p:txEl>
                                          </p:spTgt>
                                        </p:tgtEl>
                                      </p:cBhvr>
                                    </p:animEffect>
                                  </p:childTnLst>
                                </p:cTn>
                              </p:par>
                            </p:childTnLst>
                          </p:cTn>
                        </p:par>
                        <p:par>
                          <p:cTn id="64" fill="hold">
                            <p:stCondLst>
                              <p:cond delay="6500"/>
                            </p:stCondLst>
                            <p:childTnLst>
                              <p:par>
                                <p:cTn id="65" presetID="2" presetClass="entr" presetSubtype="4" accel="50000" decel="50000" fill="hold" grpId="0" nodeType="afterEffect" nodePh="1">
                                  <p:stCondLst>
                                    <p:cond delay="0"/>
                                  </p:stCondLst>
                                  <p:endCondLst>
                                    <p:cond evt="begin" delay="0">
                                      <p:tn val="65"/>
                                    </p:cond>
                                  </p:endCondLst>
                                  <p:childTnLst>
                                    <p:set>
                                      <p:cBhvr>
                                        <p:cTn id="66" dur="1" fill="hold">
                                          <p:stCondLst>
                                            <p:cond delay="0"/>
                                          </p:stCondLst>
                                        </p:cTn>
                                        <p:tgtEl>
                                          <p:spTgt spid="28">
                                            <p:txEl>
                                              <p:pRg st="0" end="0"/>
                                            </p:txEl>
                                          </p:spTgt>
                                        </p:tgtEl>
                                        <p:attrNameLst>
                                          <p:attrName>style.visibility</p:attrName>
                                        </p:attrNameLst>
                                      </p:cBhvr>
                                      <p:to>
                                        <p:strVal val="visible"/>
                                      </p:to>
                                    </p:set>
                                    <p:anim calcmode="lin" valueType="num">
                                      <p:cBhvr additive="base">
                                        <p:cTn id="6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childTnLst>
                          </p:cTn>
                        </p:par>
                        <p:par>
                          <p:cTn id="75" fill="hold">
                            <p:stCondLst>
                              <p:cond delay="7500"/>
                            </p:stCondLst>
                            <p:childTnLst>
                              <p:par>
                                <p:cTn id="76" presetID="22" presetClass="entr" presetSubtype="4"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par>
                          <p:cTn id="79" fill="hold">
                            <p:stCondLst>
                              <p:cond delay="8000"/>
                            </p:stCondLst>
                            <p:childTnLst>
                              <p:par>
                                <p:cTn id="80" presetID="22" presetClass="entr" presetSubtype="4" fill="hold" grpId="0" nodeType="afterEffect" nodePh="1">
                                  <p:stCondLst>
                                    <p:cond delay="0"/>
                                  </p:stCondLst>
                                  <p:endCondLst>
                                    <p:cond evt="begin" delay="0">
                                      <p:tn val="80"/>
                                    </p:cond>
                                  </p:endCondLst>
                                  <p:childTnLst>
                                    <p:set>
                                      <p:cBhvr>
                                        <p:cTn id="81" dur="1" fill="hold">
                                          <p:stCondLst>
                                            <p:cond delay="0"/>
                                          </p:stCondLst>
                                        </p:cTn>
                                        <p:tgtEl>
                                          <p:spTgt spid="36">
                                            <p:txEl>
                                              <p:pRg st="0" end="0"/>
                                            </p:txEl>
                                          </p:spTgt>
                                        </p:tgtEl>
                                        <p:attrNameLst>
                                          <p:attrName>style.visibility</p:attrName>
                                        </p:attrNameLst>
                                      </p:cBhvr>
                                      <p:to>
                                        <p:strVal val="visible"/>
                                      </p:to>
                                    </p:set>
                                    <p:animEffect transition="in" filter="wipe(down)">
                                      <p:cBhvr>
                                        <p:cTn id="82" dur="500"/>
                                        <p:tgtEl>
                                          <p:spTgt spid="36">
                                            <p:txEl>
                                              <p:pRg st="0" end="0"/>
                                            </p:txEl>
                                          </p:spTgt>
                                        </p:tgtEl>
                                      </p:cBhvr>
                                    </p:animEffect>
                                  </p:childTnLst>
                                </p:cTn>
                              </p:par>
                            </p:childTnLst>
                          </p:cTn>
                        </p:par>
                        <p:par>
                          <p:cTn id="83" fill="hold">
                            <p:stCondLst>
                              <p:cond delay="8500"/>
                            </p:stCondLst>
                            <p:childTnLst>
                              <p:par>
                                <p:cTn id="84" presetID="2" presetClass="entr" presetSubtype="4" accel="50000" decel="50000" fill="hold" grpId="0" nodeType="afterEffect" nodePh="1">
                                  <p:stCondLst>
                                    <p:cond delay="0"/>
                                  </p:stCondLst>
                                  <p:endCondLst>
                                    <p:cond evt="begin" delay="0">
                                      <p:tn val="84"/>
                                    </p:cond>
                                  </p:endCondLst>
                                  <p:childTnLst>
                                    <p:set>
                                      <p:cBhvr>
                                        <p:cTn id="85" dur="1" fill="hold">
                                          <p:stCondLst>
                                            <p:cond delay="0"/>
                                          </p:stCondLst>
                                        </p:cTn>
                                        <p:tgtEl>
                                          <p:spTgt spid="33">
                                            <p:txEl>
                                              <p:pRg st="0" end="0"/>
                                            </p:txEl>
                                          </p:spTgt>
                                        </p:tgtEl>
                                        <p:attrNameLst>
                                          <p:attrName>style.visibility</p:attrName>
                                        </p:attrNameLst>
                                      </p:cBhvr>
                                      <p:to>
                                        <p:strVal val="visible"/>
                                      </p:to>
                                    </p:set>
                                    <p:anim calcmode="lin" valueType="num">
                                      <p:cBhvr additive="base">
                                        <p:cTn id="86"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down)">
                                      <p:cBhvr>
                                        <p:cTn id="97" dur="500"/>
                                        <p:tgtEl>
                                          <p:spTgt spid="41"/>
                                        </p:tgtEl>
                                      </p:cBhvr>
                                    </p:animEffect>
                                  </p:childTnLst>
                                </p:cTn>
                              </p:par>
                            </p:childTnLst>
                          </p:cTn>
                        </p:par>
                        <p:par>
                          <p:cTn id="98" fill="hold">
                            <p:stCondLst>
                              <p:cond delay="10000"/>
                            </p:stCondLst>
                            <p:childTnLst>
                              <p:par>
                                <p:cTn id="99" presetID="22" presetClass="entr" presetSubtype="4" fill="hold" grpId="0" nodeType="afterEffect" nodePh="1">
                                  <p:stCondLst>
                                    <p:cond delay="0"/>
                                  </p:stCondLst>
                                  <p:endCondLst>
                                    <p:cond evt="begin" delay="0">
                                      <p:tn val="99"/>
                                    </p:cond>
                                  </p:endCondLst>
                                  <p:childTnLst>
                                    <p:set>
                                      <p:cBhvr>
                                        <p:cTn id="100" dur="1" fill="hold">
                                          <p:stCondLst>
                                            <p:cond delay="0"/>
                                          </p:stCondLst>
                                        </p:cTn>
                                        <p:tgtEl>
                                          <p:spTgt spid="44">
                                            <p:txEl>
                                              <p:pRg st="0" end="0"/>
                                            </p:txEl>
                                          </p:spTgt>
                                        </p:tgtEl>
                                        <p:attrNameLst>
                                          <p:attrName>style.visibility</p:attrName>
                                        </p:attrNameLst>
                                      </p:cBhvr>
                                      <p:to>
                                        <p:strVal val="visible"/>
                                      </p:to>
                                    </p:set>
                                    <p:animEffect transition="in" filter="wipe(down)">
                                      <p:cBhvr>
                                        <p:cTn id="101" dur="500"/>
                                        <p:tgtEl>
                                          <p:spTgt spid="44">
                                            <p:txEl>
                                              <p:pRg st="0" end="0"/>
                                            </p:txEl>
                                          </p:spTgt>
                                        </p:tgtEl>
                                      </p:cBhvr>
                                    </p:animEffect>
                                  </p:childTnLst>
                                </p:cTn>
                              </p:par>
                            </p:childTnLst>
                          </p:cTn>
                        </p:par>
                        <p:par>
                          <p:cTn id="102" fill="hold">
                            <p:stCondLst>
                              <p:cond delay="10500"/>
                            </p:stCondLst>
                            <p:childTnLst>
                              <p:par>
                                <p:cTn id="103" presetID="2" presetClass="entr" presetSubtype="4" accel="50000" decel="50000" fill="hold" grpId="0" nodeType="afterEffect" nodePh="1">
                                  <p:stCondLst>
                                    <p:cond delay="0"/>
                                  </p:stCondLst>
                                  <p:endCondLst>
                                    <p:cond evt="begin" delay="0">
                                      <p:tn val="103"/>
                                    </p:cond>
                                  </p:endCondLst>
                                  <p:childTnLst>
                                    <p:set>
                                      <p:cBhvr>
                                        <p:cTn id="104" dur="1" fill="hold">
                                          <p:stCondLst>
                                            <p:cond delay="0"/>
                                          </p:stCondLst>
                                        </p:cTn>
                                        <p:tgtEl>
                                          <p:spTgt spid="39">
                                            <p:txEl>
                                              <p:pRg st="0" end="0"/>
                                            </p:txEl>
                                          </p:spTgt>
                                        </p:tgtEl>
                                        <p:attrNameLst>
                                          <p:attrName>style.visibility</p:attrName>
                                        </p:attrNameLst>
                                      </p:cBhvr>
                                      <p:to>
                                        <p:strVal val="visible"/>
                                      </p:to>
                                    </p:set>
                                    <p:anim calcmode="lin" valueType="num">
                                      <p:cBhvr additive="base">
                                        <p:cTn id="10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23" grpId="0" animBg="1"/>
      <p:bldP spid="2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2" grpId="0" animBg="1"/>
      <p:bldP spid="3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8" grpId="0" animBg="1"/>
      <p:bldP spid="3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21" grpId="0" animBg="1"/>
      <p:bldP spid="2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Lst>
      </p:bldP>
      <p:bldP spid="25" grpId="0" animBg="1"/>
      <p:bldP spid="2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9" grpId="0" animBg="1"/>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5"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41" grpId="0" animBg="1"/>
      <p:bldP spid="4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down)">
                      <p:cBhvr>
                        <p:cTn dur="500"/>
                        <p:tgtEl>
                          <p:spTgt spid="44"/>
                        </p:tgtEl>
                      </p:cBhvr>
                    </p:animEffect>
                  </p:childTnLst>
                </p:cTn>
              </p:par>
            </p:tnLst>
          </p:tmpl>
        </p:tmplLst>
      </p:bldP>
      <p:bldP spid="40" grpId="0"/>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_Team09">
    <p:spTree>
      <p:nvGrpSpPr>
        <p:cNvPr id="1" name=""/>
        <p:cNvGrpSpPr/>
        <p:nvPr/>
      </p:nvGrpSpPr>
      <p:grpSpPr>
        <a:xfrm>
          <a:off x="0" y="0"/>
          <a:ext cx="0" cy="0"/>
          <a:chOff x="0" y="0"/>
          <a:chExt cx="0" cy="0"/>
        </a:xfrm>
      </p:grpSpPr>
      <p:sp>
        <p:nvSpPr>
          <p:cNvPr id="34" name="Picture Placeholder 7"/>
          <p:cNvSpPr>
            <a:spLocks noGrp="1"/>
          </p:cNvSpPr>
          <p:nvPr>
            <p:ph type="pic" sz="quarter" idx="29" hasCustomPrompt="1"/>
          </p:nvPr>
        </p:nvSpPr>
        <p:spPr>
          <a:xfrm>
            <a:off x="2" y="3"/>
            <a:ext cx="12191999" cy="3530599"/>
          </a:xfrm>
          <a:prstGeom prst="rect">
            <a:avLst/>
          </a:prstGeom>
          <a:ln>
            <a:noFill/>
          </a:ln>
        </p:spPr>
        <p:txBody>
          <a:bodyPr bIns="1005840" anchor="b"/>
          <a:lstStyle>
            <a:lvl1pPr algn="ctr">
              <a:buNone/>
              <a:defRPr sz="14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0" hasCustomPrompt="1"/>
          </p:nvPr>
        </p:nvSpPr>
        <p:spPr>
          <a:xfrm>
            <a:off x="876172" y="2311400"/>
            <a:ext cx="1895355" cy="1894789"/>
          </a:xfrm>
          <a:prstGeom prst="ellipse">
            <a:avLst/>
          </a:prstGeom>
          <a:ln w="19050">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15"/>
          </p:nvPr>
        </p:nvSpPr>
        <p:spPr>
          <a:xfrm>
            <a:off x="849403" y="4948997"/>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3" name="Picture Placeholder 7"/>
          <p:cNvSpPr>
            <a:spLocks noGrp="1"/>
          </p:cNvSpPr>
          <p:nvPr>
            <p:ph type="pic" sz="quarter" idx="17" hasCustomPrompt="1"/>
          </p:nvPr>
        </p:nvSpPr>
        <p:spPr>
          <a:xfrm>
            <a:off x="3011253" y="2311400"/>
            <a:ext cx="1895355" cy="1894789"/>
          </a:xfrm>
          <a:prstGeom prst="ellipse">
            <a:avLst/>
          </a:prstGeom>
          <a:ln w="19050">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4" name="Text Placeholder 3"/>
          <p:cNvSpPr>
            <a:spLocks noGrp="1"/>
          </p:cNvSpPr>
          <p:nvPr>
            <p:ph type="body" sz="half" idx="18"/>
          </p:nvPr>
        </p:nvSpPr>
        <p:spPr>
          <a:xfrm>
            <a:off x="2984487" y="4948997"/>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7" name="Picture Placeholder 7"/>
          <p:cNvSpPr>
            <a:spLocks noGrp="1"/>
          </p:cNvSpPr>
          <p:nvPr>
            <p:ph type="pic" sz="quarter" idx="20" hasCustomPrompt="1"/>
          </p:nvPr>
        </p:nvSpPr>
        <p:spPr>
          <a:xfrm>
            <a:off x="5131884" y="2311400"/>
            <a:ext cx="1895355" cy="1894789"/>
          </a:xfrm>
          <a:prstGeom prst="ellipse">
            <a:avLst/>
          </a:prstGeom>
          <a:ln w="19050">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8" name="Text Placeholder 3"/>
          <p:cNvSpPr>
            <a:spLocks noGrp="1"/>
          </p:cNvSpPr>
          <p:nvPr>
            <p:ph type="body" sz="half" idx="21"/>
          </p:nvPr>
        </p:nvSpPr>
        <p:spPr>
          <a:xfrm>
            <a:off x="5105115" y="4948997"/>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3" hasCustomPrompt="1"/>
          </p:nvPr>
        </p:nvSpPr>
        <p:spPr>
          <a:xfrm>
            <a:off x="7241708" y="2311400"/>
            <a:ext cx="1895355" cy="1894789"/>
          </a:xfrm>
          <a:prstGeom prst="ellipse">
            <a:avLst/>
          </a:prstGeom>
          <a:ln w="19050">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3" name="Text Placeholder 3"/>
          <p:cNvSpPr>
            <a:spLocks noGrp="1"/>
          </p:cNvSpPr>
          <p:nvPr>
            <p:ph type="body" sz="half" idx="24"/>
          </p:nvPr>
        </p:nvSpPr>
        <p:spPr>
          <a:xfrm>
            <a:off x="7214939" y="4948997"/>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8" name="Picture Placeholder 7"/>
          <p:cNvSpPr>
            <a:spLocks noGrp="1"/>
          </p:cNvSpPr>
          <p:nvPr>
            <p:ph type="pic" sz="quarter" idx="26" hasCustomPrompt="1"/>
          </p:nvPr>
        </p:nvSpPr>
        <p:spPr>
          <a:xfrm>
            <a:off x="9373141" y="2311400"/>
            <a:ext cx="1895355" cy="1894789"/>
          </a:xfrm>
          <a:prstGeom prst="ellipse">
            <a:avLst/>
          </a:prstGeom>
          <a:ln w="19050">
            <a:solidFill>
              <a:schemeClr val="accent5"/>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9" name="Text Placeholder 3"/>
          <p:cNvSpPr>
            <a:spLocks noGrp="1"/>
          </p:cNvSpPr>
          <p:nvPr>
            <p:ph type="body" sz="half" idx="27"/>
          </p:nvPr>
        </p:nvSpPr>
        <p:spPr>
          <a:xfrm>
            <a:off x="9346375" y="4948997"/>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1" name="Rectangle 20"/>
          <p:cNvSpPr/>
          <p:nvPr userDrawn="1"/>
        </p:nvSpPr>
        <p:spPr>
          <a:xfrm>
            <a:off x="1029234" y="4160796"/>
            <a:ext cx="1589233"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Text Placeholder 3"/>
          <p:cNvSpPr>
            <a:spLocks noGrp="1"/>
          </p:cNvSpPr>
          <p:nvPr>
            <p:ph type="body" sz="half" idx="16"/>
          </p:nvPr>
        </p:nvSpPr>
        <p:spPr>
          <a:xfrm>
            <a:off x="1140228"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25" name="Rectangle 24"/>
          <p:cNvSpPr/>
          <p:nvPr userDrawn="1"/>
        </p:nvSpPr>
        <p:spPr>
          <a:xfrm>
            <a:off x="3164317" y="4160796"/>
            <a:ext cx="1589233"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Text Placeholder 3"/>
          <p:cNvSpPr>
            <a:spLocks noGrp="1"/>
          </p:cNvSpPr>
          <p:nvPr>
            <p:ph type="body" sz="half" idx="19"/>
          </p:nvPr>
        </p:nvSpPr>
        <p:spPr>
          <a:xfrm>
            <a:off x="3275309"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29" name="Rectangle 28"/>
          <p:cNvSpPr/>
          <p:nvPr userDrawn="1"/>
        </p:nvSpPr>
        <p:spPr>
          <a:xfrm>
            <a:off x="5284946" y="4160796"/>
            <a:ext cx="1589233" cy="71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0" name="Text Placeholder 3"/>
          <p:cNvSpPr>
            <a:spLocks noGrp="1"/>
          </p:cNvSpPr>
          <p:nvPr>
            <p:ph type="body" sz="half" idx="22"/>
          </p:nvPr>
        </p:nvSpPr>
        <p:spPr>
          <a:xfrm>
            <a:off x="5395940"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35" name="Rectangle 34"/>
          <p:cNvSpPr/>
          <p:nvPr userDrawn="1"/>
        </p:nvSpPr>
        <p:spPr>
          <a:xfrm>
            <a:off x="7394770" y="4160796"/>
            <a:ext cx="1589233" cy="711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 name="Text Placeholder 3"/>
          <p:cNvSpPr>
            <a:spLocks noGrp="1"/>
          </p:cNvSpPr>
          <p:nvPr>
            <p:ph type="body" sz="half" idx="25"/>
          </p:nvPr>
        </p:nvSpPr>
        <p:spPr>
          <a:xfrm>
            <a:off x="7505764"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41" name="Rectangle 40"/>
          <p:cNvSpPr/>
          <p:nvPr userDrawn="1"/>
        </p:nvSpPr>
        <p:spPr>
          <a:xfrm>
            <a:off x="9526205" y="4160796"/>
            <a:ext cx="1589233" cy="711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4" name="Text Placeholder 3"/>
          <p:cNvSpPr>
            <a:spLocks noGrp="1"/>
          </p:cNvSpPr>
          <p:nvPr>
            <p:ph type="body" sz="half" idx="28"/>
          </p:nvPr>
        </p:nvSpPr>
        <p:spPr>
          <a:xfrm>
            <a:off x="9637197"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45"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6"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64319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par>
                          <p:cTn id="22" fill="hold">
                            <p:stCondLst>
                              <p:cond delay="2000"/>
                            </p:stCondLst>
                            <p:childTnLst>
                              <p:par>
                                <p:cTn id="23" presetID="22" presetClass="entr" presetSubtype="4" fill="hold" grpId="0" nodeType="afterEffect" nodePh="1">
                                  <p:stCondLst>
                                    <p:cond delay="0"/>
                                  </p:stCondLst>
                                  <p:endCondLst>
                                    <p:cond evt="begin" delay="0">
                                      <p:tn val="23"/>
                                    </p:cond>
                                  </p:end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wipe(down)">
                                      <p:cBhvr>
                                        <p:cTn id="25" dur="500"/>
                                        <p:tgtEl>
                                          <p:spTgt spid="22">
                                            <p:txEl>
                                              <p:pRg st="0" end="0"/>
                                            </p:txEl>
                                          </p:spTgt>
                                        </p:tgtEl>
                                      </p:cBhvr>
                                    </p:animEffect>
                                  </p:childTnLst>
                                </p:cTn>
                              </p:par>
                            </p:childTnLst>
                          </p:cTn>
                        </p:par>
                        <p:par>
                          <p:cTn id="26" fill="hold">
                            <p:stCondLst>
                              <p:cond delay="2500"/>
                            </p:stCondLst>
                            <p:childTnLst>
                              <p:par>
                                <p:cTn id="27" presetID="2" presetClass="entr" presetSubtype="4" accel="50000" decel="50000" fill="hold" grpId="0" nodeType="afterEffect" nodePh="1">
                                  <p:stCondLst>
                                    <p:cond delay="0"/>
                                  </p:stCondLst>
                                  <p:endCondLst>
                                    <p:cond evt="begin" delay="0">
                                      <p:tn val="27"/>
                                    </p:cond>
                                  </p:endCondLst>
                                  <p:childTnLst>
                                    <p:set>
                                      <p:cBhvr>
                                        <p:cTn id="28" dur="1" fill="hold">
                                          <p:stCondLst>
                                            <p:cond delay="0"/>
                                          </p:stCondLst>
                                        </p:cTn>
                                        <p:tgtEl>
                                          <p:spTgt spid="14">
                                            <p:txEl>
                                              <p:pRg st="0" end="0"/>
                                            </p:txEl>
                                          </p:spTgt>
                                        </p:tgtEl>
                                        <p:attrNameLst>
                                          <p:attrName>style.visibility</p:attrName>
                                        </p:attrNameLst>
                                      </p:cBhvr>
                                      <p:to>
                                        <p:strVal val="visible"/>
                                      </p:to>
                                    </p:set>
                                    <p:anim calcmode="lin" valueType="num">
                                      <p:cBhvr additive="base">
                                        <p:cTn id="2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par>
                          <p:cTn id="41" fill="hold">
                            <p:stCondLst>
                              <p:cond delay="4000"/>
                            </p:stCondLst>
                            <p:childTnLst>
                              <p:par>
                                <p:cTn id="42" presetID="22" presetClass="entr" presetSubtype="4" fill="hold" grpId="0" nodeType="afterEffect" nodePh="1">
                                  <p:stCondLst>
                                    <p:cond delay="0"/>
                                  </p:stCondLst>
                                  <p:endCondLst>
                                    <p:cond evt="begin" delay="0">
                                      <p:tn val="42"/>
                                    </p:cond>
                                  </p:end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wipe(down)">
                                      <p:cBhvr>
                                        <p:cTn id="44" dur="500"/>
                                        <p:tgtEl>
                                          <p:spTgt spid="26">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nodePh="1">
                                  <p:stCondLst>
                                    <p:cond delay="0"/>
                                  </p:stCondLst>
                                  <p:endCondLst>
                                    <p:cond evt="begin" delay="0">
                                      <p:tn val="46"/>
                                    </p:cond>
                                  </p:endCondLst>
                                  <p:childTnLst>
                                    <p:set>
                                      <p:cBhvr>
                                        <p:cTn id="47" dur="1" fill="hold">
                                          <p:stCondLst>
                                            <p:cond delay="0"/>
                                          </p:stCondLst>
                                        </p:cTn>
                                        <p:tgtEl>
                                          <p:spTgt spid="24">
                                            <p:txEl>
                                              <p:pRg st="0" end="0"/>
                                            </p:txEl>
                                          </p:spTgt>
                                        </p:tgtEl>
                                        <p:attrNameLst>
                                          <p:attrName>style.visibility</p:attrName>
                                        </p:attrNameLst>
                                      </p:cBhvr>
                                      <p:to>
                                        <p:strVal val="visible"/>
                                      </p:to>
                                    </p:set>
                                    <p:anim calcmode="lin" valueType="num">
                                      <p:cBhvr additive="base">
                                        <p:cTn id="4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5500"/>
                            </p:stCondLst>
                            <p:childTnLst>
                              <p:par>
                                <p:cTn id="57" presetID="22" presetClass="entr" presetSubtype="4"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500"/>
                                        <p:tgtEl>
                                          <p:spTgt spid="29"/>
                                        </p:tgtEl>
                                      </p:cBhvr>
                                    </p:animEffect>
                                  </p:childTnLst>
                                </p:cTn>
                              </p:par>
                            </p:childTnLst>
                          </p:cTn>
                        </p:par>
                        <p:par>
                          <p:cTn id="60" fill="hold">
                            <p:stCondLst>
                              <p:cond delay="6000"/>
                            </p:stCondLst>
                            <p:childTnLst>
                              <p:par>
                                <p:cTn id="61" presetID="22" presetClass="entr" presetSubtype="4" fill="hold" grpId="0" nodeType="afterEffect" nodePh="1">
                                  <p:stCondLst>
                                    <p:cond delay="0"/>
                                  </p:stCondLst>
                                  <p:endCondLst>
                                    <p:cond evt="begin" delay="0">
                                      <p:tn val="61"/>
                                    </p:cond>
                                  </p:endCondLst>
                                  <p:childTnLst>
                                    <p:set>
                                      <p:cBhvr>
                                        <p:cTn id="62" dur="1" fill="hold">
                                          <p:stCondLst>
                                            <p:cond delay="0"/>
                                          </p:stCondLst>
                                        </p:cTn>
                                        <p:tgtEl>
                                          <p:spTgt spid="30">
                                            <p:txEl>
                                              <p:pRg st="0" end="0"/>
                                            </p:txEl>
                                          </p:spTgt>
                                        </p:tgtEl>
                                        <p:attrNameLst>
                                          <p:attrName>style.visibility</p:attrName>
                                        </p:attrNameLst>
                                      </p:cBhvr>
                                      <p:to>
                                        <p:strVal val="visible"/>
                                      </p:to>
                                    </p:set>
                                    <p:animEffect transition="in" filter="wipe(down)">
                                      <p:cBhvr>
                                        <p:cTn id="63" dur="500"/>
                                        <p:tgtEl>
                                          <p:spTgt spid="30">
                                            <p:txEl>
                                              <p:pRg st="0" end="0"/>
                                            </p:txEl>
                                          </p:spTgt>
                                        </p:tgtEl>
                                      </p:cBhvr>
                                    </p:animEffect>
                                  </p:childTnLst>
                                </p:cTn>
                              </p:par>
                            </p:childTnLst>
                          </p:cTn>
                        </p:par>
                        <p:par>
                          <p:cTn id="64" fill="hold">
                            <p:stCondLst>
                              <p:cond delay="6500"/>
                            </p:stCondLst>
                            <p:childTnLst>
                              <p:par>
                                <p:cTn id="65" presetID="2" presetClass="entr" presetSubtype="4" accel="50000" decel="50000" fill="hold" grpId="0" nodeType="afterEffect" nodePh="1">
                                  <p:stCondLst>
                                    <p:cond delay="0"/>
                                  </p:stCondLst>
                                  <p:endCondLst>
                                    <p:cond evt="begin" delay="0">
                                      <p:tn val="65"/>
                                    </p:cond>
                                  </p:endCondLst>
                                  <p:childTnLst>
                                    <p:set>
                                      <p:cBhvr>
                                        <p:cTn id="66" dur="1" fill="hold">
                                          <p:stCondLst>
                                            <p:cond delay="0"/>
                                          </p:stCondLst>
                                        </p:cTn>
                                        <p:tgtEl>
                                          <p:spTgt spid="28">
                                            <p:txEl>
                                              <p:pRg st="0" end="0"/>
                                            </p:txEl>
                                          </p:spTgt>
                                        </p:tgtEl>
                                        <p:attrNameLst>
                                          <p:attrName>style.visibility</p:attrName>
                                        </p:attrNameLst>
                                      </p:cBhvr>
                                      <p:to>
                                        <p:strVal val="visible"/>
                                      </p:to>
                                    </p:set>
                                    <p:anim calcmode="lin" valueType="num">
                                      <p:cBhvr additive="base">
                                        <p:cTn id="6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childTnLst>
                          </p:cTn>
                        </p:par>
                        <p:par>
                          <p:cTn id="75" fill="hold">
                            <p:stCondLst>
                              <p:cond delay="7500"/>
                            </p:stCondLst>
                            <p:childTnLst>
                              <p:par>
                                <p:cTn id="76" presetID="22" presetClass="entr" presetSubtype="4"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par>
                          <p:cTn id="79" fill="hold">
                            <p:stCondLst>
                              <p:cond delay="8000"/>
                            </p:stCondLst>
                            <p:childTnLst>
                              <p:par>
                                <p:cTn id="80" presetID="22" presetClass="entr" presetSubtype="4" fill="hold" grpId="0" nodeType="afterEffect" nodePh="1">
                                  <p:stCondLst>
                                    <p:cond delay="0"/>
                                  </p:stCondLst>
                                  <p:endCondLst>
                                    <p:cond evt="begin" delay="0">
                                      <p:tn val="80"/>
                                    </p:cond>
                                  </p:endCondLst>
                                  <p:childTnLst>
                                    <p:set>
                                      <p:cBhvr>
                                        <p:cTn id="81" dur="1" fill="hold">
                                          <p:stCondLst>
                                            <p:cond delay="0"/>
                                          </p:stCondLst>
                                        </p:cTn>
                                        <p:tgtEl>
                                          <p:spTgt spid="36">
                                            <p:txEl>
                                              <p:pRg st="0" end="0"/>
                                            </p:txEl>
                                          </p:spTgt>
                                        </p:tgtEl>
                                        <p:attrNameLst>
                                          <p:attrName>style.visibility</p:attrName>
                                        </p:attrNameLst>
                                      </p:cBhvr>
                                      <p:to>
                                        <p:strVal val="visible"/>
                                      </p:to>
                                    </p:set>
                                    <p:animEffect transition="in" filter="wipe(down)">
                                      <p:cBhvr>
                                        <p:cTn id="82" dur="500"/>
                                        <p:tgtEl>
                                          <p:spTgt spid="36">
                                            <p:txEl>
                                              <p:pRg st="0" end="0"/>
                                            </p:txEl>
                                          </p:spTgt>
                                        </p:tgtEl>
                                      </p:cBhvr>
                                    </p:animEffect>
                                  </p:childTnLst>
                                </p:cTn>
                              </p:par>
                            </p:childTnLst>
                          </p:cTn>
                        </p:par>
                        <p:par>
                          <p:cTn id="83" fill="hold">
                            <p:stCondLst>
                              <p:cond delay="8500"/>
                            </p:stCondLst>
                            <p:childTnLst>
                              <p:par>
                                <p:cTn id="84" presetID="2" presetClass="entr" presetSubtype="4" accel="50000" decel="50000" fill="hold" grpId="0" nodeType="afterEffect" nodePh="1">
                                  <p:stCondLst>
                                    <p:cond delay="0"/>
                                  </p:stCondLst>
                                  <p:endCondLst>
                                    <p:cond evt="begin" delay="0">
                                      <p:tn val="84"/>
                                    </p:cond>
                                  </p:endCondLst>
                                  <p:childTnLst>
                                    <p:set>
                                      <p:cBhvr>
                                        <p:cTn id="85" dur="1" fill="hold">
                                          <p:stCondLst>
                                            <p:cond delay="0"/>
                                          </p:stCondLst>
                                        </p:cTn>
                                        <p:tgtEl>
                                          <p:spTgt spid="33">
                                            <p:txEl>
                                              <p:pRg st="0" end="0"/>
                                            </p:txEl>
                                          </p:spTgt>
                                        </p:tgtEl>
                                        <p:attrNameLst>
                                          <p:attrName>style.visibility</p:attrName>
                                        </p:attrNameLst>
                                      </p:cBhvr>
                                      <p:to>
                                        <p:strVal val="visible"/>
                                      </p:to>
                                    </p:set>
                                    <p:anim calcmode="lin" valueType="num">
                                      <p:cBhvr additive="base">
                                        <p:cTn id="86"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down)">
                                      <p:cBhvr>
                                        <p:cTn id="97" dur="500"/>
                                        <p:tgtEl>
                                          <p:spTgt spid="41"/>
                                        </p:tgtEl>
                                      </p:cBhvr>
                                    </p:animEffect>
                                  </p:childTnLst>
                                </p:cTn>
                              </p:par>
                            </p:childTnLst>
                          </p:cTn>
                        </p:par>
                        <p:par>
                          <p:cTn id="98" fill="hold">
                            <p:stCondLst>
                              <p:cond delay="10000"/>
                            </p:stCondLst>
                            <p:childTnLst>
                              <p:par>
                                <p:cTn id="99" presetID="22" presetClass="entr" presetSubtype="4" fill="hold" grpId="0" nodeType="afterEffect" nodePh="1">
                                  <p:stCondLst>
                                    <p:cond delay="0"/>
                                  </p:stCondLst>
                                  <p:endCondLst>
                                    <p:cond evt="begin" delay="0">
                                      <p:tn val="99"/>
                                    </p:cond>
                                  </p:endCondLst>
                                  <p:childTnLst>
                                    <p:set>
                                      <p:cBhvr>
                                        <p:cTn id="100" dur="1" fill="hold">
                                          <p:stCondLst>
                                            <p:cond delay="0"/>
                                          </p:stCondLst>
                                        </p:cTn>
                                        <p:tgtEl>
                                          <p:spTgt spid="44">
                                            <p:txEl>
                                              <p:pRg st="0" end="0"/>
                                            </p:txEl>
                                          </p:spTgt>
                                        </p:tgtEl>
                                        <p:attrNameLst>
                                          <p:attrName>style.visibility</p:attrName>
                                        </p:attrNameLst>
                                      </p:cBhvr>
                                      <p:to>
                                        <p:strVal val="visible"/>
                                      </p:to>
                                    </p:set>
                                    <p:animEffect transition="in" filter="wipe(down)">
                                      <p:cBhvr>
                                        <p:cTn id="101" dur="500"/>
                                        <p:tgtEl>
                                          <p:spTgt spid="44">
                                            <p:txEl>
                                              <p:pRg st="0" end="0"/>
                                            </p:txEl>
                                          </p:spTgt>
                                        </p:tgtEl>
                                      </p:cBhvr>
                                    </p:animEffect>
                                  </p:childTnLst>
                                </p:cTn>
                              </p:par>
                            </p:childTnLst>
                          </p:cTn>
                        </p:par>
                        <p:par>
                          <p:cTn id="102" fill="hold">
                            <p:stCondLst>
                              <p:cond delay="10500"/>
                            </p:stCondLst>
                            <p:childTnLst>
                              <p:par>
                                <p:cTn id="103" presetID="2" presetClass="entr" presetSubtype="4" accel="50000" decel="50000" fill="hold" grpId="0" nodeType="afterEffect" nodePh="1">
                                  <p:stCondLst>
                                    <p:cond delay="0"/>
                                  </p:stCondLst>
                                  <p:endCondLst>
                                    <p:cond evt="begin" delay="0">
                                      <p:tn val="103"/>
                                    </p:cond>
                                  </p:endCondLst>
                                  <p:childTnLst>
                                    <p:set>
                                      <p:cBhvr>
                                        <p:cTn id="104" dur="1" fill="hold">
                                          <p:stCondLst>
                                            <p:cond delay="0"/>
                                          </p:stCondLst>
                                        </p:cTn>
                                        <p:tgtEl>
                                          <p:spTgt spid="39">
                                            <p:txEl>
                                              <p:pRg st="0" end="0"/>
                                            </p:txEl>
                                          </p:spTgt>
                                        </p:tgtEl>
                                        <p:attrNameLst>
                                          <p:attrName>style.visibility</p:attrName>
                                        </p:attrNameLst>
                                      </p:cBhvr>
                                      <p:to>
                                        <p:strVal val="visible"/>
                                      </p:to>
                                    </p:set>
                                    <p:anim calcmode="lin" valueType="num">
                                      <p:cBhvr additive="base">
                                        <p:cTn id="10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1" accel="50000" decel="50000" fill="hold" nodeType="withEffect">
                                  <p:stCondLst>
                                    <p:cond delay="0"/>
                                  </p:stCondLst>
                                  <p:childTnLst>
                                    <p:set>
                                      <p:cBhvr>
                                        <p:cTn id="108" dur="1" fill="hold">
                                          <p:stCondLst>
                                            <p:cond delay="0"/>
                                          </p:stCondLst>
                                        </p:cTn>
                                        <p:tgtEl>
                                          <p:spTgt spid="34"/>
                                        </p:tgtEl>
                                        <p:attrNameLst>
                                          <p:attrName>style.visibility</p:attrName>
                                        </p:attrNameLst>
                                      </p:cBhvr>
                                      <p:to>
                                        <p:strVal val="visible"/>
                                      </p:to>
                                    </p:set>
                                    <p:anim calcmode="lin" valueType="num">
                                      <p:cBhvr additive="base">
                                        <p:cTn id="109" dur="1000" fill="hold"/>
                                        <p:tgtEl>
                                          <p:spTgt spid="34"/>
                                        </p:tgtEl>
                                        <p:attrNameLst>
                                          <p:attrName>ppt_x</p:attrName>
                                        </p:attrNameLst>
                                      </p:cBhvr>
                                      <p:tavLst>
                                        <p:tav tm="0">
                                          <p:val>
                                            <p:strVal val="#ppt_x"/>
                                          </p:val>
                                        </p:tav>
                                        <p:tav tm="100000">
                                          <p:val>
                                            <p:strVal val="#ppt_x"/>
                                          </p:val>
                                        </p:tav>
                                      </p:tavLst>
                                    </p:anim>
                                    <p:anim calcmode="lin" valueType="num">
                                      <p:cBhvr additive="base">
                                        <p:cTn id="110" dur="10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23" grpId="0" animBg="1"/>
      <p:bldP spid="2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2" grpId="0" animBg="1"/>
      <p:bldP spid="3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8" grpId="0" animBg="1"/>
      <p:bldP spid="3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21" grpId="0" animBg="1"/>
      <p:bldP spid="2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Lst>
      </p:bldP>
      <p:bldP spid="25" grpId="0" animBg="1"/>
      <p:bldP spid="2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9" grpId="0" animBg="1"/>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5"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41" grpId="0" animBg="1"/>
      <p:bldP spid="4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down)">
                      <p:cBhvr>
                        <p:cTn dur="500"/>
                        <p:tgtEl>
                          <p:spTgt spid="44"/>
                        </p:tgtEl>
                      </p:cBhvr>
                    </p:animEffect>
                  </p:childTnLst>
                </p:cTn>
              </p:par>
            </p:tnLst>
          </p:tmpl>
        </p:tmplLst>
      </p:bldP>
      <p:bldP spid="45" grpId="0"/>
      <p:bldP spid="46" grpId="0" build="p">
        <p:tmplLst>
          <p:tmpl lvl="1">
            <p:tnLst>
              <p:par>
                <p:cTn presetID="10" presetClass="entr" presetSubtype="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_Team08">
    <p:spTree>
      <p:nvGrpSpPr>
        <p:cNvPr id="1" name=""/>
        <p:cNvGrpSpPr/>
        <p:nvPr/>
      </p:nvGrpSpPr>
      <p:grpSpPr>
        <a:xfrm>
          <a:off x="0" y="0"/>
          <a:ext cx="0" cy="0"/>
          <a:chOff x="0" y="0"/>
          <a:chExt cx="0" cy="0"/>
        </a:xfrm>
      </p:grpSpPr>
      <p:sp>
        <p:nvSpPr>
          <p:cNvPr id="49" name="Rounded Rectangle 48"/>
          <p:cNvSpPr/>
          <p:nvPr userDrawn="1"/>
        </p:nvSpPr>
        <p:spPr>
          <a:xfrm>
            <a:off x="6299200" y="4170684"/>
            <a:ext cx="4454941" cy="1920232"/>
          </a:xfrm>
          <a:prstGeom prst="roundRect">
            <a:avLst>
              <a:gd name="adj" fmla="val 5551"/>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1" name="Rounded Rectangle 40"/>
          <p:cNvSpPr/>
          <p:nvPr userDrawn="1"/>
        </p:nvSpPr>
        <p:spPr>
          <a:xfrm>
            <a:off x="6299200" y="1731655"/>
            <a:ext cx="4454941" cy="1920232"/>
          </a:xfrm>
          <a:prstGeom prst="roundRect">
            <a:avLst>
              <a:gd name="adj" fmla="val 5551"/>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7" name="Rounded Rectangle 36"/>
          <p:cNvSpPr/>
          <p:nvPr userDrawn="1"/>
        </p:nvSpPr>
        <p:spPr>
          <a:xfrm>
            <a:off x="1411260" y="4150368"/>
            <a:ext cx="4454941" cy="1920232"/>
          </a:xfrm>
          <a:prstGeom prst="roundRect">
            <a:avLst>
              <a:gd name="adj" fmla="val 5551"/>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0" name="Rounded Rectangle 19"/>
          <p:cNvSpPr/>
          <p:nvPr userDrawn="1"/>
        </p:nvSpPr>
        <p:spPr>
          <a:xfrm>
            <a:off x="1411260" y="1731655"/>
            <a:ext cx="4454941" cy="1920232"/>
          </a:xfrm>
          <a:prstGeom prst="roundRect">
            <a:avLst>
              <a:gd name="adj" fmla="val 55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4" name="Picture Placeholder 7"/>
          <p:cNvSpPr>
            <a:spLocks noGrp="1"/>
          </p:cNvSpPr>
          <p:nvPr>
            <p:ph type="pic" sz="quarter" idx="15" hasCustomPrompt="1"/>
          </p:nvPr>
        </p:nvSpPr>
        <p:spPr>
          <a:xfrm>
            <a:off x="696036" y="1916160"/>
            <a:ext cx="1523837" cy="1551221"/>
          </a:xfrm>
          <a:prstGeom prst="roundRect">
            <a:avLst>
              <a:gd name="adj" fmla="val 8424"/>
            </a:avLst>
          </a:prstGeom>
          <a:ln w="28575">
            <a:solidFill>
              <a:schemeClr val="accent1"/>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35" name="Text Placeholder 3"/>
          <p:cNvSpPr>
            <a:spLocks noGrp="1"/>
          </p:cNvSpPr>
          <p:nvPr>
            <p:ph type="body" sz="half" idx="16"/>
          </p:nvPr>
        </p:nvSpPr>
        <p:spPr>
          <a:xfrm>
            <a:off x="2438402" y="1836235"/>
            <a:ext cx="1851785" cy="508973"/>
          </a:xfrm>
          <a:prstGeom prst="rect">
            <a:avLst/>
          </a:prstGeom>
        </p:spPr>
        <p:txBody>
          <a:bodyPr wrap="square" lIns="0" tIns="0" rIns="0" bIns="0" anchor="t">
            <a:noAutofit/>
          </a:bodyPr>
          <a:lstStyle>
            <a:lvl1pPr marL="0" indent="0" algn="l">
              <a:buNone/>
              <a:defRPr sz="1467" b="1" baseline="0">
                <a:solidFill>
                  <a:schemeClr val="accent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36" name="Text Placeholder 3"/>
          <p:cNvSpPr>
            <a:spLocks noGrp="1"/>
          </p:cNvSpPr>
          <p:nvPr>
            <p:ph type="body" sz="half" idx="17"/>
          </p:nvPr>
        </p:nvSpPr>
        <p:spPr>
          <a:xfrm>
            <a:off x="2438402" y="2386789"/>
            <a:ext cx="2400967" cy="1143811"/>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38" name="Picture Placeholder 7"/>
          <p:cNvSpPr>
            <a:spLocks noGrp="1"/>
          </p:cNvSpPr>
          <p:nvPr>
            <p:ph type="pic" sz="quarter" idx="18" hasCustomPrompt="1"/>
          </p:nvPr>
        </p:nvSpPr>
        <p:spPr>
          <a:xfrm>
            <a:off x="645236" y="4334875"/>
            <a:ext cx="1523837" cy="1551221"/>
          </a:xfrm>
          <a:prstGeom prst="roundRect">
            <a:avLst>
              <a:gd name="adj" fmla="val 8424"/>
            </a:avLst>
          </a:prstGeom>
          <a:ln w="28575">
            <a:solidFill>
              <a:schemeClr val="accent2"/>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39" name="Text Placeholder 3"/>
          <p:cNvSpPr>
            <a:spLocks noGrp="1"/>
          </p:cNvSpPr>
          <p:nvPr>
            <p:ph type="body" sz="half" idx="19"/>
          </p:nvPr>
        </p:nvSpPr>
        <p:spPr>
          <a:xfrm>
            <a:off x="2438402" y="4254948"/>
            <a:ext cx="1851785" cy="508973"/>
          </a:xfrm>
          <a:prstGeom prst="rect">
            <a:avLst/>
          </a:prstGeom>
        </p:spPr>
        <p:txBody>
          <a:bodyPr wrap="square" lIns="0" tIns="0" rIns="0" bIns="0" anchor="t">
            <a:noAutofit/>
          </a:bodyPr>
          <a:lstStyle>
            <a:lvl1pPr marL="0" indent="0" algn="l">
              <a:buNone/>
              <a:defRPr sz="1467" b="1" baseline="0">
                <a:solidFill>
                  <a:schemeClr val="accent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40" name="Text Placeholder 3"/>
          <p:cNvSpPr>
            <a:spLocks noGrp="1"/>
          </p:cNvSpPr>
          <p:nvPr>
            <p:ph type="body" sz="half" idx="20"/>
          </p:nvPr>
        </p:nvSpPr>
        <p:spPr>
          <a:xfrm>
            <a:off x="2438402" y="4805504"/>
            <a:ext cx="2400967" cy="1143811"/>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46" name="Picture Placeholder 7"/>
          <p:cNvSpPr>
            <a:spLocks noGrp="1"/>
          </p:cNvSpPr>
          <p:nvPr>
            <p:ph type="pic" sz="quarter" idx="21" hasCustomPrompt="1"/>
          </p:nvPr>
        </p:nvSpPr>
        <p:spPr>
          <a:xfrm>
            <a:off x="9992224" y="1916160"/>
            <a:ext cx="1523837" cy="1551221"/>
          </a:xfrm>
          <a:prstGeom prst="roundRect">
            <a:avLst>
              <a:gd name="adj" fmla="val 8424"/>
            </a:avLst>
          </a:prstGeom>
          <a:ln w="28575">
            <a:solidFill>
              <a:schemeClr val="accent3"/>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47" name="Text Placeholder 3"/>
          <p:cNvSpPr>
            <a:spLocks noGrp="1"/>
          </p:cNvSpPr>
          <p:nvPr>
            <p:ph type="body" sz="half" idx="22"/>
          </p:nvPr>
        </p:nvSpPr>
        <p:spPr>
          <a:xfrm>
            <a:off x="7900257" y="1836235"/>
            <a:ext cx="1851785" cy="508973"/>
          </a:xfrm>
          <a:prstGeom prst="rect">
            <a:avLst/>
          </a:prstGeom>
        </p:spPr>
        <p:txBody>
          <a:bodyPr wrap="square" lIns="0" tIns="0" rIns="0" bIns="0" anchor="t">
            <a:noAutofit/>
          </a:bodyPr>
          <a:lstStyle>
            <a:lvl1pPr marL="0" indent="0" algn="r">
              <a:buNone/>
              <a:defRPr sz="1467" b="1" baseline="0">
                <a:solidFill>
                  <a:schemeClr val="accent3"/>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48" name="Text Placeholder 3"/>
          <p:cNvSpPr>
            <a:spLocks noGrp="1"/>
          </p:cNvSpPr>
          <p:nvPr>
            <p:ph type="body" sz="half" idx="23"/>
          </p:nvPr>
        </p:nvSpPr>
        <p:spPr>
          <a:xfrm>
            <a:off x="7351075" y="2386789"/>
            <a:ext cx="2400967" cy="1143811"/>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50" name="Picture Placeholder 7"/>
          <p:cNvSpPr>
            <a:spLocks noGrp="1"/>
          </p:cNvSpPr>
          <p:nvPr>
            <p:ph type="pic" sz="quarter" idx="24" hasCustomPrompt="1"/>
          </p:nvPr>
        </p:nvSpPr>
        <p:spPr>
          <a:xfrm>
            <a:off x="9992224" y="4355191"/>
            <a:ext cx="1523837" cy="1551221"/>
          </a:xfrm>
          <a:prstGeom prst="roundRect">
            <a:avLst>
              <a:gd name="adj" fmla="val 8424"/>
            </a:avLst>
          </a:prstGeom>
          <a:ln w="28575">
            <a:solidFill>
              <a:schemeClr val="accent4"/>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51" name="Text Placeholder 3"/>
          <p:cNvSpPr>
            <a:spLocks noGrp="1"/>
          </p:cNvSpPr>
          <p:nvPr>
            <p:ph type="body" sz="half" idx="25"/>
          </p:nvPr>
        </p:nvSpPr>
        <p:spPr>
          <a:xfrm>
            <a:off x="7900257" y="4275264"/>
            <a:ext cx="1851785" cy="508973"/>
          </a:xfrm>
          <a:prstGeom prst="rect">
            <a:avLst/>
          </a:prstGeom>
        </p:spPr>
        <p:txBody>
          <a:bodyPr wrap="square" lIns="0" tIns="0" rIns="0" bIns="0" anchor="t">
            <a:noAutofit/>
          </a:bodyPr>
          <a:lstStyle>
            <a:lvl1pPr marL="0" indent="0" algn="r">
              <a:buNone/>
              <a:defRPr sz="1467" b="1" baseline="0">
                <a:solidFill>
                  <a:schemeClr val="accent4"/>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52" name="Text Placeholder 3"/>
          <p:cNvSpPr>
            <a:spLocks noGrp="1"/>
          </p:cNvSpPr>
          <p:nvPr>
            <p:ph type="body" sz="half" idx="26"/>
          </p:nvPr>
        </p:nvSpPr>
        <p:spPr>
          <a:xfrm>
            <a:off x="7351075" y="4825820"/>
            <a:ext cx="2400967" cy="1143811"/>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65" name="Rounded Rectangle 64"/>
          <p:cNvSpPr/>
          <p:nvPr userDrawn="1"/>
        </p:nvSpPr>
        <p:spPr>
          <a:xfrm>
            <a:off x="4965700" y="2870202"/>
            <a:ext cx="2032003" cy="1914036"/>
          </a:xfrm>
          <a:prstGeom prst="roundRect">
            <a:avLst>
              <a:gd name="adj" fmla="val 804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3" name="Freeform 245"/>
          <p:cNvSpPr>
            <a:spLocks/>
          </p:cNvSpPr>
          <p:nvPr userDrawn="1"/>
        </p:nvSpPr>
        <p:spPr bwMode="auto">
          <a:xfrm>
            <a:off x="5598414" y="3443932"/>
            <a:ext cx="766577" cy="766577"/>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6"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7"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37606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p:cTn id="21" dur="500" fill="hold"/>
                                        <p:tgtEl>
                                          <p:spTgt spid="53"/>
                                        </p:tgtEl>
                                        <p:attrNameLst>
                                          <p:attrName>ppt_w</p:attrName>
                                        </p:attrNameLst>
                                      </p:cBhvr>
                                      <p:tavLst>
                                        <p:tav tm="0">
                                          <p:val>
                                            <p:fltVal val="0"/>
                                          </p:val>
                                        </p:tav>
                                        <p:tav tm="100000">
                                          <p:val>
                                            <p:strVal val="#ppt_w"/>
                                          </p:val>
                                        </p:tav>
                                      </p:tavLst>
                                    </p:anim>
                                    <p:anim calcmode="lin" valueType="num">
                                      <p:cBhvr>
                                        <p:cTn id="22" dur="500" fill="hold"/>
                                        <p:tgtEl>
                                          <p:spTgt spid="53"/>
                                        </p:tgtEl>
                                        <p:attrNameLst>
                                          <p:attrName>ppt_h</p:attrName>
                                        </p:attrNameLst>
                                      </p:cBhvr>
                                      <p:tavLst>
                                        <p:tav tm="0">
                                          <p:val>
                                            <p:fltVal val="0"/>
                                          </p:val>
                                        </p:tav>
                                        <p:tav tm="100000">
                                          <p:val>
                                            <p:strVal val="#ppt_h"/>
                                          </p:val>
                                        </p:tav>
                                      </p:tavLst>
                                    </p:anim>
                                    <p:animEffect transition="in" filter="fade">
                                      <p:cBhvr>
                                        <p:cTn id="23" dur="500"/>
                                        <p:tgtEl>
                                          <p:spTgt spid="53"/>
                                        </p:tgtEl>
                                      </p:cBhvr>
                                    </p:animEffect>
                                  </p:childTnLst>
                                </p:cTn>
                              </p:par>
                            </p:childTnLst>
                          </p:cTn>
                        </p:par>
                        <p:par>
                          <p:cTn id="24" fill="hold">
                            <p:stCondLst>
                              <p:cond delay="2000"/>
                            </p:stCondLst>
                            <p:childTnLst>
                              <p:par>
                                <p:cTn id="25" presetID="16" presetClass="entr" presetSubtype="4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outHorizontal)">
                                      <p:cBhvr>
                                        <p:cTn id="27" dur="500"/>
                                        <p:tgtEl>
                                          <p:spTgt spid="34"/>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000"/>
                            </p:stCondLst>
                            <p:childTnLst>
                              <p:par>
                                <p:cTn id="33" presetID="22" presetClass="entr" presetSubtype="8" fill="hold" grpId="0" nodeType="afterEffect" nodePh="1">
                                  <p:stCondLst>
                                    <p:cond delay="0"/>
                                  </p:stCondLst>
                                  <p:endCondLst>
                                    <p:cond evt="begin" delay="0">
                                      <p:tn val="33"/>
                                    </p:cond>
                                  </p:end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wipe(left)">
                                      <p:cBhvr>
                                        <p:cTn id="35" dur="500"/>
                                        <p:tgtEl>
                                          <p:spTgt spid="35">
                                            <p:txEl>
                                              <p:pRg st="0" end="0"/>
                                            </p:txEl>
                                          </p:spTgt>
                                        </p:tgtEl>
                                      </p:cBhvr>
                                    </p:animEffect>
                                  </p:childTnLst>
                                </p:cTn>
                              </p:par>
                            </p:childTnLst>
                          </p:cTn>
                        </p:par>
                        <p:par>
                          <p:cTn id="36" fill="hold">
                            <p:stCondLst>
                              <p:cond delay="3500"/>
                            </p:stCondLst>
                            <p:childTnLst>
                              <p:par>
                                <p:cTn id="37" presetID="22" presetClass="entr" presetSubtype="8" fill="hold" grpId="0" nodeType="afterEffect" nodePh="1">
                                  <p:stCondLst>
                                    <p:cond delay="0"/>
                                  </p:stCondLst>
                                  <p:endCondLst>
                                    <p:cond evt="begin" delay="0">
                                      <p:tn val="37"/>
                                    </p:cond>
                                  </p:end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wipe(left)">
                                      <p:cBhvr>
                                        <p:cTn id="39" dur="500"/>
                                        <p:tgtEl>
                                          <p:spTgt spid="36">
                                            <p:txEl>
                                              <p:pRg st="0" end="0"/>
                                            </p:txEl>
                                          </p:spTgt>
                                        </p:tgtEl>
                                      </p:cBhvr>
                                    </p:animEffect>
                                  </p:childTnLst>
                                </p:cTn>
                              </p:par>
                            </p:childTnLst>
                          </p:cTn>
                        </p:par>
                        <p:par>
                          <p:cTn id="40" fill="hold">
                            <p:stCondLst>
                              <p:cond delay="4000"/>
                            </p:stCondLst>
                            <p:childTnLst>
                              <p:par>
                                <p:cTn id="41" presetID="16" presetClass="entr" presetSubtype="42"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outHorizontal)">
                                      <p:cBhvr>
                                        <p:cTn id="43" dur="500"/>
                                        <p:tgtEl>
                                          <p:spTgt spid="3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5000"/>
                            </p:stCondLst>
                            <p:childTnLst>
                              <p:par>
                                <p:cTn id="49" presetID="22" presetClass="entr" presetSubtype="8" fill="hold" grpId="0" nodeType="afterEffect" nodePh="1">
                                  <p:stCondLst>
                                    <p:cond delay="0"/>
                                  </p:stCondLst>
                                  <p:endCondLst>
                                    <p:cond evt="begin" delay="0">
                                      <p:tn val="49"/>
                                    </p:cond>
                                  </p:endCondLst>
                                  <p:childTnLst>
                                    <p:set>
                                      <p:cBhvr>
                                        <p:cTn id="50" dur="1" fill="hold">
                                          <p:stCondLst>
                                            <p:cond delay="0"/>
                                          </p:stCondLst>
                                        </p:cTn>
                                        <p:tgtEl>
                                          <p:spTgt spid="39">
                                            <p:txEl>
                                              <p:pRg st="0" end="0"/>
                                            </p:txEl>
                                          </p:spTgt>
                                        </p:tgtEl>
                                        <p:attrNameLst>
                                          <p:attrName>style.visibility</p:attrName>
                                        </p:attrNameLst>
                                      </p:cBhvr>
                                      <p:to>
                                        <p:strVal val="visible"/>
                                      </p:to>
                                    </p:set>
                                    <p:animEffect transition="in" filter="wipe(left)">
                                      <p:cBhvr>
                                        <p:cTn id="51" dur="500"/>
                                        <p:tgtEl>
                                          <p:spTgt spid="39">
                                            <p:txEl>
                                              <p:pRg st="0" end="0"/>
                                            </p:txEl>
                                          </p:spTgt>
                                        </p:tgtEl>
                                      </p:cBhvr>
                                    </p:animEffect>
                                  </p:childTnLst>
                                </p:cTn>
                              </p:par>
                            </p:childTnLst>
                          </p:cTn>
                        </p:par>
                        <p:par>
                          <p:cTn id="52" fill="hold">
                            <p:stCondLst>
                              <p:cond delay="5500"/>
                            </p:stCondLst>
                            <p:childTnLst>
                              <p:par>
                                <p:cTn id="53" presetID="22" presetClass="entr" presetSubtype="8" fill="hold" grpId="0" nodeType="afterEffect" nodePh="1">
                                  <p:stCondLst>
                                    <p:cond delay="0"/>
                                  </p:stCondLst>
                                  <p:endCondLst>
                                    <p:cond evt="begin" delay="0">
                                      <p:tn val="53"/>
                                    </p:cond>
                                  </p:endCondLst>
                                  <p:childTnLst>
                                    <p:set>
                                      <p:cBhvr>
                                        <p:cTn id="54" dur="1" fill="hold">
                                          <p:stCondLst>
                                            <p:cond delay="0"/>
                                          </p:stCondLst>
                                        </p:cTn>
                                        <p:tgtEl>
                                          <p:spTgt spid="40">
                                            <p:txEl>
                                              <p:pRg st="0" end="0"/>
                                            </p:txEl>
                                          </p:spTgt>
                                        </p:tgtEl>
                                        <p:attrNameLst>
                                          <p:attrName>style.visibility</p:attrName>
                                        </p:attrNameLst>
                                      </p:cBhvr>
                                      <p:to>
                                        <p:strVal val="visible"/>
                                      </p:to>
                                    </p:set>
                                    <p:animEffect transition="in" filter="wipe(left)">
                                      <p:cBhvr>
                                        <p:cTn id="55" dur="500"/>
                                        <p:tgtEl>
                                          <p:spTgt spid="40">
                                            <p:txEl>
                                              <p:pRg st="0" end="0"/>
                                            </p:txEl>
                                          </p:spTgt>
                                        </p:tgtEl>
                                      </p:cBhvr>
                                    </p:animEffect>
                                  </p:childTnLst>
                                </p:cTn>
                              </p:par>
                            </p:childTnLst>
                          </p:cTn>
                        </p:par>
                        <p:par>
                          <p:cTn id="56" fill="hold">
                            <p:stCondLst>
                              <p:cond delay="6000"/>
                            </p:stCondLst>
                            <p:childTnLst>
                              <p:par>
                                <p:cTn id="57" presetID="16" presetClass="entr" presetSubtype="42"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barn(outHorizontal)">
                                      <p:cBhvr>
                                        <p:cTn id="59" dur="500"/>
                                        <p:tgtEl>
                                          <p:spTgt spid="46"/>
                                        </p:tgtEl>
                                      </p:cBhvr>
                                    </p:animEffect>
                                  </p:childTnLst>
                                </p:cTn>
                              </p:par>
                            </p:childTnLst>
                          </p:cTn>
                        </p:par>
                        <p:par>
                          <p:cTn id="60" fill="hold">
                            <p:stCondLst>
                              <p:cond delay="6500"/>
                            </p:stCondLst>
                            <p:childTnLst>
                              <p:par>
                                <p:cTn id="61" presetID="22" presetClass="entr" presetSubtype="2"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right)">
                                      <p:cBhvr>
                                        <p:cTn id="63" dur="500"/>
                                        <p:tgtEl>
                                          <p:spTgt spid="41"/>
                                        </p:tgtEl>
                                      </p:cBhvr>
                                    </p:animEffect>
                                  </p:childTnLst>
                                </p:cTn>
                              </p:par>
                            </p:childTnLst>
                          </p:cTn>
                        </p:par>
                        <p:par>
                          <p:cTn id="64" fill="hold">
                            <p:stCondLst>
                              <p:cond delay="7000"/>
                            </p:stCondLst>
                            <p:childTnLst>
                              <p:par>
                                <p:cTn id="65" presetID="22" presetClass="entr" presetSubtype="2" fill="hold" grpId="0" nodeType="afterEffect" nodePh="1">
                                  <p:stCondLst>
                                    <p:cond delay="0"/>
                                  </p:stCondLst>
                                  <p:endCondLst>
                                    <p:cond evt="begin" delay="0">
                                      <p:tn val="65"/>
                                    </p:cond>
                                  </p:endCondLst>
                                  <p:childTnLst>
                                    <p:set>
                                      <p:cBhvr>
                                        <p:cTn id="66" dur="1" fill="hold">
                                          <p:stCondLst>
                                            <p:cond delay="0"/>
                                          </p:stCondLst>
                                        </p:cTn>
                                        <p:tgtEl>
                                          <p:spTgt spid="47">
                                            <p:txEl>
                                              <p:pRg st="0" end="0"/>
                                            </p:txEl>
                                          </p:spTgt>
                                        </p:tgtEl>
                                        <p:attrNameLst>
                                          <p:attrName>style.visibility</p:attrName>
                                        </p:attrNameLst>
                                      </p:cBhvr>
                                      <p:to>
                                        <p:strVal val="visible"/>
                                      </p:to>
                                    </p:set>
                                    <p:animEffect transition="in" filter="wipe(right)">
                                      <p:cBhvr>
                                        <p:cTn id="67" dur="500"/>
                                        <p:tgtEl>
                                          <p:spTgt spid="47">
                                            <p:txEl>
                                              <p:pRg st="0" end="0"/>
                                            </p:txEl>
                                          </p:spTgt>
                                        </p:tgtEl>
                                      </p:cBhvr>
                                    </p:animEffect>
                                  </p:childTnLst>
                                </p:cTn>
                              </p:par>
                            </p:childTnLst>
                          </p:cTn>
                        </p:par>
                        <p:par>
                          <p:cTn id="68" fill="hold">
                            <p:stCondLst>
                              <p:cond delay="7500"/>
                            </p:stCondLst>
                            <p:childTnLst>
                              <p:par>
                                <p:cTn id="69" presetID="22" presetClass="entr" presetSubtype="2" fill="hold" grpId="0" nodeType="afterEffect" nodePh="1">
                                  <p:stCondLst>
                                    <p:cond delay="0"/>
                                  </p:stCondLst>
                                  <p:endCondLst>
                                    <p:cond evt="begin" delay="0">
                                      <p:tn val="69"/>
                                    </p:cond>
                                  </p:endCondLst>
                                  <p:childTnLst>
                                    <p:set>
                                      <p:cBhvr>
                                        <p:cTn id="70" dur="1" fill="hold">
                                          <p:stCondLst>
                                            <p:cond delay="0"/>
                                          </p:stCondLst>
                                        </p:cTn>
                                        <p:tgtEl>
                                          <p:spTgt spid="48">
                                            <p:txEl>
                                              <p:pRg st="0" end="0"/>
                                            </p:txEl>
                                          </p:spTgt>
                                        </p:tgtEl>
                                        <p:attrNameLst>
                                          <p:attrName>style.visibility</p:attrName>
                                        </p:attrNameLst>
                                      </p:cBhvr>
                                      <p:to>
                                        <p:strVal val="visible"/>
                                      </p:to>
                                    </p:set>
                                    <p:animEffect transition="in" filter="wipe(right)">
                                      <p:cBhvr>
                                        <p:cTn id="71" dur="500"/>
                                        <p:tgtEl>
                                          <p:spTgt spid="48">
                                            <p:txEl>
                                              <p:pRg st="0" end="0"/>
                                            </p:txEl>
                                          </p:spTgt>
                                        </p:tgtEl>
                                      </p:cBhvr>
                                    </p:animEffect>
                                  </p:childTnLst>
                                </p:cTn>
                              </p:par>
                            </p:childTnLst>
                          </p:cTn>
                        </p:par>
                        <p:par>
                          <p:cTn id="72" fill="hold">
                            <p:stCondLst>
                              <p:cond delay="8000"/>
                            </p:stCondLst>
                            <p:childTnLst>
                              <p:par>
                                <p:cTn id="73" presetID="16" presetClass="entr" presetSubtype="42"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barn(outHorizontal)">
                                      <p:cBhvr>
                                        <p:cTn id="75" dur="500"/>
                                        <p:tgtEl>
                                          <p:spTgt spid="50"/>
                                        </p:tgtEl>
                                      </p:cBhvr>
                                    </p:animEffect>
                                  </p:childTnLst>
                                </p:cTn>
                              </p:par>
                            </p:childTnLst>
                          </p:cTn>
                        </p:par>
                        <p:par>
                          <p:cTn id="76" fill="hold">
                            <p:stCondLst>
                              <p:cond delay="8500"/>
                            </p:stCondLst>
                            <p:childTnLst>
                              <p:par>
                                <p:cTn id="77" presetID="22" presetClass="entr" presetSubtype="2"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right)">
                                      <p:cBhvr>
                                        <p:cTn id="79" dur="500"/>
                                        <p:tgtEl>
                                          <p:spTgt spid="49"/>
                                        </p:tgtEl>
                                      </p:cBhvr>
                                    </p:animEffect>
                                  </p:childTnLst>
                                </p:cTn>
                              </p:par>
                            </p:childTnLst>
                          </p:cTn>
                        </p:par>
                        <p:par>
                          <p:cTn id="80" fill="hold">
                            <p:stCondLst>
                              <p:cond delay="9000"/>
                            </p:stCondLst>
                            <p:childTnLst>
                              <p:par>
                                <p:cTn id="81" presetID="22" presetClass="entr" presetSubtype="2" fill="hold" grpId="0" nodeType="afterEffect" nodePh="1">
                                  <p:stCondLst>
                                    <p:cond delay="0"/>
                                  </p:stCondLst>
                                  <p:endCondLst>
                                    <p:cond evt="begin" delay="0">
                                      <p:tn val="81"/>
                                    </p:cond>
                                  </p:endCondLst>
                                  <p:childTnLst>
                                    <p:set>
                                      <p:cBhvr>
                                        <p:cTn id="82" dur="1" fill="hold">
                                          <p:stCondLst>
                                            <p:cond delay="0"/>
                                          </p:stCondLst>
                                        </p:cTn>
                                        <p:tgtEl>
                                          <p:spTgt spid="51">
                                            <p:txEl>
                                              <p:pRg st="0" end="0"/>
                                            </p:txEl>
                                          </p:spTgt>
                                        </p:tgtEl>
                                        <p:attrNameLst>
                                          <p:attrName>style.visibility</p:attrName>
                                        </p:attrNameLst>
                                      </p:cBhvr>
                                      <p:to>
                                        <p:strVal val="visible"/>
                                      </p:to>
                                    </p:set>
                                    <p:animEffect transition="in" filter="wipe(right)">
                                      <p:cBhvr>
                                        <p:cTn id="83" dur="500"/>
                                        <p:tgtEl>
                                          <p:spTgt spid="51">
                                            <p:txEl>
                                              <p:pRg st="0" end="0"/>
                                            </p:txEl>
                                          </p:spTgt>
                                        </p:tgtEl>
                                      </p:cBhvr>
                                    </p:animEffect>
                                  </p:childTnLst>
                                </p:cTn>
                              </p:par>
                            </p:childTnLst>
                          </p:cTn>
                        </p:par>
                        <p:par>
                          <p:cTn id="84" fill="hold">
                            <p:stCondLst>
                              <p:cond delay="9500"/>
                            </p:stCondLst>
                            <p:childTnLst>
                              <p:par>
                                <p:cTn id="85" presetID="22" presetClass="entr" presetSubtype="2" fill="hold" grpId="0" nodeType="afterEffect" nodePh="1">
                                  <p:stCondLst>
                                    <p:cond delay="0"/>
                                  </p:stCondLst>
                                  <p:endCondLst>
                                    <p:cond evt="begin" delay="0">
                                      <p:tn val="85"/>
                                    </p:cond>
                                  </p:endCondLst>
                                  <p:childTnLst>
                                    <p:set>
                                      <p:cBhvr>
                                        <p:cTn id="86" dur="1" fill="hold">
                                          <p:stCondLst>
                                            <p:cond delay="0"/>
                                          </p:stCondLst>
                                        </p:cTn>
                                        <p:tgtEl>
                                          <p:spTgt spid="52">
                                            <p:txEl>
                                              <p:pRg st="0" end="0"/>
                                            </p:txEl>
                                          </p:spTgt>
                                        </p:tgtEl>
                                        <p:attrNameLst>
                                          <p:attrName>style.visibility</p:attrName>
                                        </p:attrNameLst>
                                      </p:cBhvr>
                                      <p:to>
                                        <p:strVal val="visible"/>
                                      </p:to>
                                    </p:set>
                                    <p:animEffect transition="in" filter="wipe(right)">
                                      <p:cBhvr>
                                        <p:cTn id="87"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1" grpId="0" animBg="1"/>
      <p:bldP spid="37" grpId="0" animBg="1"/>
      <p:bldP spid="20" grpId="0" animBg="1"/>
      <p:bldP spid="34" grpId="0" animBg="1"/>
      <p:bldP spid="35"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8" grpId="0" animBg="1"/>
      <p:bldP spid="3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6" grpId="0" animBg="1"/>
      <p:bldP spid="47"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right)">
                      <p:cBhvr>
                        <p:cTn dur="500"/>
                        <p:tgtEl>
                          <p:spTgt spid="47"/>
                        </p:tgtEl>
                      </p:cBhvr>
                    </p:animEffect>
                  </p:childTnLst>
                </p:cTn>
              </p:par>
            </p:tnLst>
          </p:tmpl>
        </p:tmplLst>
      </p:bldP>
      <p:bldP spid="48"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right)">
                      <p:cBhvr>
                        <p:cTn dur="500"/>
                        <p:tgtEl>
                          <p:spTgt spid="48"/>
                        </p:tgtEl>
                      </p:cBhvr>
                    </p:animEffect>
                  </p:childTnLst>
                </p:cTn>
              </p:par>
            </p:tnLst>
          </p:tmpl>
        </p:tmplLst>
      </p:bldP>
      <p:bldP spid="50" grpId="0" animBg="1"/>
      <p:bldP spid="51"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wipe(right)">
                      <p:cBhvr>
                        <p:cTn dur="500"/>
                        <p:tgtEl>
                          <p:spTgt spid="51"/>
                        </p:tgtEl>
                      </p:cBhvr>
                    </p:animEffect>
                  </p:childTnLst>
                </p:cTn>
              </p:par>
            </p:tnLst>
          </p:tmpl>
        </p:tmplLst>
      </p:bldP>
      <p:bldP spid="52"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P spid="65" grpId="0" animBg="1"/>
      <p:bldP spid="53" grpId="0" animBg="1"/>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4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4328160"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8116233"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7" name="Rectangle 6"/>
          <p:cNvSpPr/>
          <p:nvPr userDrawn="1"/>
        </p:nvSpPr>
        <p:spPr>
          <a:xfrm>
            <a:off x="533665" y="1527209"/>
            <a:ext cx="353568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8" name="Text Placeholder 3"/>
          <p:cNvSpPr>
            <a:spLocks noGrp="1"/>
          </p:cNvSpPr>
          <p:nvPr>
            <p:ph type="body" sz="half" idx="16" hasCustomPrompt="1"/>
          </p:nvPr>
        </p:nvSpPr>
        <p:spPr>
          <a:xfrm>
            <a:off x="742285"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2" name="Rectangle 11"/>
          <p:cNvSpPr/>
          <p:nvPr userDrawn="1"/>
        </p:nvSpPr>
        <p:spPr>
          <a:xfrm>
            <a:off x="4328160" y="1527209"/>
            <a:ext cx="353568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4" name="Text Placeholder 3"/>
          <p:cNvSpPr>
            <a:spLocks noGrp="1"/>
          </p:cNvSpPr>
          <p:nvPr>
            <p:ph type="body" sz="half" idx="17" hasCustomPrompt="1"/>
          </p:nvPr>
        </p:nvSpPr>
        <p:spPr>
          <a:xfrm>
            <a:off x="4536780"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6" name="Rectangle 15"/>
          <p:cNvSpPr/>
          <p:nvPr userDrawn="1"/>
        </p:nvSpPr>
        <p:spPr>
          <a:xfrm>
            <a:off x="8116233" y="1527209"/>
            <a:ext cx="3535680"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7" name="Text Placeholder 3"/>
          <p:cNvSpPr>
            <a:spLocks noGrp="1"/>
          </p:cNvSpPr>
          <p:nvPr>
            <p:ph type="body" sz="half" idx="18" hasCustomPrompt="1"/>
          </p:nvPr>
        </p:nvSpPr>
        <p:spPr>
          <a:xfrm>
            <a:off x="8324853"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119866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wipe(left)">
                                      <p:cBhvr>
                                        <p:cTn id="25" dur="500"/>
                                        <p:tgtEl>
                                          <p:spTgt spid="14">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wipe(left)">
                                      <p:cBhvr>
                                        <p:cTn id="3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2"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animBg="1"/>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Team09">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3"/>
            <a:ext cx="1895355" cy="1894789"/>
          </a:xfrm>
          <a:prstGeom prst="roundRect">
            <a:avLst>
              <a:gd name="adj" fmla="val 9160"/>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5" y="1963503"/>
            <a:ext cx="1895355" cy="1894789"/>
          </a:xfrm>
          <a:prstGeom prst="roundRect">
            <a:avLst>
              <a:gd name="adj" fmla="val 10232"/>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3"/>
            <a:ext cx="1895355" cy="1894789"/>
          </a:xfrm>
          <a:prstGeom prst="roundRect">
            <a:avLst>
              <a:gd name="adj" fmla="val 11305"/>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1" y="1963503"/>
            <a:ext cx="1895355" cy="1894789"/>
          </a:xfrm>
          <a:prstGeom prst="roundRect">
            <a:avLst>
              <a:gd name="adj" fmla="val 10769"/>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14"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5"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189368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childTnLst>
                          </p:cTn>
                        </p:par>
                        <p:par>
                          <p:cTn id="24" fill="hold">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P spid="14"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Team03">
    <p:spTree>
      <p:nvGrpSpPr>
        <p:cNvPr id="1" name=""/>
        <p:cNvGrpSpPr/>
        <p:nvPr/>
      </p:nvGrpSpPr>
      <p:grpSpPr>
        <a:xfrm>
          <a:off x="0" y="0"/>
          <a:ext cx="0" cy="0"/>
          <a:chOff x="0" y="0"/>
          <a:chExt cx="0" cy="0"/>
        </a:xfrm>
      </p:grpSpPr>
      <p:sp>
        <p:nvSpPr>
          <p:cNvPr id="18" name="Text Placeholder 3"/>
          <p:cNvSpPr>
            <a:spLocks noGrp="1"/>
          </p:cNvSpPr>
          <p:nvPr>
            <p:ph type="body" sz="half" idx="16"/>
          </p:nvPr>
        </p:nvSpPr>
        <p:spPr>
          <a:xfrm>
            <a:off x="1700389" y="4639712"/>
            <a:ext cx="1895355" cy="508973"/>
          </a:xfrm>
          <a:prstGeom prst="rect">
            <a:avLst/>
          </a:prstGeom>
        </p:spPr>
        <p:txBody>
          <a:bodyPr wrap="square" lIns="0" tIns="0" rIns="0" bIns="0" anchor="t">
            <a:noAutofit/>
          </a:bodyPr>
          <a:lstStyle>
            <a:lvl1pPr marL="0" indent="0" algn="ctr">
              <a:buNone/>
              <a:defRPr sz="1467" b="1" baseline="0">
                <a:solidFill>
                  <a:schemeClr val="accent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19" name="Picture Placeholder 7"/>
          <p:cNvSpPr>
            <a:spLocks noGrp="1"/>
          </p:cNvSpPr>
          <p:nvPr>
            <p:ph type="pic" sz="quarter" idx="10" hasCustomPrompt="1"/>
          </p:nvPr>
        </p:nvSpPr>
        <p:spPr>
          <a:xfrm>
            <a:off x="1425789" y="2087868"/>
            <a:ext cx="2444555" cy="2443827"/>
          </a:xfrm>
          <a:prstGeom prst="diamond">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1" name="Text Placeholder 3"/>
          <p:cNvSpPr>
            <a:spLocks noGrp="1"/>
          </p:cNvSpPr>
          <p:nvPr>
            <p:ph type="body" sz="half" idx="17"/>
          </p:nvPr>
        </p:nvSpPr>
        <p:spPr>
          <a:xfrm>
            <a:off x="3420357" y="2555420"/>
            <a:ext cx="1895355" cy="508973"/>
          </a:xfrm>
          <a:prstGeom prst="rect">
            <a:avLst/>
          </a:prstGeom>
        </p:spPr>
        <p:txBody>
          <a:bodyPr wrap="square" lIns="0" tIns="0" rIns="0" bIns="0" anchor="t">
            <a:noAutofit/>
          </a:bodyPr>
          <a:lstStyle>
            <a:lvl1pPr marL="0" indent="0" algn="ctr">
              <a:buNone/>
              <a:defRPr sz="1467" b="1" baseline="0">
                <a:solidFill>
                  <a:schemeClr val="accent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22" name="Picture Placeholder 7"/>
          <p:cNvSpPr>
            <a:spLocks noGrp="1"/>
          </p:cNvSpPr>
          <p:nvPr>
            <p:ph type="pic" sz="quarter" idx="18" hasCustomPrompt="1"/>
          </p:nvPr>
        </p:nvSpPr>
        <p:spPr>
          <a:xfrm>
            <a:off x="3146121" y="3102893"/>
            <a:ext cx="2444555" cy="2443827"/>
          </a:xfrm>
          <a:prstGeom prst="diamond">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4" name="Text Placeholder 3"/>
          <p:cNvSpPr>
            <a:spLocks noGrp="1"/>
          </p:cNvSpPr>
          <p:nvPr>
            <p:ph type="body" sz="half" idx="20"/>
          </p:nvPr>
        </p:nvSpPr>
        <p:spPr>
          <a:xfrm>
            <a:off x="5152501" y="4639712"/>
            <a:ext cx="1895355" cy="508973"/>
          </a:xfrm>
          <a:prstGeom prst="rect">
            <a:avLst/>
          </a:prstGeom>
        </p:spPr>
        <p:txBody>
          <a:bodyPr wrap="square" lIns="0" tIns="0" rIns="0" bIns="0" anchor="t">
            <a:noAutofit/>
          </a:bodyPr>
          <a:lstStyle>
            <a:lvl1pPr marL="0" indent="0" algn="ctr">
              <a:buNone/>
              <a:defRPr sz="1467" b="1" baseline="0">
                <a:solidFill>
                  <a:schemeClr val="accent3"/>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25" name="Picture Placeholder 7"/>
          <p:cNvSpPr>
            <a:spLocks noGrp="1"/>
          </p:cNvSpPr>
          <p:nvPr>
            <p:ph type="pic" sz="quarter" idx="21" hasCustomPrompt="1"/>
          </p:nvPr>
        </p:nvSpPr>
        <p:spPr>
          <a:xfrm>
            <a:off x="4866453" y="2087868"/>
            <a:ext cx="2444555" cy="2443827"/>
          </a:xfrm>
          <a:prstGeom prst="diamond">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7" name="Text Placeholder 3"/>
          <p:cNvSpPr>
            <a:spLocks noGrp="1"/>
          </p:cNvSpPr>
          <p:nvPr>
            <p:ph type="body" sz="half" idx="23"/>
          </p:nvPr>
        </p:nvSpPr>
        <p:spPr>
          <a:xfrm>
            <a:off x="6874101" y="2555420"/>
            <a:ext cx="1895355" cy="508973"/>
          </a:xfrm>
          <a:prstGeom prst="rect">
            <a:avLst/>
          </a:prstGeom>
        </p:spPr>
        <p:txBody>
          <a:bodyPr wrap="square" lIns="0" tIns="0" rIns="0" bIns="0" anchor="t">
            <a:noAutofit/>
          </a:bodyPr>
          <a:lstStyle>
            <a:lvl1pPr marL="0" indent="0" algn="ctr">
              <a:buNone/>
              <a:defRPr sz="1467" b="1" baseline="0">
                <a:solidFill>
                  <a:schemeClr val="accent4"/>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28" name="Picture Placeholder 7"/>
          <p:cNvSpPr>
            <a:spLocks noGrp="1"/>
          </p:cNvSpPr>
          <p:nvPr>
            <p:ph type="pic" sz="quarter" idx="24" hasCustomPrompt="1"/>
          </p:nvPr>
        </p:nvSpPr>
        <p:spPr>
          <a:xfrm>
            <a:off x="6586785" y="3102893"/>
            <a:ext cx="2444555" cy="2443827"/>
          </a:xfrm>
          <a:prstGeom prst="diamond">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ext Placeholder 3"/>
          <p:cNvSpPr>
            <a:spLocks noGrp="1"/>
          </p:cNvSpPr>
          <p:nvPr>
            <p:ph type="body" sz="half" idx="25"/>
          </p:nvPr>
        </p:nvSpPr>
        <p:spPr>
          <a:xfrm>
            <a:off x="8581717" y="4639712"/>
            <a:ext cx="1895355" cy="508973"/>
          </a:xfrm>
          <a:prstGeom prst="rect">
            <a:avLst/>
          </a:prstGeom>
        </p:spPr>
        <p:txBody>
          <a:bodyPr wrap="square" lIns="0" tIns="0" rIns="0" bIns="0" anchor="t">
            <a:noAutofit/>
          </a:bodyPr>
          <a:lstStyle>
            <a:lvl1pPr marL="0" indent="0" algn="ctr">
              <a:buNone/>
              <a:defRPr sz="1467" b="1" baseline="0">
                <a:solidFill>
                  <a:schemeClr val="accent5"/>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47" name="Picture Placeholder 7"/>
          <p:cNvSpPr>
            <a:spLocks noGrp="1"/>
          </p:cNvSpPr>
          <p:nvPr>
            <p:ph type="pic" sz="quarter" idx="26" hasCustomPrompt="1"/>
          </p:nvPr>
        </p:nvSpPr>
        <p:spPr>
          <a:xfrm>
            <a:off x="8307117" y="2087868"/>
            <a:ext cx="2444555" cy="2443827"/>
          </a:xfrm>
          <a:prstGeom prst="diamond">
            <a:avLst/>
          </a:prstGeom>
          <a:ln w="28575">
            <a:solidFill>
              <a:schemeClr val="accent5"/>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3"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388918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wipe(down)">
                                      <p:cBhvr>
                                        <p:cTn id="21" dur="500"/>
                                        <p:tgtEl>
                                          <p:spTgt spid="18">
                                            <p:txEl>
                                              <p:pRg st="0" end="0"/>
                                            </p:txEl>
                                          </p:spTgt>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22" presetClass="entr" presetSubtype="4" fill="hold" grpId="0" nodeType="afterEffect" nodePh="1">
                                  <p:stCondLst>
                                    <p:cond delay="0"/>
                                  </p:stCondLst>
                                  <p:endCondLst>
                                    <p:cond evt="begin" delay="0">
                                      <p:tn val="29"/>
                                    </p:cond>
                                  </p:endCondLst>
                                  <p:childTnLst>
                                    <p:set>
                                      <p:cBhvr>
                                        <p:cTn id="30" dur="1" fill="hold">
                                          <p:stCondLst>
                                            <p:cond delay="0"/>
                                          </p:stCondLst>
                                        </p:cTn>
                                        <p:tgtEl>
                                          <p:spTgt spid="21">
                                            <p:txEl>
                                              <p:pRg st="0" end="0"/>
                                            </p:txEl>
                                          </p:spTgt>
                                        </p:tgtEl>
                                        <p:attrNameLst>
                                          <p:attrName>style.visibility</p:attrName>
                                        </p:attrNameLst>
                                      </p:cBhvr>
                                      <p:to>
                                        <p:strVal val="visible"/>
                                      </p:to>
                                    </p:set>
                                    <p:animEffect transition="in" filter="wipe(down)">
                                      <p:cBhvr>
                                        <p:cTn id="31" dur="500"/>
                                        <p:tgtEl>
                                          <p:spTgt spid="21">
                                            <p:txEl>
                                              <p:pRg st="0" end="0"/>
                                            </p:txEl>
                                          </p:spTgt>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3500"/>
                            </p:stCondLst>
                            <p:childTnLst>
                              <p:par>
                                <p:cTn id="39" presetID="22" presetClass="entr" presetSubtype="4" fill="hold" grpId="0" nodeType="afterEffect" nodePh="1">
                                  <p:stCondLst>
                                    <p:cond delay="0"/>
                                  </p:stCondLst>
                                  <p:endCondLst>
                                    <p:cond evt="begin" delay="0">
                                      <p:tn val="39"/>
                                    </p:cond>
                                  </p:endCondLst>
                                  <p:childTnLst>
                                    <p:set>
                                      <p:cBhvr>
                                        <p:cTn id="40" dur="1" fill="hold">
                                          <p:stCondLst>
                                            <p:cond delay="0"/>
                                          </p:stCondLst>
                                        </p:cTn>
                                        <p:tgtEl>
                                          <p:spTgt spid="24">
                                            <p:txEl>
                                              <p:pRg st="0" end="0"/>
                                            </p:txEl>
                                          </p:spTgt>
                                        </p:tgtEl>
                                        <p:attrNameLst>
                                          <p:attrName>style.visibility</p:attrName>
                                        </p:attrNameLst>
                                      </p:cBhvr>
                                      <p:to>
                                        <p:strVal val="visible"/>
                                      </p:to>
                                    </p:set>
                                    <p:animEffect transition="in" filter="wipe(down)">
                                      <p:cBhvr>
                                        <p:cTn id="41" dur="500"/>
                                        <p:tgtEl>
                                          <p:spTgt spid="24">
                                            <p:txEl>
                                              <p:pRg st="0" end="0"/>
                                            </p:txEl>
                                          </p:spTgt>
                                        </p:tgtEl>
                                      </p:cBhvr>
                                    </p:animEffect>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4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27">
                                            <p:txEl>
                                              <p:pRg st="0" end="0"/>
                                            </p:txEl>
                                          </p:spTgt>
                                        </p:tgtEl>
                                        <p:attrNameLst>
                                          <p:attrName>style.visibility</p:attrName>
                                        </p:attrNameLst>
                                      </p:cBhvr>
                                      <p:to>
                                        <p:strVal val="visible"/>
                                      </p:to>
                                    </p:set>
                                    <p:animEffect transition="in" filter="wipe(down)">
                                      <p:cBhvr>
                                        <p:cTn id="51" dur="500"/>
                                        <p:tgtEl>
                                          <p:spTgt spid="27">
                                            <p:txEl>
                                              <p:pRg st="0" end="0"/>
                                            </p:txEl>
                                          </p:spTgt>
                                        </p:tgtEl>
                                      </p:cBhvr>
                                    </p:animEffect>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5500"/>
                            </p:stCondLst>
                            <p:childTnLst>
                              <p:par>
                                <p:cTn id="59" presetID="22" presetClass="entr" presetSubtype="4" fill="hold" grpId="0" nodeType="afterEffect" nodePh="1">
                                  <p:stCondLst>
                                    <p:cond delay="0"/>
                                  </p:stCondLst>
                                  <p:endCondLst>
                                    <p:cond evt="begin" delay="0">
                                      <p:tn val="59"/>
                                    </p:cond>
                                  </p:endCondLst>
                                  <p:childTnLst>
                                    <p:set>
                                      <p:cBhvr>
                                        <p:cTn id="60" dur="1" fill="hold">
                                          <p:stCondLst>
                                            <p:cond delay="0"/>
                                          </p:stCondLst>
                                        </p:cTn>
                                        <p:tgtEl>
                                          <p:spTgt spid="46">
                                            <p:txEl>
                                              <p:pRg st="0" end="0"/>
                                            </p:txEl>
                                          </p:spTgt>
                                        </p:tgtEl>
                                        <p:attrNameLst>
                                          <p:attrName>style.visibility</p:attrName>
                                        </p:attrNameLst>
                                      </p:cBhvr>
                                      <p:to>
                                        <p:strVal val="visible"/>
                                      </p:to>
                                    </p:set>
                                    <p:animEffect transition="in" filter="wipe(down)">
                                      <p:cBhvr>
                                        <p:cTn id="61"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18"/>
                        </p:tgtEl>
                        <p:attrNameLst>
                          <p:attrName>style.visibility</p:attrName>
                        </p:attrNameLst>
                      </p:cBhvr>
                      <p:to>
                        <p:strVal val="visible"/>
                      </p:to>
                    </p:set>
                    <p:animEffect transition="in" filter="wipe(down)">
                      <p:cBhvr>
                        <p:cTn dur="500"/>
                        <p:tgtEl>
                          <p:spTgt spid="18"/>
                        </p:tgtEl>
                      </p:cBhvr>
                    </p:animEffect>
                  </p:childTnLst>
                </p:cTn>
              </p:par>
            </p:tnLst>
          </p:tmpl>
        </p:tmplLst>
      </p:bldP>
      <p:bldP spid="19" grpId="0" animBg="1"/>
      <p:bldP spid="2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Effect transition="in" filter="wipe(down)">
                      <p:cBhvr>
                        <p:cTn dur="500"/>
                        <p:tgtEl>
                          <p:spTgt spid="21"/>
                        </p:tgtEl>
                      </p:cBhvr>
                    </p:animEffect>
                  </p:childTnLst>
                </p:cTn>
              </p:par>
            </p:tnLst>
          </p:tmpl>
        </p:tmplLst>
      </p:bldP>
      <p:bldP spid="22" grpId="0" animBg="1"/>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P spid="25" grpId="0" animBg="1"/>
      <p:bldP spid="2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animBg="1"/>
      <p:bldP spid="4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down)">
                      <p:cBhvr>
                        <p:cTn dur="500"/>
                        <p:tgtEl>
                          <p:spTgt spid="46"/>
                        </p:tgtEl>
                      </p:cBhvr>
                    </p:animEffect>
                  </p:childTnLst>
                </p:cTn>
              </p:par>
            </p:tnLst>
          </p:tmpl>
        </p:tmplLst>
      </p:bldP>
      <p:bldP spid="47" grpId="0" animBg="1"/>
      <p:bldP spid="20"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Team04">
    <p:spTree>
      <p:nvGrpSpPr>
        <p:cNvPr id="1" name=""/>
        <p:cNvGrpSpPr/>
        <p:nvPr/>
      </p:nvGrpSpPr>
      <p:grpSpPr>
        <a:xfrm>
          <a:off x="0" y="0"/>
          <a:ext cx="0" cy="0"/>
          <a:chOff x="0" y="0"/>
          <a:chExt cx="0" cy="0"/>
        </a:xfrm>
      </p:grpSpPr>
      <p:sp>
        <p:nvSpPr>
          <p:cNvPr id="16" name="Picture Placeholder 7"/>
          <p:cNvSpPr>
            <a:spLocks noGrp="1"/>
          </p:cNvSpPr>
          <p:nvPr>
            <p:ph type="pic" sz="quarter" idx="15" hasCustomPrompt="1"/>
          </p:nvPr>
        </p:nvSpPr>
        <p:spPr>
          <a:xfrm>
            <a:off x="736664" y="1409836"/>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17" name="Rectangle 16"/>
          <p:cNvSpPr/>
          <p:nvPr userDrawn="1"/>
        </p:nvSpPr>
        <p:spPr>
          <a:xfrm>
            <a:off x="736664" y="3227944"/>
            <a:ext cx="2481605" cy="5612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8" name="Text Placeholder 3"/>
          <p:cNvSpPr>
            <a:spLocks noGrp="1"/>
          </p:cNvSpPr>
          <p:nvPr>
            <p:ph type="body" sz="half" idx="16"/>
          </p:nvPr>
        </p:nvSpPr>
        <p:spPr>
          <a:xfrm>
            <a:off x="736664" y="3241368"/>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49" name="Picture Placeholder 7"/>
          <p:cNvSpPr>
            <a:spLocks noGrp="1"/>
          </p:cNvSpPr>
          <p:nvPr>
            <p:ph type="pic" sz="quarter" idx="17" hasCustomPrompt="1"/>
          </p:nvPr>
        </p:nvSpPr>
        <p:spPr>
          <a:xfrm>
            <a:off x="3501467" y="1409836"/>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0" name="Rectangle 49"/>
          <p:cNvSpPr/>
          <p:nvPr userDrawn="1"/>
        </p:nvSpPr>
        <p:spPr>
          <a:xfrm>
            <a:off x="3501467" y="3227944"/>
            <a:ext cx="2481605" cy="561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1" name="Text Placeholder 3"/>
          <p:cNvSpPr>
            <a:spLocks noGrp="1"/>
          </p:cNvSpPr>
          <p:nvPr>
            <p:ph type="body" sz="half" idx="18"/>
          </p:nvPr>
        </p:nvSpPr>
        <p:spPr>
          <a:xfrm>
            <a:off x="3501467" y="3241368"/>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52" name="Picture Placeholder 7"/>
          <p:cNvSpPr>
            <a:spLocks noGrp="1"/>
          </p:cNvSpPr>
          <p:nvPr>
            <p:ph type="pic" sz="quarter" idx="19" hasCustomPrompt="1"/>
          </p:nvPr>
        </p:nvSpPr>
        <p:spPr>
          <a:xfrm>
            <a:off x="6244667" y="1409836"/>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3" name="Rectangle 52"/>
          <p:cNvSpPr/>
          <p:nvPr userDrawn="1"/>
        </p:nvSpPr>
        <p:spPr>
          <a:xfrm>
            <a:off x="6244668" y="3227944"/>
            <a:ext cx="2481605" cy="561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4" name="Text Placeholder 3"/>
          <p:cNvSpPr>
            <a:spLocks noGrp="1"/>
          </p:cNvSpPr>
          <p:nvPr>
            <p:ph type="body" sz="half" idx="20"/>
          </p:nvPr>
        </p:nvSpPr>
        <p:spPr>
          <a:xfrm>
            <a:off x="6244668" y="3241368"/>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55" name="Picture Placeholder 7"/>
          <p:cNvSpPr>
            <a:spLocks noGrp="1"/>
          </p:cNvSpPr>
          <p:nvPr>
            <p:ph type="pic" sz="quarter" idx="21" hasCustomPrompt="1"/>
          </p:nvPr>
        </p:nvSpPr>
        <p:spPr>
          <a:xfrm>
            <a:off x="8987867" y="1409836"/>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6" name="Rectangle 55"/>
          <p:cNvSpPr/>
          <p:nvPr userDrawn="1"/>
        </p:nvSpPr>
        <p:spPr>
          <a:xfrm>
            <a:off x="8987868" y="3227944"/>
            <a:ext cx="2481605" cy="561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7" name="Text Placeholder 3"/>
          <p:cNvSpPr>
            <a:spLocks noGrp="1"/>
          </p:cNvSpPr>
          <p:nvPr>
            <p:ph type="body" sz="half" idx="22"/>
          </p:nvPr>
        </p:nvSpPr>
        <p:spPr>
          <a:xfrm>
            <a:off x="8987868" y="3241368"/>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58" name="Picture Placeholder 7"/>
          <p:cNvSpPr>
            <a:spLocks noGrp="1"/>
          </p:cNvSpPr>
          <p:nvPr>
            <p:ph type="pic" sz="quarter" idx="23" hasCustomPrompt="1"/>
          </p:nvPr>
        </p:nvSpPr>
        <p:spPr>
          <a:xfrm>
            <a:off x="736664" y="3971309"/>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9" name="Rectangle 58"/>
          <p:cNvSpPr/>
          <p:nvPr userDrawn="1"/>
        </p:nvSpPr>
        <p:spPr>
          <a:xfrm>
            <a:off x="736664" y="5789416"/>
            <a:ext cx="2481605" cy="5612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0" name="Text Placeholder 3"/>
          <p:cNvSpPr>
            <a:spLocks noGrp="1"/>
          </p:cNvSpPr>
          <p:nvPr>
            <p:ph type="body" sz="half" idx="24"/>
          </p:nvPr>
        </p:nvSpPr>
        <p:spPr>
          <a:xfrm>
            <a:off x="736664"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61" name="Picture Placeholder 7"/>
          <p:cNvSpPr>
            <a:spLocks noGrp="1"/>
          </p:cNvSpPr>
          <p:nvPr>
            <p:ph type="pic" sz="quarter" idx="25" hasCustomPrompt="1"/>
          </p:nvPr>
        </p:nvSpPr>
        <p:spPr>
          <a:xfrm>
            <a:off x="3501467" y="3971309"/>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62" name="Rectangle 61"/>
          <p:cNvSpPr/>
          <p:nvPr userDrawn="1"/>
        </p:nvSpPr>
        <p:spPr>
          <a:xfrm>
            <a:off x="3501467" y="5789416"/>
            <a:ext cx="2481605" cy="5612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3" name="Text Placeholder 3"/>
          <p:cNvSpPr>
            <a:spLocks noGrp="1"/>
          </p:cNvSpPr>
          <p:nvPr>
            <p:ph type="body" sz="half" idx="26"/>
          </p:nvPr>
        </p:nvSpPr>
        <p:spPr>
          <a:xfrm>
            <a:off x="3501467"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64" name="Picture Placeholder 7"/>
          <p:cNvSpPr>
            <a:spLocks noGrp="1"/>
          </p:cNvSpPr>
          <p:nvPr>
            <p:ph type="pic" sz="quarter" idx="27" hasCustomPrompt="1"/>
          </p:nvPr>
        </p:nvSpPr>
        <p:spPr>
          <a:xfrm>
            <a:off x="6244667" y="3971309"/>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65" name="Rectangle 64"/>
          <p:cNvSpPr/>
          <p:nvPr userDrawn="1"/>
        </p:nvSpPr>
        <p:spPr>
          <a:xfrm>
            <a:off x="6244668" y="5789416"/>
            <a:ext cx="2481605" cy="5612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6" name="Text Placeholder 3"/>
          <p:cNvSpPr>
            <a:spLocks noGrp="1"/>
          </p:cNvSpPr>
          <p:nvPr>
            <p:ph type="body" sz="half" idx="28"/>
          </p:nvPr>
        </p:nvSpPr>
        <p:spPr>
          <a:xfrm>
            <a:off x="6244668"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67" name="Picture Placeholder 7"/>
          <p:cNvSpPr>
            <a:spLocks noGrp="1"/>
          </p:cNvSpPr>
          <p:nvPr>
            <p:ph type="pic" sz="quarter" idx="29" hasCustomPrompt="1"/>
          </p:nvPr>
        </p:nvSpPr>
        <p:spPr>
          <a:xfrm>
            <a:off x="8987867" y="3971309"/>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68" name="Rectangle 67"/>
          <p:cNvSpPr/>
          <p:nvPr userDrawn="1"/>
        </p:nvSpPr>
        <p:spPr>
          <a:xfrm>
            <a:off x="8987868" y="5789416"/>
            <a:ext cx="2481605" cy="561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9" name="Text Placeholder 3"/>
          <p:cNvSpPr>
            <a:spLocks noGrp="1"/>
          </p:cNvSpPr>
          <p:nvPr>
            <p:ph type="body" sz="half" idx="30"/>
          </p:nvPr>
        </p:nvSpPr>
        <p:spPr>
          <a:xfrm>
            <a:off x="8987868"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3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3"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150308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500"/>
                                        <p:tgtEl>
                                          <p:spTgt spid="33">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48">
                                            <p:txEl>
                                              <p:pRg st="0" end="0"/>
                                            </p:txEl>
                                          </p:spTgt>
                                        </p:tgtEl>
                                        <p:attrNameLst>
                                          <p:attrName>style.visibility</p:attrName>
                                        </p:attrNameLst>
                                      </p:cBhvr>
                                      <p:to>
                                        <p:strVal val="visible"/>
                                      </p:to>
                                    </p:set>
                                    <p:animEffect transition="in" filter="wipe(down)">
                                      <p:cBhvr>
                                        <p:cTn id="23" dur="500"/>
                                        <p:tgtEl>
                                          <p:spTgt spid="48">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down)">
                                      <p:cBhvr>
                                        <p:cTn id="27" dur="500"/>
                                        <p:tgtEl>
                                          <p:spTgt spid="49"/>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down)">
                                      <p:cBhvr>
                                        <p:cTn id="31" dur="500"/>
                                        <p:tgtEl>
                                          <p:spTgt spid="50"/>
                                        </p:tgtEl>
                                      </p:cBhvr>
                                    </p:animEffect>
                                  </p:childTnLst>
                                </p:cTn>
                              </p:par>
                            </p:childTnLst>
                          </p:cTn>
                        </p:par>
                        <p:par>
                          <p:cTn id="32" fill="hold">
                            <p:stCondLst>
                              <p:cond delay="3500"/>
                            </p:stCondLst>
                            <p:childTnLst>
                              <p:par>
                                <p:cTn id="33" presetID="22" presetClass="entr" presetSubtype="4" fill="hold" grpId="0" nodeType="afterEffect" nodePh="1">
                                  <p:stCondLst>
                                    <p:cond delay="0"/>
                                  </p:stCondLst>
                                  <p:endCondLst>
                                    <p:cond evt="begin" delay="0">
                                      <p:tn val="33"/>
                                    </p:cond>
                                  </p:endCondLst>
                                  <p:childTnLst>
                                    <p:set>
                                      <p:cBhvr>
                                        <p:cTn id="34" dur="1" fill="hold">
                                          <p:stCondLst>
                                            <p:cond delay="0"/>
                                          </p:stCondLst>
                                        </p:cTn>
                                        <p:tgtEl>
                                          <p:spTgt spid="51">
                                            <p:txEl>
                                              <p:pRg st="0" end="0"/>
                                            </p:txEl>
                                          </p:spTgt>
                                        </p:tgtEl>
                                        <p:attrNameLst>
                                          <p:attrName>style.visibility</p:attrName>
                                        </p:attrNameLst>
                                      </p:cBhvr>
                                      <p:to>
                                        <p:strVal val="visible"/>
                                      </p:to>
                                    </p:set>
                                    <p:animEffect transition="in" filter="wipe(down)">
                                      <p:cBhvr>
                                        <p:cTn id="35" dur="500"/>
                                        <p:tgtEl>
                                          <p:spTgt spid="51">
                                            <p:txEl>
                                              <p:pRg st="0" end="0"/>
                                            </p:tx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down)">
                                      <p:cBhvr>
                                        <p:cTn id="39" dur="500"/>
                                        <p:tgtEl>
                                          <p:spTgt spid="52"/>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childTnLst>
                          </p:cTn>
                        </p:par>
                        <p:par>
                          <p:cTn id="44" fill="hold">
                            <p:stCondLst>
                              <p:cond delay="5000"/>
                            </p:stCondLst>
                            <p:childTnLst>
                              <p:par>
                                <p:cTn id="45" presetID="22" presetClass="entr" presetSubtype="4" fill="hold" grpId="0" nodeType="afterEffect" nodePh="1">
                                  <p:stCondLst>
                                    <p:cond delay="0"/>
                                  </p:stCondLst>
                                  <p:endCondLst>
                                    <p:cond evt="begin" delay="0">
                                      <p:tn val="45"/>
                                    </p:cond>
                                  </p:endCondLst>
                                  <p:childTnLst>
                                    <p:set>
                                      <p:cBhvr>
                                        <p:cTn id="46" dur="1" fill="hold">
                                          <p:stCondLst>
                                            <p:cond delay="0"/>
                                          </p:stCondLst>
                                        </p:cTn>
                                        <p:tgtEl>
                                          <p:spTgt spid="54">
                                            <p:txEl>
                                              <p:pRg st="0" end="0"/>
                                            </p:txEl>
                                          </p:spTgt>
                                        </p:tgtEl>
                                        <p:attrNameLst>
                                          <p:attrName>style.visibility</p:attrName>
                                        </p:attrNameLst>
                                      </p:cBhvr>
                                      <p:to>
                                        <p:strVal val="visible"/>
                                      </p:to>
                                    </p:set>
                                    <p:animEffect transition="in" filter="wipe(down)">
                                      <p:cBhvr>
                                        <p:cTn id="47" dur="500"/>
                                        <p:tgtEl>
                                          <p:spTgt spid="54">
                                            <p:txEl>
                                              <p:pRg st="0" end="0"/>
                                            </p:tx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down)">
                                      <p:cBhvr>
                                        <p:cTn id="51" dur="500"/>
                                        <p:tgtEl>
                                          <p:spTgt spid="55"/>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down)">
                                      <p:cBhvr>
                                        <p:cTn id="55" dur="500"/>
                                        <p:tgtEl>
                                          <p:spTgt spid="56"/>
                                        </p:tgtEl>
                                      </p:cBhvr>
                                    </p:animEffect>
                                  </p:childTnLst>
                                </p:cTn>
                              </p:par>
                            </p:childTnLst>
                          </p:cTn>
                        </p:par>
                        <p:par>
                          <p:cTn id="56" fill="hold">
                            <p:stCondLst>
                              <p:cond delay="6500"/>
                            </p:stCondLst>
                            <p:childTnLst>
                              <p:par>
                                <p:cTn id="57" presetID="22" presetClass="entr" presetSubtype="4" fill="hold" grpId="0" nodeType="afterEffect" nodePh="1">
                                  <p:stCondLst>
                                    <p:cond delay="0"/>
                                  </p:stCondLst>
                                  <p:endCondLst>
                                    <p:cond evt="begin" delay="0">
                                      <p:tn val="57"/>
                                    </p:cond>
                                  </p:endCondLst>
                                  <p:childTnLst>
                                    <p:set>
                                      <p:cBhvr>
                                        <p:cTn id="58" dur="1" fill="hold">
                                          <p:stCondLst>
                                            <p:cond delay="0"/>
                                          </p:stCondLst>
                                        </p:cTn>
                                        <p:tgtEl>
                                          <p:spTgt spid="57">
                                            <p:txEl>
                                              <p:pRg st="0" end="0"/>
                                            </p:txEl>
                                          </p:spTgt>
                                        </p:tgtEl>
                                        <p:attrNameLst>
                                          <p:attrName>style.visibility</p:attrName>
                                        </p:attrNameLst>
                                      </p:cBhvr>
                                      <p:to>
                                        <p:strVal val="visible"/>
                                      </p:to>
                                    </p:set>
                                    <p:animEffect transition="in" filter="wipe(down)">
                                      <p:cBhvr>
                                        <p:cTn id="59" dur="500"/>
                                        <p:tgtEl>
                                          <p:spTgt spid="57">
                                            <p:txEl>
                                              <p:pRg st="0" end="0"/>
                                            </p:txEl>
                                          </p:spTgt>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down)">
                                      <p:cBhvr>
                                        <p:cTn id="63" dur="500"/>
                                        <p:tgtEl>
                                          <p:spTgt spid="58"/>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down)">
                                      <p:cBhvr>
                                        <p:cTn id="67" dur="500"/>
                                        <p:tgtEl>
                                          <p:spTgt spid="59"/>
                                        </p:tgtEl>
                                      </p:cBhvr>
                                    </p:animEffect>
                                  </p:childTnLst>
                                </p:cTn>
                              </p:par>
                            </p:childTnLst>
                          </p:cTn>
                        </p:par>
                        <p:par>
                          <p:cTn id="68" fill="hold">
                            <p:stCondLst>
                              <p:cond delay="8000"/>
                            </p:stCondLst>
                            <p:childTnLst>
                              <p:par>
                                <p:cTn id="69" presetID="22" presetClass="entr" presetSubtype="4" fill="hold" grpId="0" nodeType="afterEffect" nodePh="1">
                                  <p:stCondLst>
                                    <p:cond delay="0"/>
                                  </p:stCondLst>
                                  <p:endCondLst>
                                    <p:cond evt="begin" delay="0">
                                      <p:tn val="69"/>
                                    </p:cond>
                                  </p:endCondLst>
                                  <p:childTnLst>
                                    <p:set>
                                      <p:cBhvr>
                                        <p:cTn id="70" dur="1" fill="hold">
                                          <p:stCondLst>
                                            <p:cond delay="0"/>
                                          </p:stCondLst>
                                        </p:cTn>
                                        <p:tgtEl>
                                          <p:spTgt spid="60">
                                            <p:txEl>
                                              <p:pRg st="0" end="0"/>
                                            </p:txEl>
                                          </p:spTgt>
                                        </p:tgtEl>
                                        <p:attrNameLst>
                                          <p:attrName>style.visibility</p:attrName>
                                        </p:attrNameLst>
                                      </p:cBhvr>
                                      <p:to>
                                        <p:strVal val="visible"/>
                                      </p:to>
                                    </p:set>
                                    <p:animEffect transition="in" filter="wipe(down)">
                                      <p:cBhvr>
                                        <p:cTn id="71" dur="500"/>
                                        <p:tgtEl>
                                          <p:spTgt spid="60">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wipe(down)">
                                      <p:cBhvr>
                                        <p:cTn id="75" dur="500"/>
                                        <p:tgtEl>
                                          <p:spTgt spid="61"/>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wipe(down)">
                                      <p:cBhvr>
                                        <p:cTn id="79" dur="500"/>
                                        <p:tgtEl>
                                          <p:spTgt spid="62"/>
                                        </p:tgtEl>
                                      </p:cBhvr>
                                    </p:animEffect>
                                  </p:childTnLst>
                                </p:cTn>
                              </p:par>
                            </p:childTnLst>
                          </p:cTn>
                        </p:par>
                        <p:par>
                          <p:cTn id="80" fill="hold">
                            <p:stCondLst>
                              <p:cond delay="9500"/>
                            </p:stCondLst>
                            <p:childTnLst>
                              <p:par>
                                <p:cTn id="81" presetID="22" presetClass="entr" presetSubtype="4" fill="hold" nodeType="afterEffect" nodePh="1">
                                  <p:stCondLst>
                                    <p:cond delay="0"/>
                                  </p:stCondLst>
                                  <p:endCondLst>
                                    <p:cond evt="begin" delay="0">
                                      <p:tn val="81"/>
                                    </p:cond>
                                  </p:endCondLst>
                                  <p:childTnLst>
                                    <p:set>
                                      <p:cBhvr>
                                        <p:cTn id="82" dur="1" fill="hold">
                                          <p:stCondLst>
                                            <p:cond delay="0"/>
                                          </p:stCondLst>
                                        </p:cTn>
                                        <p:tgtEl>
                                          <p:spTgt spid="63">
                                            <p:txEl>
                                              <p:pRg st="0" end="0"/>
                                            </p:txEl>
                                          </p:spTgt>
                                        </p:tgtEl>
                                        <p:attrNameLst>
                                          <p:attrName>style.visibility</p:attrName>
                                        </p:attrNameLst>
                                      </p:cBhvr>
                                      <p:to>
                                        <p:strVal val="visible"/>
                                      </p:to>
                                    </p:set>
                                    <p:animEffect transition="in" filter="wipe(down)">
                                      <p:cBhvr>
                                        <p:cTn id="83" dur="500"/>
                                        <p:tgtEl>
                                          <p:spTgt spid="63">
                                            <p:txEl>
                                              <p:pRg st="0" end="0"/>
                                            </p:tx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wipe(down)">
                                      <p:cBhvr>
                                        <p:cTn id="87" dur="500"/>
                                        <p:tgtEl>
                                          <p:spTgt spid="64"/>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wipe(down)">
                                      <p:cBhvr>
                                        <p:cTn id="91" dur="500"/>
                                        <p:tgtEl>
                                          <p:spTgt spid="65"/>
                                        </p:tgtEl>
                                      </p:cBhvr>
                                    </p:animEffect>
                                  </p:childTnLst>
                                </p:cTn>
                              </p:par>
                            </p:childTnLst>
                          </p:cTn>
                        </p:par>
                        <p:par>
                          <p:cTn id="92" fill="hold">
                            <p:stCondLst>
                              <p:cond delay="11000"/>
                            </p:stCondLst>
                            <p:childTnLst>
                              <p:par>
                                <p:cTn id="93" presetID="22" presetClass="entr" presetSubtype="4" fill="hold" grpId="0" nodeType="afterEffect" nodePh="1">
                                  <p:stCondLst>
                                    <p:cond delay="0"/>
                                  </p:stCondLst>
                                  <p:endCondLst>
                                    <p:cond evt="begin" delay="0">
                                      <p:tn val="93"/>
                                    </p:cond>
                                  </p:endCondLst>
                                  <p:childTnLst>
                                    <p:set>
                                      <p:cBhvr>
                                        <p:cTn id="94" dur="1" fill="hold">
                                          <p:stCondLst>
                                            <p:cond delay="0"/>
                                          </p:stCondLst>
                                        </p:cTn>
                                        <p:tgtEl>
                                          <p:spTgt spid="66">
                                            <p:txEl>
                                              <p:pRg st="0" end="0"/>
                                            </p:txEl>
                                          </p:spTgt>
                                        </p:tgtEl>
                                        <p:attrNameLst>
                                          <p:attrName>style.visibility</p:attrName>
                                        </p:attrNameLst>
                                      </p:cBhvr>
                                      <p:to>
                                        <p:strVal val="visible"/>
                                      </p:to>
                                    </p:set>
                                    <p:animEffect transition="in" filter="wipe(down)">
                                      <p:cBhvr>
                                        <p:cTn id="95" dur="500"/>
                                        <p:tgtEl>
                                          <p:spTgt spid="66">
                                            <p:txEl>
                                              <p:pRg st="0" end="0"/>
                                            </p:tx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wipe(down)">
                                      <p:cBhvr>
                                        <p:cTn id="99" dur="500"/>
                                        <p:tgtEl>
                                          <p:spTgt spid="67"/>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Effect transition="in" filter="wipe(down)">
                                      <p:cBhvr>
                                        <p:cTn id="103" dur="500"/>
                                        <p:tgtEl>
                                          <p:spTgt spid="68"/>
                                        </p:tgtEl>
                                      </p:cBhvr>
                                    </p:animEffect>
                                  </p:childTnLst>
                                </p:cTn>
                              </p:par>
                            </p:childTnLst>
                          </p:cTn>
                        </p:par>
                        <p:par>
                          <p:cTn id="104" fill="hold">
                            <p:stCondLst>
                              <p:cond delay="12500"/>
                            </p:stCondLst>
                            <p:childTnLst>
                              <p:par>
                                <p:cTn id="105" presetID="22" presetClass="entr" presetSubtype="4" fill="hold" grpId="0" nodeType="afterEffect" nodePh="1">
                                  <p:stCondLst>
                                    <p:cond delay="0"/>
                                  </p:stCondLst>
                                  <p:endCondLst>
                                    <p:cond evt="begin" delay="0">
                                      <p:tn val="105"/>
                                    </p:cond>
                                  </p:endCondLst>
                                  <p:childTnLst>
                                    <p:set>
                                      <p:cBhvr>
                                        <p:cTn id="106" dur="1" fill="hold">
                                          <p:stCondLst>
                                            <p:cond delay="0"/>
                                          </p:stCondLst>
                                        </p:cTn>
                                        <p:tgtEl>
                                          <p:spTgt spid="69">
                                            <p:txEl>
                                              <p:pRg st="0" end="0"/>
                                            </p:txEl>
                                          </p:spTgt>
                                        </p:tgtEl>
                                        <p:attrNameLst>
                                          <p:attrName>style.visibility</p:attrName>
                                        </p:attrNameLst>
                                      </p:cBhvr>
                                      <p:to>
                                        <p:strVal val="visible"/>
                                      </p:to>
                                    </p:set>
                                    <p:animEffect transition="in" filter="wipe(down)">
                                      <p:cBhvr>
                                        <p:cTn id="107" dur="500"/>
                                        <p:tgtEl>
                                          <p:spTgt spid="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4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down)">
                      <p:cBhvr>
                        <p:cTn dur="500"/>
                        <p:tgtEl>
                          <p:spTgt spid="48"/>
                        </p:tgtEl>
                      </p:cBhvr>
                    </p:animEffect>
                  </p:childTnLst>
                </p:cTn>
              </p:par>
            </p:tnLst>
          </p:tmpl>
        </p:tmplLst>
      </p:bldP>
      <p:bldP spid="49" grpId="0"/>
      <p:bldP spid="50" grpId="0" animBg="1"/>
      <p:bldP spid="5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wipe(down)">
                      <p:cBhvr>
                        <p:cTn dur="500"/>
                        <p:tgtEl>
                          <p:spTgt spid="51"/>
                        </p:tgtEl>
                      </p:cBhvr>
                    </p:animEffect>
                  </p:childTnLst>
                </p:cTn>
              </p:par>
            </p:tnLst>
          </p:tmpl>
        </p:tmplLst>
      </p:bldP>
      <p:bldP spid="52" grpId="0"/>
      <p:bldP spid="53" grpId="0" animBg="1"/>
      <p:bldP spid="5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Effect transition="in" filter="wipe(down)">
                      <p:cBhvr>
                        <p:cTn dur="500"/>
                        <p:tgtEl>
                          <p:spTgt spid="54"/>
                        </p:tgtEl>
                      </p:cBhvr>
                    </p:animEffect>
                  </p:childTnLst>
                </p:cTn>
              </p:par>
            </p:tnLst>
          </p:tmpl>
        </p:tmplLst>
      </p:bldP>
      <p:bldP spid="55" grpId="0"/>
      <p:bldP spid="56" grpId="0" animBg="1"/>
      <p:bldP spid="5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wipe(down)">
                      <p:cBhvr>
                        <p:cTn dur="500"/>
                        <p:tgtEl>
                          <p:spTgt spid="57"/>
                        </p:tgtEl>
                      </p:cBhvr>
                    </p:animEffect>
                  </p:childTnLst>
                </p:cTn>
              </p:par>
            </p:tnLst>
          </p:tmpl>
        </p:tmplLst>
      </p:bldP>
      <p:bldP spid="58" grpId="0"/>
      <p:bldP spid="59" grpId="0" animBg="1"/>
      <p:bldP spid="6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0"/>
                        </p:tgtEl>
                        <p:attrNameLst>
                          <p:attrName>style.visibility</p:attrName>
                        </p:attrNameLst>
                      </p:cBhvr>
                      <p:to>
                        <p:strVal val="visible"/>
                      </p:to>
                    </p:set>
                    <p:animEffect transition="in" filter="wipe(down)">
                      <p:cBhvr>
                        <p:cTn dur="500"/>
                        <p:tgtEl>
                          <p:spTgt spid="60"/>
                        </p:tgtEl>
                      </p:cBhvr>
                    </p:animEffect>
                  </p:childTnLst>
                </p:cTn>
              </p:par>
            </p:tnLst>
          </p:tmpl>
        </p:tmplLst>
      </p:bldP>
      <p:bldP spid="61" grpId="0"/>
      <p:bldP spid="62" grpId="0" animBg="1"/>
      <p:bldP spid="64" grpId="0"/>
      <p:bldP spid="65" grpId="0" animBg="1"/>
      <p:bldP spid="6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6"/>
                        </p:tgtEl>
                        <p:attrNameLst>
                          <p:attrName>style.visibility</p:attrName>
                        </p:attrNameLst>
                      </p:cBhvr>
                      <p:to>
                        <p:strVal val="visible"/>
                      </p:to>
                    </p:set>
                    <p:animEffect transition="in" filter="wipe(down)">
                      <p:cBhvr>
                        <p:cTn dur="500"/>
                        <p:tgtEl>
                          <p:spTgt spid="66"/>
                        </p:tgtEl>
                      </p:cBhvr>
                    </p:animEffect>
                  </p:childTnLst>
                </p:cTn>
              </p:par>
            </p:tnLst>
          </p:tmpl>
        </p:tmplLst>
      </p:bldP>
      <p:bldP spid="67" grpId="0"/>
      <p:bldP spid="68" grpId="0" animBg="1"/>
      <p:bldP spid="6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9"/>
                        </p:tgtEl>
                        <p:attrNameLst>
                          <p:attrName>style.visibility</p:attrName>
                        </p:attrNameLst>
                      </p:cBhvr>
                      <p:to>
                        <p:strVal val="visible"/>
                      </p:to>
                    </p:set>
                    <p:animEffect transition="in" filter="wipe(down)">
                      <p:cBhvr>
                        <p:cTn dur="500"/>
                        <p:tgtEl>
                          <p:spTgt spid="69"/>
                        </p:tgtEl>
                      </p:cBhvr>
                    </p:animEffect>
                  </p:childTnLst>
                </p:cTn>
              </p:par>
            </p:tnLst>
          </p:tmpl>
        </p:tmplLst>
      </p:bldP>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Team07">
    <p:spTree>
      <p:nvGrpSpPr>
        <p:cNvPr id="1" name=""/>
        <p:cNvGrpSpPr/>
        <p:nvPr/>
      </p:nvGrpSpPr>
      <p:grpSpPr>
        <a:xfrm>
          <a:off x="0" y="0"/>
          <a:ext cx="0" cy="0"/>
          <a:chOff x="0" y="0"/>
          <a:chExt cx="0" cy="0"/>
        </a:xfrm>
      </p:grpSpPr>
      <p:sp>
        <p:nvSpPr>
          <p:cNvPr id="30" name="Text Placeholder 3"/>
          <p:cNvSpPr>
            <a:spLocks noGrp="1"/>
          </p:cNvSpPr>
          <p:nvPr>
            <p:ph type="body" sz="half" idx="16"/>
          </p:nvPr>
        </p:nvSpPr>
        <p:spPr>
          <a:xfrm>
            <a:off x="2301117" y="1937836"/>
            <a:ext cx="1851785" cy="508973"/>
          </a:xfrm>
          <a:prstGeom prst="rect">
            <a:avLst/>
          </a:prstGeom>
        </p:spPr>
        <p:txBody>
          <a:bodyPr wrap="square" lIns="0" tIns="0" rIns="0" bIns="0" anchor="t">
            <a:noAutofit/>
          </a:bodyPr>
          <a:lstStyle>
            <a:lvl1pPr marL="0" indent="0" algn="l">
              <a:buNone/>
              <a:defRPr sz="1467" b="1" baseline="0">
                <a:solidFill>
                  <a:schemeClr val="accent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31" name="Picture Placeholder 7"/>
          <p:cNvSpPr>
            <a:spLocks noGrp="1"/>
          </p:cNvSpPr>
          <p:nvPr>
            <p:ph type="pic" sz="quarter" idx="10" hasCustomPrompt="1"/>
          </p:nvPr>
        </p:nvSpPr>
        <p:spPr>
          <a:xfrm>
            <a:off x="599316" y="1963503"/>
            <a:ext cx="1559685" cy="1559220"/>
          </a:xfrm>
          <a:prstGeom prst="teardrop">
            <a:avLst/>
          </a:prstGeom>
          <a:ln w="28575">
            <a:solidFill>
              <a:schemeClr val="accent1"/>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32" name="Text Placeholder 3"/>
          <p:cNvSpPr>
            <a:spLocks noGrp="1"/>
          </p:cNvSpPr>
          <p:nvPr>
            <p:ph type="body" sz="half" idx="15"/>
          </p:nvPr>
        </p:nvSpPr>
        <p:spPr>
          <a:xfrm>
            <a:off x="2301117" y="2488392"/>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67" name="Text Placeholder 3"/>
          <p:cNvSpPr>
            <a:spLocks noGrp="1"/>
          </p:cNvSpPr>
          <p:nvPr>
            <p:ph type="body" sz="half" idx="17"/>
          </p:nvPr>
        </p:nvSpPr>
        <p:spPr>
          <a:xfrm>
            <a:off x="5981701" y="1937836"/>
            <a:ext cx="1851785" cy="508973"/>
          </a:xfrm>
          <a:prstGeom prst="rect">
            <a:avLst/>
          </a:prstGeom>
        </p:spPr>
        <p:txBody>
          <a:bodyPr wrap="square" lIns="0" tIns="0" rIns="0" bIns="0" anchor="t">
            <a:noAutofit/>
          </a:bodyPr>
          <a:lstStyle>
            <a:lvl1pPr marL="0" indent="0" algn="l">
              <a:buNone/>
              <a:defRPr sz="1467" b="1" baseline="0">
                <a:solidFill>
                  <a:schemeClr val="accent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68" name="Picture Placeholder 7"/>
          <p:cNvSpPr>
            <a:spLocks noGrp="1"/>
          </p:cNvSpPr>
          <p:nvPr>
            <p:ph type="pic" sz="quarter" idx="18" hasCustomPrompt="1"/>
          </p:nvPr>
        </p:nvSpPr>
        <p:spPr>
          <a:xfrm>
            <a:off x="4279900" y="1963503"/>
            <a:ext cx="1559685" cy="1559220"/>
          </a:xfrm>
          <a:prstGeom prst="teardrop">
            <a:avLst/>
          </a:prstGeom>
          <a:ln w="28575">
            <a:solidFill>
              <a:schemeClr val="accent2"/>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69" name="Text Placeholder 3"/>
          <p:cNvSpPr>
            <a:spLocks noGrp="1"/>
          </p:cNvSpPr>
          <p:nvPr>
            <p:ph type="body" sz="half" idx="19"/>
          </p:nvPr>
        </p:nvSpPr>
        <p:spPr>
          <a:xfrm>
            <a:off x="5981701" y="2488392"/>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70" name="Text Placeholder 3"/>
          <p:cNvSpPr>
            <a:spLocks noGrp="1"/>
          </p:cNvSpPr>
          <p:nvPr>
            <p:ph type="body" sz="half" idx="20"/>
          </p:nvPr>
        </p:nvSpPr>
        <p:spPr>
          <a:xfrm>
            <a:off x="9664701" y="1937836"/>
            <a:ext cx="1851785" cy="508973"/>
          </a:xfrm>
          <a:prstGeom prst="rect">
            <a:avLst/>
          </a:prstGeom>
        </p:spPr>
        <p:txBody>
          <a:bodyPr wrap="square" lIns="0" tIns="0" rIns="0" bIns="0" anchor="t">
            <a:noAutofit/>
          </a:bodyPr>
          <a:lstStyle>
            <a:lvl1pPr marL="0" indent="0" algn="l">
              <a:buNone/>
              <a:defRPr sz="1467" b="1" baseline="0">
                <a:solidFill>
                  <a:schemeClr val="accent3"/>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71" name="Picture Placeholder 7"/>
          <p:cNvSpPr>
            <a:spLocks noGrp="1"/>
          </p:cNvSpPr>
          <p:nvPr>
            <p:ph type="pic" sz="quarter" idx="21" hasCustomPrompt="1"/>
          </p:nvPr>
        </p:nvSpPr>
        <p:spPr>
          <a:xfrm>
            <a:off x="7962900" y="1963503"/>
            <a:ext cx="1559685" cy="1559220"/>
          </a:xfrm>
          <a:prstGeom prst="teardrop">
            <a:avLst/>
          </a:prstGeom>
          <a:ln w="28575">
            <a:solidFill>
              <a:schemeClr val="accent3"/>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72" name="Text Placeholder 3"/>
          <p:cNvSpPr>
            <a:spLocks noGrp="1"/>
          </p:cNvSpPr>
          <p:nvPr>
            <p:ph type="body" sz="half" idx="22"/>
          </p:nvPr>
        </p:nvSpPr>
        <p:spPr>
          <a:xfrm>
            <a:off x="9664701" y="2488392"/>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73" name="Text Placeholder 3"/>
          <p:cNvSpPr>
            <a:spLocks noGrp="1"/>
          </p:cNvSpPr>
          <p:nvPr>
            <p:ph type="body" sz="half" idx="23"/>
          </p:nvPr>
        </p:nvSpPr>
        <p:spPr>
          <a:xfrm>
            <a:off x="2301117" y="3983344"/>
            <a:ext cx="1851785" cy="508973"/>
          </a:xfrm>
          <a:prstGeom prst="rect">
            <a:avLst/>
          </a:prstGeom>
        </p:spPr>
        <p:txBody>
          <a:bodyPr wrap="square" lIns="0" tIns="0" rIns="0" bIns="0" anchor="t">
            <a:noAutofit/>
          </a:bodyPr>
          <a:lstStyle>
            <a:lvl1pPr marL="0" indent="0" algn="l">
              <a:buNone/>
              <a:defRPr sz="1467" b="1" baseline="0">
                <a:solidFill>
                  <a:schemeClr val="accent4"/>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74" name="Picture Placeholder 7"/>
          <p:cNvSpPr>
            <a:spLocks noGrp="1"/>
          </p:cNvSpPr>
          <p:nvPr>
            <p:ph type="pic" sz="quarter" idx="24" hasCustomPrompt="1"/>
          </p:nvPr>
        </p:nvSpPr>
        <p:spPr>
          <a:xfrm>
            <a:off x="599316" y="4009014"/>
            <a:ext cx="1559685" cy="1559220"/>
          </a:xfrm>
          <a:prstGeom prst="teardrop">
            <a:avLst/>
          </a:prstGeom>
          <a:ln w="28575">
            <a:solidFill>
              <a:schemeClr val="accent4"/>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75" name="Text Placeholder 3"/>
          <p:cNvSpPr>
            <a:spLocks noGrp="1"/>
          </p:cNvSpPr>
          <p:nvPr>
            <p:ph type="body" sz="half" idx="25"/>
          </p:nvPr>
        </p:nvSpPr>
        <p:spPr>
          <a:xfrm>
            <a:off x="2301117" y="4533901"/>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76" name="Text Placeholder 3"/>
          <p:cNvSpPr>
            <a:spLocks noGrp="1"/>
          </p:cNvSpPr>
          <p:nvPr>
            <p:ph type="body" sz="half" idx="26"/>
          </p:nvPr>
        </p:nvSpPr>
        <p:spPr>
          <a:xfrm>
            <a:off x="5981701" y="3983344"/>
            <a:ext cx="1851785" cy="508973"/>
          </a:xfrm>
          <a:prstGeom prst="rect">
            <a:avLst/>
          </a:prstGeom>
        </p:spPr>
        <p:txBody>
          <a:bodyPr wrap="square" lIns="0" tIns="0" rIns="0" bIns="0" anchor="t">
            <a:noAutofit/>
          </a:bodyPr>
          <a:lstStyle>
            <a:lvl1pPr marL="0" indent="0" algn="l">
              <a:buNone/>
              <a:defRPr sz="1467" b="1" baseline="0">
                <a:solidFill>
                  <a:schemeClr val="accent5"/>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77" name="Picture Placeholder 7"/>
          <p:cNvSpPr>
            <a:spLocks noGrp="1"/>
          </p:cNvSpPr>
          <p:nvPr>
            <p:ph type="pic" sz="quarter" idx="27" hasCustomPrompt="1"/>
          </p:nvPr>
        </p:nvSpPr>
        <p:spPr>
          <a:xfrm>
            <a:off x="4279900" y="4009014"/>
            <a:ext cx="1559685" cy="1559220"/>
          </a:xfrm>
          <a:prstGeom prst="teardrop">
            <a:avLst/>
          </a:prstGeom>
          <a:ln w="28575">
            <a:solidFill>
              <a:schemeClr val="accent5"/>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78" name="Text Placeholder 3"/>
          <p:cNvSpPr>
            <a:spLocks noGrp="1"/>
          </p:cNvSpPr>
          <p:nvPr>
            <p:ph type="body" sz="half" idx="28"/>
          </p:nvPr>
        </p:nvSpPr>
        <p:spPr>
          <a:xfrm>
            <a:off x="5981701" y="4533901"/>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79" name="Text Placeholder 3"/>
          <p:cNvSpPr>
            <a:spLocks noGrp="1"/>
          </p:cNvSpPr>
          <p:nvPr>
            <p:ph type="body" sz="half" idx="29"/>
          </p:nvPr>
        </p:nvSpPr>
        <p:spPr>
          <a:xfrm>
            <a:off x="9664701" y="3983344"/>
            <a:ext cx="1851785" cy="508973"/>
          </a:xfrm>
          <a:prstGeom prst="rect">
            <a:avLst/>
          </a:prstGeom>
        </p:spPr>
        <p:txBody>
          <a:bodyPr wrap="square" lIns="0" tIns="0" rIns="0" bIns="0" anchor="t">
            <a:noAutofit/>
          </a:bodyPr>
          <a:lstStyle>
            <a:lvl1pPr marL="0" indent="0" algn="l">
              <a:buNone/>
              <a:defRPr sz="1467" b="1" baseline="0">
                <a:solidFill>
                  <a:schemeClr val="accent6"/>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80" name="Picture Placeholder 7"/>
          <p:cNvSpPr>
            <a:spLocks noGrp="1"/>
          </p:cNvSpPr>
          <p:nvPr>
            <p:ph type="pic" sz="quarter" idx="30" hasCustomPrompt="1"/>
          </p:nvPr>
        </p:nvSpPr>
        <p:spPr>
          <a:xfrm>
            <a:off x="7962900" y="4009014"/>
            <a:ext cx="1559685" cy="1559220"/>
          </a:xfrm>
          <a:prstGeom prst="teardrop">
            <a:avLst/>
          </a:prstGeom>
          <a:ln w="28575">
            <a:solidFill>
              <a:schemeClr val="accent6"/>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81" name="Text Placeholder 3"/>
          <p:cNvSpPr>
            <a:spLocks noGrp="1"/>
          </p:cNvSpPr>
          <p:nvPr>
            <p:ph type="body" sz="half" idx="31"/>
          </p:nvPr>
        </p:nvSpPr>
        <p:spPr>
          <a:xfrm>
            <a:off x="9664701" y="4533901"/>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26"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7"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65354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30">
                                            <p:txEl>
                                              <p:pRg st="0" end="0"/>
                                            </p:txEl>
                                          </p:spTgt>
                                        </p:tgtEl>
                                        <p:attrNameLst>
                                          <p:attrName>style.visibility</p:attrName>
                                        </p:attrNameLst>
                                      </p:cBhvr>
                                      <p:to>
                                        <p:strVal val="visible"/>
                                      </p:to>
                                    </p:set>
                                    <p:animEffect transition="in" filter="wipe(down)">
                                      <p:cBhvr>
                                        <p:cTn id="21" dur="500"/>
                                        <p:tgtEl>
                                          <p:spTgt spid="30">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32">
                                            <p:txEl>
                                              <p:pRg st="0" end="0"/>
                                            </p:txEl>
                                          </p:spTgt>
                                        </p:tgtEl>
                                        <p:attrNameLst>
                                          <p:attrName>style.visibility</p:attrName>
                                        </p:attrNameLst>
                                      </p:cBhvr>
                                      <p:to>
                                        <p:strVal val="visible"/>
                                      </p:to>
                                    </p:set>
                                    <p:anim calcmode="lin" valueType="num">
                                      <p:cBhvr additive="base">
                                        <p:cTn id="25"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68"/>
                                        </p:tgtEl>
                                        <p:attrNameLst>
                                          <p:attrName>style.visibility</p:attrName>
                                        </p:attrNameLst>
                                      </p:cBhvr>
                                      <p:to>
                                        <p:strVal val="visible"/>
                                      </p:to>
                                    </p:set>
                                    <p:anim calcmode="lin" valueType="num">
                                      <p:cBhvr>
                                        <p:cTn id="30" dur="500" fill="hold"/>
                                        <p:tgtEl>
                                          <p:spTgt spid="68"/>
                                        </p:tgtEl>
                                        <p:attrNameLst>
                                          <p:attrName>ppt_w</p:attrName>
                                        </p:attrNameLst>
                                      </p:cBhvr>
                                      <p:tavLst>
                                        <p:tav tm="0">
                                          <p:val>
                                            <p:fltVal val="0"/>
                                          </p:val>
                                        </p:tav>
                                        <p:tav tm="100000">
                                          <p:val>
                                            <p:strVal val="#ppt_w"/>
                                          </p:val>
                                        </p:tav>
                                      </p:tavLst>
                                    </p:anim>
                                    <p:anim calcmode="lin" valueType="num">
                                      <p:cBhvr>
                                        <p:cTn id="31" dur="500" fill="hold"/>
                                        <p:tgtEl>
                                          <p:spTgt spid="68"/>
                                        </p:tgtEl>
                                        <p:attrNameLst>
                                          <p:attrName>ppt_h</p:attrName>
                                        </p:attrNameLst>
                                      </p:cBhvr>
                                      <p:tavLst>
                                        <p:tav tm="0">
                                          <p:val>
                                            <p:fltVal val="0"/>
                                          </p:val>
                                        </p:tav>
                                        <p:tav tm="100000">
                                          <p:val>
                                            <p:strVal val="#ppt_h"/>
                                          </p:val>
                                        </p:tav>
                                      </p:tavLst>
                                    </p:anim>
                                    <p:animEffect transition="in" filter="fade">
                                      <p:cBhvr>
                                        <p:cTn id="32" dur="500"/>
                                        <p:tgtEl>
                                          <p:spTgt spid="68"/>
                                        </p:tgtEl>
                                      </p:cBhvr>
                                    </p:animEffect>
                                  </p:childTnLst>
                                </p:cTn>
                              </p:par>
                            </p:childTnLst>
                          </p:cTn>
                        </p:par>
                        <p:par>
                          <p:cTn id="33" fill="hold">
                            <p:stCondLst>
                              <p:cond delay="3000"/>
                            </p:stCondLst>
                            <p:childTnLst>
                              <p:par>
                                <p:cTn id="34" presetID="22" presetClass="entr" presetSubtype="4" fill="hold" grpId="0" nodeType="afterEffect" nodePh="1">
                                  <p:stCondLst>
                                    <p:cond delay="0"/>
                                  </p:stCondLst>
                                  <p:endCondLst>
                                    <p:cond evt="begin" delay="0">
                                      <p:tn val="34"/>
                                    </p:cond>
                                  </p:endCondLst>
                                  <p:childTnLst>
                                    <p:set>
                                      <p:cBhvr>
                                        <p:cTn id="35" dur="1" fill="hold">
                                          <p:stCondLst>
                                            <p:cond delay="0"/>
                                          </p:stCondLst>
                                        </p:cTn>
                                        <p:tgtEl>
                                          <p:spTgt spid="67">
                                            <p:txEl>
                                              <p:pRg st="0" end="0"/>
                                            </p:txEl>
                                          </p:spTgt>
                                        </p:tgtEl>
                                        <p:attrNameLst>
                                          <p:attrName>style.visibility</p:attrName>
                                        </p:attrNameLst>
                                      </p:cBhvr>
                                      <p:to>
                                        <p:strVal val="visible"/>
                                      </p:to>
                                    </p:set>
                                    <p:animEffect transition="in" filter="wipe(down)">
                                      <p:cBhvr>
                                        <p:cTn id="36" dur="500"/>
                                        <p:tgtEl>
                                          <p:spTgt spid="67">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69">
                                            <p:txEl>
                                              <p:pRg st="0" end="0"/>
                                            </p:txEl>
                                          </p:spTgt>
                                        </p:tgtEl>
                                        <p:attrNameLst>
                                          <p:attrName>style.visibility</p:attrName>
                                        </p:attrNameLst>
                                      </p:cBhvr>
                                      <p:to>
                                        <p:strVal val="visible"/>
                                      </p:to>
                                    </p:set>
                                    <p:anim calcmode="lin" valueType="num">
                                      <p:cBhvr additive="base">
                                        <p:cTn id="40"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71"/>
                                        </p:tgtEl>
                                        <p:attrNameLst>
                                          <p:attrName>style.visibility</p:attrName>
                                        </p:attrNameLst>
                                      </p:cBhvr>
                                      <p:to>
                                        <p:strVal val="visible"/>
                                      </p:to>
                                    </p:set>
                                    <p:anim calcmode="lin" valueType="num">
                                      <p:cBhvr>
                                        <p:cTn id="45" dur="500" fill="hold"/>
                                        <p:tgtEl>
                                          <p:spTgt spid="71"/>
                                        </p:tgtEl>
                                        <p:attrNameLst>
                                          <p:attrName>ppt_w</p:attrName>
                                        </p:attrNameLst>
                                      </p:cBhvr>
                                      <p:tavLst>
                                        <p:tav tm="0">
                                          <p:val>
                                            <p:fltVal val="0"/>
                                          </p:val>
                                        </p:tav>
                                        <p:tav tm="100000">
                                          <p:val>
                                            <p:strVal val="#ppt_w"/>
                                          </p:val>
                                        </p:tav>
                                      </p:tavLst>
                                    </p:anim>
                                    <p:anim calcmode="lin" valueType="num">
                                      <p:cBhvr>
                                        <p:cTn id="46" dur="500" fill="hold"/>
                                        <p:tgtEl>
                                          <p:spTgt spid="71"/>
                                        </p:tgtEl>
                                        <p:attrNameLst>
                                          <p:attrName>ppt_h</p:attrName>
                                        </p:attrNameLst>
                                      </p:cBhvr>
                                      <p:tavLst>
                                        <p:tav tm="0">
                                          <p:val>
                                            <p:fltVal val="0"/>
                                          </p:val>
                                        </p:tav>
                                        <p:tav tm="100000">
                                          <p:val>
                                            <p:strVal val="#ppt_h"/>
                                          </p:val>
                                        </p:tav>
                                      </p:tavLst>
                                    </p:anim>
                                    <p:animEffect transition="in" filter="fade">
                                      <p:cBhvr>
                                        <p:cTn id="47" dur="500"/>
                                        <p:tgtEl>
                                          <p:spTgt spid="71"/>
                                        </p:tgtEl>
                                      </p:cBhvr>
                                    </p:animEffect>
                                  </p:childTnLst>
                                </p:cTn>
                              </p:par>
                            </p:childTnLst>
                          </p:cTn>
                        </p:par>
                        <p:par>
                          <p:cTn id="48" fill="hold">
                            <p:stCondLst>
                              <p:cond delay="4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70">
                                            <p:txEl>
                                              <p:pRg st="0" end="0"/>
                                            </p:txEl>
                                          </p:spTgt>
                                        </p:tgtEl>
                                        <p:attrNameLst>
                                          <p:attrName>style.visibility</p:attrName>
                                        </p:attrNameLst>
                                      </p:cBhvr>
                                      <p:to>
                                        <p:strVal val="visible"/>
                                      </p:to>
                                    </p:set>
                                    <p:animEffect transition="in" filter="wipe(down)">
                                      <p:cBhvr>
                                        <p:cTn id="51" dur="500"/>
                                        <p:tgtEl>
                                          <p:spTgt spid="70">
                                            <p:txEl>
                                              <p:pRg st="0" end="0"/>
                                            </p:txEl>
                                          </p:spTgt>
                                        </p:tgtEl>
                                      </p:cBhvr>
                                    </p:animEffect>
                                  </p:childTnLst>
                                </p:cTn>
                              </p:par>
                            </p:childTnLst>
                          </p:cTn>
                        </p:par>
                        <p:par>
                          <p:cTn id="52" fill="hold">
                            <p:stCondLst>
                              <p:cond delay="5000"/>
                            </p:stCondLst>
                            <p:childTnLst>
                              <p:par>
                                <p:cTn id="53" presetID="2" presetClass="entr" presetSubtype="4" accel="50000" decel="50000" fill="hold" grpId="0" nodeType="afterEffect" nodePh="1">
                                  <p:stCondLst>
                                    <p:cond delay="0"/>
                                  </p:stCondLst>
                                  <p:endCondLst>
                                    <p:cond evt="begin" delay="0">
                                      <p:tn val="53"/>
                                    </p:cond>
                                  </p:endCondLst>
                                  <p:childTnLst>
                                    <p:set>
                                      <p:cBhvr>
                                        <p:cTn id="54" dur="1" fill="hold">
                                          <p:stCondLst>
                                            <p:cond delay="0"/>
                                          </p:stCondLst>
                                        </p:cTn>
                                        <p:tgtEl>
                                          <p:spTgt spid="72">
                                            <p:txEl>
                                              <p:pRg st="0" end="0"/>
                                            </p:txEl>
                                          </p:spTgt>
                                        </p:tgtEl>
                                        <p:attrNameLst>
                                          <p:attrName>style.visibility</p:attrName>
                                        </p:attrNameLst>
                                      </p:cBhvr>
                                      <p:to>
                                        <p:strVal val="visible"/>
                                      </p:to>
                                    </p:set>
                                    <p:anim calcmode="lin" valueType="num">
                                      <p:cBhvr additive="base">
                                        <p:cTn id="55" dur="500" fill="hold"/>
                                        <p:tgtEl>
                                          <p:spTgt spid="7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2">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0" fill="hold" grpId="0" nodeType="afterEffect">
                                  <p:stCondLst>
                                    <p:cond delay="0"/>
                                  </p:stCondLst>
                                  <p:childTnLst>
                                    <p:set>
                                      <p:cBhvr>
                                        <p:cTn id="59" dur="1" fill="hold">
                                          <p:stCondLst>
                                            <p:cond delay="0"/>
                                          </p:stCondLst>
                                        </p:cTn>
                                        <p:tgtEl>
                                          <p:spTgt spid="74"/>
                                        </p:tgtEl>
                                        <p:attrNameLst>
                                          <p:attrName>style.visibility</p:attrName>
                                        </p:attrNameLst>
                                      </p:cBhvr>
                                      <p:to>
                                        <p:strVal val="visible"/>
                                      </p:to>
                                    </p:set>
                                    <p:anim calcmode="lin" valueType="num">
                                      <p:cBhvr>
                                        <p:cTn id="60" dur="500" fill="hold"/>
                                        <p:tgtEl>
                                          <p:spTgt spid="74"/>
                                        </p:tgtEl>
                                        <p:attrNameLst>
                                          <p:attrName>ppt_w</p:attrName>
                                        </p:attrNameLst>
                                      </p:cBhvr>
                                      <p:tavLst>
                                        <p:tav tm="0">
                                          <p:val>
                                            <p:fltVal val="0"/>
                                          </p:val>
                                        </p:tav>
                                        <p:tav tm="100000">
                                          <p:val>
                                            <p:strVal val="#ppt_w"/>
                                          </p:val>
                                        </p:tav>
                                      </p:tavLst>
                                    </p:anim>
                                    <p:anim calcmode="lin" valueType="num">
                                      <p:cBhvr>
                                        <p:cTn id="61" dur="500" fill="hold"/>
                                        <p:tgtEl>
                                          <p:spTgt spid="74"/>
                                        </p:tgtEl>
                                        <p:attrNameLst>
                                          <p:attrName>ppt_h</p:attrName>
                                        </p:attrNameLst>
                                      </p:cBhvr>
                                      <p:tavLst>
                                        <p:tav tm="0">
                                          <p:val>
                                            <p:fltVal val="0"/>
                                          </p:val>
                                        </p:tav>
                                        <p:tav tm="100000">
                                          <p:val>
                                            <p:strVal val="#ppt_h"/>
                                          </p:val>
                                        </p:tav>
                                      </p:tavLst>
                                    </p:anim>
                                    <p:animEffect transition="in" filter="fade">
                                      <p:cBhvr>
                                        <p:cTn id="62" dur="500"/>
                                        <p:tgtEl>
                                          <p:spTgt spid="74"/>
                                        </p:tgtEl>
                                      </p:cBhvr>
                                    </p:animEffect>
                                  </p:childTnLst>
                                </p:cTn>
                              </p:par>
                            </p:childTnLst>
                          </p:cTn>
                        </p:par>
                        <p:par>
                          <p:cTn id="63" fill="hold">
                            <p:stCondLst>
                              <p:cond delay="60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73">
                                            <p:txEl>
                                              <p:pRg st="0" end="0"/>
                                            </p:txEl>
                                          </p:spTgt>
                                        </p:tgtEl>
                                        <p:attrNameLst>
                                          <p:attrName>style.visibility</p:attrName>
                                        </p:attrNameLst>
                                      </p:cBhvr>
                                      <p:to>
                                        <p:strVal val="visible"/>
                                      </p:to>
                                    </p:set>
                                    <p:animEffect transition="in" filter="wipe(down)">
                                      <p:cBhvr>
                                        <p:cTn id="66" dur="500"/>
                                        <p:tgtEl>
                                          <p:spTgt spid="73">
                                            <p:txEl>
                                              <p:pRg st="0" end="0"/>
                                            </p:txEl>
                                          </p:spTgt>
                                        </p:tgtEl>
                                      </p:cBhvr>
                                    </p:animEffect>
                                  </p:childTnLst>
                                </p:cTn>
                              </p:par>
                            </p:childTnLst>
                          </p:cTn>
                        </p:par>
                        <p:par>
                          <p:cTn id="67" fill="hold">
                            <p:stCondLst>
                              <p:cond delay="6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75">
                                            <p:txEl>
                                              <p:pRg st="0" end="0"/>
                                            </p:txEl>
                                          </p:spTgt>
                                        </p:tgtEl>
                                        <p:attrNameLst>
                                          <p:attrName>style.visibility</p:attrName>
                                        </p:attrNameLst>
                                      </p:cBhvr>
                                      <p:to>
                                        <p:strVal val="visible"/>
                                      </p:to>
                                    </p:set>
                                    <p:anim calcmode="lin" valueType="num">
                                      <p:cBhvr additive="base">
                                        <p:cTn id="70"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75">
                                            <p:txEl>
                                              <p:pRg st="0" end="0"/>
                                            </p:txEl>
                                          </p:spTgt>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53" presetClass="entr" presetSubtype="0" fill="hold" grpId="0" nodeType="afterEffect">
                                  <p:stCondLst>
                                    <p:cond delay="0"/>
                                  </p:stCondLst>
                                  <p:childTnLst>
                                    <p:set>
                                      <p:cBhvr>
                                        <p:cTn id="74" dur="1" fill="hold">
                                          <p:stCondLst>
                                            <p:cond delay="0"/>
                                          </p:stCondLst>
                                        </p:cTn>
                                        <p:tgtEl>
                                          <p:spTgt spid="77"/>
                                        </p:tgtEl>
                                        <p:attrNameLst>
                                          <p:attrName>style.visibility</p:attrName>
                                        </p:attrNameLst>
                                      </p:cBhvr>
                                      <p:to>
                                        <p:strVal val="visible"/>
                                      </p:to>
                                    </p:set>
                                    <p:anim calcmode="lin" valueType="num">
                                      <p:cBhvr>
                                        <p:cTn id="75" dur="500" fill="hold"/>
                                        <p:tgtEl>
                                          <p:spTgt spid="77"/>
                                        </p:tgtEl>
                                        <p:attrNameLst>
                                          <p:attrName>ppt_w</p:attrName>
                                        </p:attrNameLst>
                                      </p:cBhvr>
                                      <p:tavLst>
                                        <p:tav tm="0">
                                          <p:val>
                                            <p:fltVal val="0"/>
                                          </p:val>
                                        </p:tav>
                                        <p:tav tm="100000">
                                          <p:val>
                                            <p:strVal val="#ppt_w"/>
                                          </p:val>
                                        </p:tav>
                                      </p:tavLst>
                                    </p:anim>
                                    <p:anim calcmode="lin" valueType="num">
                                      <p:cBhvr>
                                        <p:cTn id="76" dur="500" fill="hold"/>
                                        <p:tgtEl>
                                          <p:spTgt spid="77"/>
                                        </p:tgtEl>
                                        <p:attrNameLst>
                                          <p:attrName>ppt_h</p:attrName>
                                        </p:attrNameLst>
                                      </p:cBhvr>
                                      <p:tavLst>
                                        <p:tav tm="0">
                                          <p:val>
                                            <p:fltVal val="0"/>
                                          </p:val>
                                        </p:tav>
                                        <p:tav tm="100000">
                                          <p:val>
                                            <p:strVal val="#ppt_h"/>
                                          </p:val>
                                        </p:tav>
                                      </p:tavLst>
                                    </p:anim>
                                    <p:animEffect transition="in" filter="fade">
                                      <p:cBhvr>
                                        <p:cTn id="77" dur="500"/>
                                        <p:tgtEl>
                                          <p:spTgt spid="77"/>
                                        </p:tgtEl>
                                      </p:cBhvr>
                                    </p:animEffect>
                                  </p:childTnLst>
                                </p:cTn>
                              </p:par>
                            </p:childTnLst>
                          </p:cTn>
                        </p:par>
                        <p:par>
                          <p:cTn id="78" fill="hold">
                            <p:stCondLst>
                              <p:cond delay="7500"/>
                            </p:stCondLst>
                            <p:childTnLst>
                              <p:par>
                                <p:cTn id="79" presetID="22" presetClass="entr" presetSubtype="4" fill="hold" grpId="0" nodeType="afterEffect" nodePh="1">
                                  <p:stCondLst>
                                    <p:cond delay="0"/>
                                  </p:stCondLst>
                                  <p:endCondLst>
                                    <p:cond evt="begin" delay="0">
                                      <p:tn val="79"/>
                                    </p:cond>
                                  </p:endCondLst>
                                  <p:childTnLst>
                                    <p:set>
                                      <p:cBhvr>
                                        <p:cTn id="80" dur="1" fill="hold">
                                          <p:stCondLst>
                                            <p:cond delay="0"/>
                                          </p:stCondLst>
                                        </p:cTn>
                                        <p:tgtEl>
                                          <p:spTgt spid="76">
                                            <p:txEl>
                                              <p:pRg st="0" end="0"/>
                                            </p:txEl>
                                          </p:spTgt>
                                        </p:tgtEl>
                                        <p:attrNameLst>
                                          <p:attrName>style.visibility</p:attrName>
                                        </p:attrNameLst>
                                      </p:cBhvr>
                                      <p:to>
                                        <p:strVal val="visible"/>
                                      </p:to>
                                    </p:set>
                                    <p:animEffect transition="in" filter="wipe(down)">
                                      <p:cBhvr>
                                        <p:cTn id="81" dur="500"/>
                                        <p:tgtEl>
                                          <p:spTgt spid="76">
                                            <p:txEl>
                                              <p:pRg st="0" end="0"/>
                                            </p:txEl>
                                          </p:spTgt>
                                        </p:tgtEl>
                                      </p:cBhvr>
                                    </p:animEffect>
                                  </p:childTnLst>
                                </p:cTn>
                              </p:par>
                            </p:childTnLst>
                          </p:cTn>
                        </p:par>
                        <p:par>
                          <p:cTn id="82" fill="hold">
                            <p:stCondLst>
                              <p:cond delay="8000"/>
                            </p:stCondLst>
                            <p:childTnLst>
                              <p:par>
                                <p:cTn id="83" presetID="2" presetClass="entr" presetSubtype="4" accel="50000" decel="50000" fill="hold" grpId="0" nodeType="afterEffect" nodePh="1">
                                  <p:stCondLst>
                                    <p:cond delay="0"/>
                                  </p:stCondLst>
                                  <p:endCondLst>
                                    <p:cond evt="begin" delay="0">
                                      <p:tn val="83"/>
                                    </p:cond>
                                  </p:endCondLst>
                                  <p:childTnLst>
                                    <p:set>
                                      <p:cBhvr>
                                        <p:cTn id="84" dur="1" fill="hold">
                                          <p:stCondLst>
                                            <p:cond delay="0"/>
                                          </p:stCondLst>
                                        </p:cTn>
                                        <p:tgtEl>
                                          <p:spTgt spid="78">
                                            <p:txEl>
                                              <p:pRg st="0" end="0"/>
                                            </p:txEl>
                                          </p:spTgt>
                                        </p:tgtEl>
                                        <p:attrNameLst>
                                          <p:attrName>style.visibility</p:attrName>
                                        </p:attrNameLst>
                                      </p:cBhvr>
                                      <p:to>
                                        <p:strVal val="visible"/>
                                      </p:to>
                                    </p:set>
                                    <p:anim calcmode="lin" valueType="num">
                                      <p:cBhvr additive="base">
                                        <p:cTn id="85"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8">
                                            <p:txEl>
                                              <p:pRg st="0" end="0"/>
                                            </p:txEl>
                                          </p:spTgt>
                                        </p:tgtEl>
                                        <p:attrNameLst>
                                          <p:attrName>ppt_y</p:attrName>
                                        </p:attrNameLst>
                                      </p:cBhvr>
                                      <p:tavLst>
                                        <p:tav tm="0">
                                          <p:val>
                                            <p:strVal val="1+#ppt_h/2"/>
                                          </p:val>
                                        </p:tav>
                                        <p:tav tm="100000">
                                          <p:val>
                                            <p:strVal val="#ppt_y"/>
                                          </p:val>
                                        </p:tav>
                                      </p:tavLst>
                                    </p:anim>
                                  </p:childTnLst>
                                </p:cTn>
                              </p:par>
                            </p:childTnLst>
                          </p:cTn>
                        </p:par>
                        <p:par>
                          <p:cTn id="87" fill="hold">
                            <p:stCondLst>
                              <p:cond delay="8500"/>
                            </p:stCondLst>
                            <p:childTnLst>
                              <p:par>
                                <p:cTn id="88" presetID="53" presetClass="entr" presetSubtype="0" fill="hold" grpId="0" nodeType="after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p:cTn id="90" dur="500" fill="hold"/>
                                        <p:tgtEl>
                                          <p:spTgt spid="80"/>
                                        </p:tgtEl>
                                        <p:attrNameLst>
                                          <p:attrName>ppt_w</p:attrName>
                                        </p:attrNameLst>
                                      </p:cBhvr>
                                      <p:tavLst>
                                        <p:tav tm="0">
                                          <p:val>
                                            <p:fltVal val="0"/>
                                          </p:val>
                                        </p:tav>
                                        <p:tav tm="100000">
                                          <p:val>
                                            <p:strVal val="#ppt_w"/>
                                          </p:val>
                                        </p:tav>
                                      </p:tavLst>
                                    </p:anim>
                                    <p:anim calcmode="lin" valueType="num">
                                      <p:cBhvr>
                                        <p:cTn id="91" dur="500" fill="hold"/>
                                        <p:tgtEl>
                                          <p:spTgt spid="80"/>
                                        </p:tgtEl>
                                        <p:attrNameLst>
                                          <p:attrName>ppt_h</p:attrName>
                                        </p:attrNameLst>
                                      </p:cBhvr>
                                      <p:tavLst>
                                        <p:tav tm="0">
                                          <p:val>
                                            <p:fltVal val="0"/>
                                          </p:val>
                                        </p:tav>
                                        <p:tav tm="100000">
                                          <p:val>
                                            <p:strVal val="#ppt_h"/>
                                          </p:val>
                                        </p:tav>
                                      </p:tavLst>
                                    </p:anim>
                                    <p:animEffect transition="in" filter="fade">
                                      <p:cBhvr>
                                        <p:cTn id="92" dur="500"/>
                                        <p:tgtEl>
                                          <p:spTgt spid="80"/>
                                        </p:tgtEl>
                                      </p:cBhvr>
                                    </p:animEffect>
                                  </p:childTnLst>
                                </p:cTn>
                              </p:par>
                            </p:childTnLst>
                          </p:cTn>
                        </p:par>
                        <p:par>
                          <p:cTn id="93" fill="hold">
                            <p:stCondLst>
                              <p:cond delay="9000"/>
                            </p:stCondLst>
                            <p:childTnLst>
                              <p:par>
                                <p:cTn id="94" presetID="22" presetClass="entr" presetSubtype="4" fill="hold" grpId="0" nodeType="afterEffect" nodePh="1">
                                  <p:stCondLst>
                                    <p:cond delay="0"/>
                                  </p:stCondLst>
                                  <p:endCondLst>
                                    <p:cond evt="begin" delay="0">
                                      <p:tn val="94"/>
                                    </p:cond>
                                  </p:endCondLst>
                                  <p:childTnLst>
                                    <p:set>
                                      <p:cBhvr>
                                        <p:cTn id="95" dur="1" fill="hold">
                                          <p:stCondLst>
                                            <p:cond delay="0"/>
                                          </p:stCondLst>
                                        </p:cTn>
                                        <p:tgtEl>
                                          <p:spTgt spid="79">
                                            <p:txEl>
                                              <p:pRg st="0" end="0"/>
                                            </p:txEl>
                                          </p:spTgt>
                                        </p:tgtEl>
                                        <p:attrNameLst>
                                          <p:attrName>style.visibility</p:attrName>
                                        </p:attrNameLst>
                                      </p:cBhvr>
                                      <p:to>
                                        <p:strVal val="visible"/>
                                      </p:to>
                                    </p:set>
                                    <p:animEffect transition="in" filter="wipe(down)">
                                      <p:cBhvr>
                                        <p:cTn id="96" dur="500"/>
                                        <p:tgtEl>
                                          <p:spTgt spid="79">
                                            <p:txEl>
                                              <p:pRg st="0" end="0"/>
                                            </p:txEl>
                                          </p:spTgt>
                                        </p:tgtEl>
                                      </p:cBhvr>
                                    </p:animEffect>
                                  </p:childTnLst>
                                </p:cTn>
                              </p:par>
                            </p:childTnLst>
                          </p:cTn>
                        </p:par>
                        <p:par>
                          <p:cTn id="97" fill="hold">
                            <p:stCondLst>
                              <p:cond delay="9500"/>
                            </p:stCondLst>
                            <p:childTnLst>
                              <p:par>
                                <p:cTn id="98" presetID="2" presetClass="entr" presetSubtype="4" accel="50000" decel="50000" fill="hold" grpId="0" nodeType="afterEffect" nodePh="1">
                                  <p:stCondLst>
                                    <p:cond delay="0"/>
                                  </p:stCondLst>
                                  <p:endCondLst>
                                    <p:cond evt="begin" delay="0">
                                      <p:tn val="98"/>
                                    </p:cond>
                                  </p:endCondLst>
                                  <p:childTnLst>
                                    <p:set>
                                      <p:cBhvr>
                                        <p:cTn id="99" dur="1" fill="hold">
                                          <p:stCondLst>
                                            <p:cond delay="0"/>
                                          </p:stCondLst>
                                        </p:cTn>
                                        <p:tgtEl>
                                          <p:spTgt spid="81">
                                            <p:txEl>
                                              <p:pRg st="0" end="0"/>
                                            </p:txEl>
                                          </p:spTgt>
                                        </p:tgtEl>
                                        <p:attrNameLst>
                                          <p:attrName>style.visibility</p:attrName>
                                        </p:attrNameLst>
                                      </p:cBhvr>
                                      <p:to>
                                        <p:strVal val="visible"/>
                                      </p:to>
                                    </p:set>
                                    <p:anim calcmode="lin" valueType="num">
                                      <p:cBhvr additive="base">
                                        <p:cTn id="100"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8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1" grpId="0" animBg="1"/>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6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7"/>
                        </p:tgtEl>
                        <p:attrNameLst>
                          <p:attrName>style.visibility</p:attrName>
                        </p:attrNameLst>
                      </p:cBhvr>
                      <p:to>
                        <p:strVal val="visible"/>
                      </p:to>
                    </p:set>
                    <p:animEffect transition="in" filter="wipe(down)">
                      <p:cBhvr>
                        <p:cTn dur="500"/>
                        <p:tgtEl>
                          <p:spTgt spid="67"/>
                        </p:tgtEl>
                      </p:cBhvr>
                    </p:animEffect>
                  </p:childTnLst>
                </p:cTn>
              </p:par>
            </p:tnLst>
          </p:tmpl>
        </p:tmplLst>
      </p:bldP>
      <p:bldP spid="68" grpId="0" animBg="1"/>
      <p:bldP spid="6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ppt_x"/>
                          </p:val>
                        </p:tav>
                        <p:tav tm="100000">
                          <p:val>
                            <p:strVal val="#ppt_x"/>
                          </p:val>
                        </p:tav>
                      </p:tavLst>
                    </p:anim>
                    <p:anim calcmode="lin" valueType="num">
                      <p:cBhvr additive="base">
                        <p:cTn dur="500" fill="hold"/>
                        <p:tgtEl>
                          <p:spTgt spid="69"/>
                        </p:tgtEl>
                        <p:attrNameLst>
                          <p:attrName>ppt_y</p:attrName>
                        </p:attrNameLst>
                      </p:cBhvr>
                      <p:tavLst>
                        <p:tav tm="0">
                          <p:val>
                            <p:strVal val="1+#ppt_h/2"/>
                          </p:val>
                        </p:tav>
                        <p:tav tm="100000">
                          <p:val>
                            <p:strVal val="#ppt_y"/>
                          </p:val>
                        </p:tav>
                      </p:tavLst>
                    </p:anim>
                  </p:childTnLst>
                </p:cTn>
              </p:par>
            </p:tnLst>
          </p:tmpl>
        </p:tmplLst>
      </p:bldP>
      <p:bldP spid="7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0"/>
                        </p:tgtEl>
                        <p:attrNameLst>
                          <p:attrName>style.visibility</p:attrName>
                        </p:attrNameLst>
                      </p:cBhvr>
                      <p:to>
                        <p:strVal val="visible"/>
                      </p:to>
                    </p:set>
                    <p:animEffect transition="in" filter="wipe(down)">
                      <p:cBhvr>
                        <p:cTn dur="500"/>
                        <p:tgtEl>
                          <p:spTgt spid="70"/>
                        </p:tgtEl>
                      </p:cBhvr>
                    </p:animEffect>
                  </p:childTnLst>
                </p:cTn>
              </p:par>
            </p:tnLst>
          </p:tmpl>
        </p:tmplLst>
      </p:bldP>
      <p:bldP spid="71" grpId="0" animBg="1"/>
      <p:bldP spid="7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2"/>
                        </p:tgtEl>
                        <p:attrNameLst>
                          <p:attrName>style.visibility</p:attrName>
                        </p:attrNameLst>
                      </p:cBhvr>
                      <p:to>
                        <p:strVal val="visible"/>
                      </p:to>
                    </p:set>
                    <p:anim calcmode="lin" valueType="num">
                      <p:cBhvr additive="base">
                        <p:cTn dur="500" fill="hold"/>
                        <p:tgtEl>
                          <p:spTgt spid="72"/>
                        </p:tgtEl>
                        <p:attrNameLst>
                          <p:attrName>ppt_x</p:attrName>
                        </p:attrNameLst>
                      </p:cBhvr>
                      <p:tavLst>
                        <p:tav tm="0">
                          <p:val>
                            <p:strVal val="#ppt_x"/>
                          </p:val>
                        </p:tav>
                        <p:tav tm="100000">
                          <p:val>
                            <p:strVal val="#ppt_x"/>
                          </p:val>
                        </p:tav>
                      </p:tavLst>
                    </p:anim>
                    <p:anim calcmode="lin" valueType="num">
                      <p:cBhvr additive="base">
                        <p:cTn dur="500" fill="hold"/>
                        <p:tgtEl>
                          <p:spTgt spid="72"/>
                        </p:tgtEl>
                        <p:attrNameLst>
                          <p:attrName>ppt_y</p:attrName>
                        </p:attrNameLst>
                      </p:cBhvr>
                      <p:tavLst>
                        <p:tav tm="0">
                          <p:val>
                            <p:strVal val="1+#ppt_h/2"/>
                          </p:val>
                        </p:tav>
                        <p:tav tm="100000">
                          <p:val>
                            <p:strVal val="#ppt_y"/>
                          </p:val>
                        </p:tav>
                      </p:tavLst>
                    </p:anim>
                  </p:childTnLst>
                </p:cTn>
              </p:par>
            </p:tnLst>
          </p:tmpl>
        </p:tmplLst>
      </p:bldP>
      <p:bldP spid="7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3"/>
                        </p:tgtEl>
                        <p:attrNameLst>
                          <p:attrName>style.visibility</p:attrName>
                        </p:attrNameLst>
                      </p:cBhvr>
                      <p:to>
                        <p:strVal val="visible"/>
                      </p:to>
                    </p:set>
                    <p:animEffect transition="in" filter="wipe(down)">
                      <p:cBhvr>
                        <p:cTn dur="500"/>
                        <p:tgtEl>
                          <p:spTgt spid="73"/>
                        </p:tgtEl>
                      </p:cBhvr>
                    </p:animEffect>
                  </p:childTnLst>
                </p:cTn>
              </p:par>
            </p:tnLst>
          </p:tmpl>
        </p:tmplLst>
      </p:bldP>
      <p:bldP spid="74" grpId="0" animBg="1"/>
      <p:bldP spid="7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5"/>
                        </p:tgtEl>
                        <p:attrNameLst>
                          <p:attrName>style.visibility</p:attrName>
                        </p:attrNameLst>
                      </p:cBhvr>
                      <p:to>
                        <p:strVal val="visible"/>
                      </p:to>
                    </p:set>
                    <p:anim calcmode="lin" valueType="num">
                      <p:cBhvr additive="base">
                        <p:cTn dur="500" fill="hold"/>
                        <p:tgtEl>
                          <p:spTgt spid="75"/>
                        </p:tgtEl>
                        <p:attrNameLst>
                          <p:attrName>ppt_x</p:attrName>
                        </p:attrNameLst>
                      </p:cBhvr>
                      <p:tavLst>
                        <p:tav tm="0">
                          <p:val>
                            <p:strVal val="#ppt_x"/>
                          </p:val>
                        </p:tav>
                        <p:tav tm="100000">
                          <p:val>
                            <p:strVal val="#ppt_x"/>
                          </p:val>
                        </p:tav>
                      </p:tavLst>
                    </p:anim>
                    <p:anim calcmode="lin" valueType="num">
                      <p:cBhvr additive="base">
                        <p:cTn dur="500" fill="hold"/>
                        <p:tgtEl>
                          <p:spTgt spid="75"/>
                        </p:tgtEl>
                        <p:attrNameLst>
                          <p:attrName>ppt_y</p:attrName>
                        </p:attrNameLst>
                      </p:cBhvr>
                      <p:tavLst>
                        <p:tav tm="0">
                          <p:val>
                            <p:strVal val="1+#ppt_h/2"/>
                          </p:val>
                        </p:tav>
                        <p:tav tm="100000">
                          <p:val>
                            <p:strVal val="#ppt_y"/>
                          </p:val>
                        </p:tav>
                      </p:tavLst>
                    </p:anim>
                  </p:childTnLst>
                </p:cTn>
              </p:par>
            </p:tnLst>
          </p:tmpl>
        </p:tmplLst>
      </p:bldP>
      <p:bldP spid="7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Effect transition="in" filter="wipe(down)">
                      <p:cBhvr>
                        <p:cTn dur="500"/>
                        <p:tgtEl>
                          <p:spTgt spid="76"/>
                        </p:tgtEl>
                      </p:cBhvr>
                    </p:animEffect>
                  </p:childTnLst>
                </p:cTn>
              </p:par>
            </p:tnLst>
          </p:tmpl>
        </p:tmplLst>
      </p:bldP>
      <p:bldP spid="77" grpId="0" animBg="1"/>
      <p:bldP spid="7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8"/>
                        </p:tgtEl>
                        <p:attrNameLst>
                          <p:attrName>style.visibility</p:attrName>
                        </p:attrNameLst>
                      </p:cBhvr>
                      <p:to>
                        <p:strVal val="visible"/>
                      </p:to>
                    </p:set>
                    <p:anim calcmode="lin" valueType="num">
                      <p:cBhvr additive="base">
                        <p:cTn dur="500" fill="hold"/>
                        <p:tgtEl>
                          <p:spTgt spid="78"/>
                        </p:tgtEl>
                        <p:attrNameLst>
                          <p:attrName>ppt_x</p:attrName>
                        </p:attrNameLst>
                      </p:cBhvr>
                      <p:tavLst>
                        <p:tav tm="0">
                          <p:val>
                            <p:strVal val="#ppt_x"/>
                          </p:val>
                        </p:tav>
                        <p:tav tm="100000">
                          <p:val>
                            <p:strVal val="#ppt_x"/>
                          </p:val>
                        </p:tav>
                      </p:tavLst>
                    </p:anim>
                    <p:anim calcmode="lin" valueType="num">
                      <p:cBhvr additive="base">
                        <p:cTn dur="500" fill="hold"/>
                        <p:tgtEl>
                          <p:spTgt spid="78"/>
                        </p:tgtEl>
                        <p:attrNameLst>
                          <p:attrName>ppt_y</p:attrName>
                        </p:attrNameLst>
                      </p:cBhvr>
                      <p:tavLst>
                        <p:tav tm="0">
                          <p:val>
                            <p:strVal val="1+#ppt_h/2"/>
                          </p:val>
                        </p:tav>
                        <p:tav tm="100000">
                          <p:val>
                            <p:strVal val="#ppt_y"/>
                          </p:val>
                        </p:tav>
                      </p:tavLst>
                    </p:anim>
                  </p:childTnLst>
                </p:cTn>
              </p:par>
            </p:tnLst>
          </p:tmpl>
        </p:tmplLst>
      </p:bldP>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80" grpId="0" animBg="1"/>
      <p:bldP spid="8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1"/>
                        </p:tgtEl>
                        <p:attrNameLst>
                          <p:attrName>style.visibility</p:attrName>
                        </p:attrNameLst>
                      </p:cBhvr>
                      <p:to>
                        <p:strVal val="visible"/>
                      </p:to>
                    </p:set>
                    <p:anim calcmode="lin" valueType="num">
                      <p:cBhvr additive="base">
                        <p:cTn dur="500" fill="hold"/>
                        <p:tgtEl>
                          <p:spTgt spid="81"/>
                        </p:tgtEl>
                        <p:attrNameLst>
                          <p:attrName>ppt_x</p:attrName>
                        </p:attrNameLst>
                      </p:cBhvr>
                      <p:tavLst>
                        <p:tav tm="0">
                          <p:val>
                            <p:strVal val="#ppt_x"/>
                          </p:val>
                        </p:tav>
                        <p:tav tm="100000">
                          <p:val>
                            <p:strVal val="#ppt_x"/>
                          </p:val>
                        </p:tav>
                      </p:tavLst>
                    </p:anim>
                    <p:anim calcmode="lin" valueType="num">
                      <p:cBhvr additive="base">
                        <p:cTn dur="500" fill="hold"/>
                        <p:tgtEl>
                          <p:spTgt spid="81"/>
                        </p:tgtEl>
                        <p:attrNameLst>
                          <p:attrName>ppt_y</p:attrName>
                        </p:attrNameLst>
                      </p:cBhvr>
                      <p:tavLst>
                        <p:tav tm="0">
                          <p:val>
                            <p:strVal val="1+#ppt_h/2"/>
                          </p:val>
                        </p:tav>
                        <p:tav tm="100000">
                          <p:val>
                            <p:strVal val="#ppt_y"/>
                          </p:val>
                        </p:tav>
                      </p:tavLst>
                    </p:anim>
                  </p:childTnLst>
                </p:cTn>
              </p:par>
            </p:tnLst>
          </p:tmpl>
        </p:tmplLst>
      </p:bldP>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3_Team02">
    <p:spTree>
      <p:nvGrpSpPr>
        <p:cNvPr id="1" name=""/>
        <p:cNvGrpSpPr/>
        <p:nvPr/>
      </p:nvGrpSpPr>
      <p:grpSpPr>
        <a:xfrm>
          <a:off x="0" y="0"/>
          <a:ext cx="0" cy="0"/>
          <a:chOff x="0" y="0"/>
          <a:chExt cx="0" cy="0"/>
        </a:xfrm>
      </p:grpSpPr>
      <p:sp>
        <p:nvSpPr>
          <p:cNvPr id="13" name="Teardrop 12"/>
          <p:cNvSpPr/>
          <p:nvPr userDrawn="1"/>
        </p:nvSpPr>
        <p:spPr>
          <a:xfrm rot="2700000">
            <a:off x="3279192" y="1450757"/>
            <a:ext cx="2235200" cy="22352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cxnSp>
        <p:nvCxnSpPr>
          <p:cNvPr id="3" name="Straight Line buttom"/>
          <p:cNvCxnSpPr/>
          <p:nvPr userDrawn="1"/>
        </p:nvCxnSpPr>
        <p:spPr>
          <a:xfrm rot="5400000" flipH="1" flipV="1">
            <a:off x="3566227" y="4327168"/>
            <a:ext cx="5061669" cy="1"/>
          </a:xfrm>
          <a:prstGeom prst="line">
            <a:avLst/>
          </a:prstGeom>
          <a:ln w="19050">
            <a:solidFill>
              <a:schemeClr val="tx1">
                <a:lumMod val="50000"/>
                <a:lumOff val="5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5977316" y="2463267"/>
            <a:ext cx="239488" cy="239488"/>
          </a:xfrm>
          <a:prstGeom prst="ellipse">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25" name="Picture Placeholder 7"/>
          <p:cNvSpPr>
            <a:spLocks noGrp="1"/>
          </p:cNvSpPr>
          <p:nvPr userDrawn="1">
            <p:ph type="pic" sz="quarter" idx="10" hasCustomPrompt="1"/>
          </p:nvPr>
        </p:nvSpPr>
        <p:spPr>
          <a:xfrm>
            <a:off x="3509504" y="1681776"/>
            <a:ext cx="1773696" cy="1773165"/>
          </a:xfrm>
          <a:prstGeom prst="ellipse">
            <a:avLst/>
          </a:prstGeom>
          <a:solidFill>
            <a:schemeClr val="bg1">
              <a:lumMod val="95000"/>
            </a:schemeClr>
          </a:solidFill>
          <a:ln w="28575">
            <a:solidFill>
              <a:schemeClr val="accent1">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34" name="Up Arrow Callout 33"/>
          <p:cNvSpPr/>
          <p:nvPr userDrawn="1"/>
        </p:nvSpPr>
        <p:spPr>
          <a:xfrm rot="16200000">
            <a:off x="7901470" y="118969"/>
            <a:ext cx="1597172" cy="4951891"/>
          </a:xfrm>
          <a:prstGeom prst="upArrowCallout">
            <a:avLst>
              <a:gd name="adj1" fmla="val 30842"/>
              <a:gd name="adj2" fmla="val 15421"/>
              <a:gd name="adj3" fmla="val 12155"/>
              <a:gd name="adj4" fmla="val 9608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35" name="Text Placeholder 3"/>
          <p:cNvSpPr>
            <a:spLocks noGrp="1"/>
          </p:cNvSpPr>
          <p:nvPr>
            <p:ph type="body" sz="half" idx="19"/>
          </p:nvPr>
        </p:nvSpPr>
        <p:spPr>
          <a:xfrm>
            <a:off x="6590100" y="1902960"/>
            <a:ext cx="4421200" cy="508973"/>
          </a:xfrm>
          <a:prstGeom prst="rect">
            <a:avLst/>
          </a:prstGeom>
        </p:spPr>
        <p:txBody>
          <a:bodyPr wrap="square" lIns="0" tIns="0" rIns="0" bIns="0" anchor="t">
            <a:noAutofit/>
          </a:bodyPr>
          <a:lstStyle>
            <a:lvl1pPr marL="0" indent="0" algn="ctr" rtl="1">
              <a:buNone/>
              <a:defRPr sz="1467" b="1" baseline="0">
                <a:solidFill>
                  <a:schemeClr val="accent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36" name="Text Placeholder 3"/>
          <p:cNvSpPr>
            <a:spLocks noGrp="1"/>
          </p:cNvSpPr>
          <p:nvPr>
            <p:ph type="body" sz="half" idx="20"/>
          </p:nvPr>
        </p:nvSpPr>
        <p:spPr>
          <a:xfrm>
            <a:off x="6606818" y="2399100"/>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19" name="Teardrop 18"/>
          <p:cNvSpPr/>
          <p:nvPr userDrawn="1"/>
        </p:nvSpPr>
        <p:spPr>
          <a:xfrm rot="18900000" flipH="1">
            <a:off x="6679729" y="3982075"/>
            <a:ext cx="2235200" cy="22352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0" name="Oval 19"/>
          <p:cNvSpPr/>
          <p:nvPr userDrawn="1"/>
        </p:nvSpPr>
        <p:spPr>
          <a:xfrm>
            <a:off x="5977316" y="4994584"/>
            <a:ext cx="239488" cy="239488"/>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21" name="Picture Placeholder 7"/>
          <p:cNvSpPr>
            <a:spLocks noGrp="1"/>
          </p:cNvSpPr>
          <p:nvPr>
            <p:ph type="pic" sz="quarter" idx="21" hasCustomPrompt="1"/>
          </p:nvPr>
        </p:nvSpPr>
        <p:spPr>
          <a:xfrm>
            <a:off x="6910041" y="4213092"/>
            <a:ext cx="1773696" cy="1773165"/>
          </a:xfrm>
          <a:prstGeom prst="ellipse">
            <a:avLst/>
          </a:prstGeom>
          <a:solidFill>
            <a:schemeClr val="bg1">
              <a:lumMod val="95000"/>
            </a:schemeClr>
          </a:solidFill>
          <a:ln w="28575">
            <a:solidFill>
              <a:schemeClr val="accent2">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22" name="Up Arrow Callout 21"/>
          <p:cNvSpPr/>
          <p:nvPr userDrawn="1"/>
        </p:nvSpPr>
        <p:spPr>
          <a:xfrm rot="5400000" flipH="1">
            <a:off x="2668535" y="2650288"/>
            <a:ext cx="1597172" cy="4951891"/>
          </a:xfrm>
          <a:prstGeom prst="upArrowCallout">
            <a:avLst>
              <a:gd name="adj1" fmla="val 30842"/>
              <a:gd name="adj2" fmla="val 15421"/>
              <a:gd name="adj3" fmla="val 12155"/>
              <a:gd name="adj4" fmla="val 96080"/>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23" name="Text Placeholder 3"/>
          <p:cNvSpPr>
            <a:spLocks noGrp="1"/>
          </p:cNvSpPr>
          <p:nvPr>
            <p:ph type="body" sz="half" idx="22"/>
          </p:nvPr>
        </p:nvSpPr>
        <p:spPr>
          <a:xfrm>
            <a:off x="1128300" y="4434279"/>
            <a:ext cx="4421200" cy="508973"/>
          </a:xfrm>
          <a:prstGeom prst="rect">
            <a:avLst/>
          </a:prstGeom>
        </p:spPr>
        <p:txBody>
          <a:bodyPr wrap="square" lIns="0" tIns="0" rIns="0" bIns="0" anchor="t">
            <a:noAutofit/>
          </a:bodyPr>
          <a:lstStyle>
            <a:lvl1pPr marL="0" indent="0" algn="ctr" rtl="1">
              <a:buNone/>
              <a:defRPr sz="1467" b="1" baseline="0">
                <a:solidFill>
                  <a:schemeClr val="accent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24" name="Text Placeholder 3"/>
          <p:cNvSpPr>
            <a:spLocks noGrp="1"/>
          </p:cNvSpPr>
          <p:nvPr>
            <p:ph type="body" sz="half" idx="23"/>
          </p:nvPr>
        </p:nvSpPr>
        <p:spPr>
          <a:xfrm>
            <a:off x="1145018" y="4930417"/>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28"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9"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91153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Effect transition="in" filter="fade">
                                      <p:cBhvr>
                                        <p:cTn id="11" dur="500"/>
                                        <p:tgtEl>
                                          <p:spTgt spid="29">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53"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2" presetClass="entr" presetSubtype="8" accel="50000" decel="5000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3500"/>
                            </p:stCondLst>
                            <p:childTnLst>
                              <p:par>
                                <p:cTn id="38" presetID="22" presetClass="entr" presetSubtype="4" fill="hold" grpId="0" nodeType="afterEffect" nodePh="1">
                                  <p:stCondLst>
                                    <p:cond delay="0"/>
                                  </p:stCondLst>
                                  <p:endCondLst>
                                    <p:cond evt="begin" delay="0">
                                      <p:tn val="38"/>
                                    </p:cond>
                                  </p:endCondLst>
                                  <p:childTnLst>
                                    <p:set>
                                      <p:cBhvr>
                                        <p:cTn id="39" dur="1" fill="hold">
                                          <p:stCondLst>
                                            <p:cond delay="0"/>
                                          </p:stCondLst>
                                        </p:cTn>
                                        <p:tgtEl>
                                          <p:spTgt spid="35">
                                            <p:txEl>
                                              <p:pRg st="0" end="0"/>
                                            </p:txEl>
                                          </p:spTgt>
                                        </p:tgtEl>
                                        <p:attrNameLst>
                                          <p:attrName>style.visibility</p:attrName>
                                        </p:attrNameLst>
                                      </p:cBhvr>
                                      <p:to>
                                        <p:strVal val="visible"/>
                                      </p:to>
                                    </p:set>
                                    <p:animEffect transition="in" filter="wipe(down)">
                                      <p:cBhvr>
                                        <p:cTn id="40" dur="500"/>
                                        <p:tgtEl>
                                          <p:spTgt spid="35">
                                            <p:txEl>
                                              <p:pRg st="0" end="0"/>
                                            </p:txEl>
                                          </p:spTgt>
                                        </p:tgtEl>
                                      </p:cBhvr>
                                    </p:animEffect>
                                  </p:childTnLst>
                                </p:cTn>
                              </p:par>
                            </p:childTnLst>
                          </p:cTn>
                        </p:par>
                        <p:par>
                          <p:cTn id="41" fill="hold">
                            <p:stCondLst>
                              <p:cond delay="4000"/>
                            </p:stCondLst>
                            <p:childTnLst>
                              <p:par>
                                <p:cTn id="42" presetID="22" presetClass="entr" presetSubtype="4" fill="hold" grpId="0" nodeType="afterEffect" nodePh="1">
                                  <p:stCondLst>
                                    <p:cond delay="0"/>
                                  </p:stCondLst>
                                  <p:endCondLst>
                                    <p:cond evt="begin" delay="0">
                                      <p:tn val="42"/>
                                    </p:cond>
                                  </p:endCondLst>
                                  <p:childTnLst>
                                    <p:set>
                                      <p:cBhvr>
                                        <p:cTn id="43" dur="1" fill="hold">
                                          <p:stCondLst>
                                            <p:cond delay="0"/>
                                          </p:stCondLst>
                                        </p:cTn>
                                        <p:tgtEl>
                                          <p:spTgt spid="36">
                                            <p:txEl>
                                              <p:pRg st="0" end="0"/>
                                            </p:txEl>
                                          </p:spTgt>
                                        </p:tgtEl>
                                        <p:attrNameLst>
                                          <p:attrName>style.visibility</p:attrName>
                                        </p:attrNameLst>
                                      </p:cBhvr>
                                      <p:to>
                                        <p:strVal val="visible"/>
                                      </p:to>
                                    </p:set>
                                    <p:animEffect transition="in" filter="wipe(down)">
                                      <p:cBhvr>
                                        <p:cTn id="44" dur="500"/>
                                        <p:tgtEl>
                                          <p:spTgt spid="36">
                                            <p:txEl>
                                              <p:pRg st="0" end="0"/>
                                            </p:txEl>
                                          </p:spTgt>
                                        </p:tgtEl>
                                      </p:cBhvr>
                                    </p:animEffect>
                                  </p:childTnLst>
                                </p:cTn>
                              </p:par>
                            </p:childTnLst>
                          </p:cTn>
                        </p:par>
                        <p:par>
                          <p:cTn id="45" fill="hold">
                            <p:stCondLst>
                              <p:cond delay="4500"/>
                            </p:stCondLst>
                            <p:childTnLst>
                              <p:par>
                                <p:cTn id="46" presetID="53"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childTnLst>
                          </p:cTn>
                        </p:par>
                        <p:par>
                          <p:cTn id="51" fill="hold">
                            <p:stCondLst>
                              <p:cond delay="5000"/>
                            </p:stCondLst>
                            <p:childTnLst>
                              <p:par>
                                <p:cTn id="52" presetID="2" presetClass="entr" presetSubtype="2" accel="50000" decel="5000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1+#ppt_w/2"/>
                                          </p:val>
                                        </p:tav>
                                        <p:tav tm="100000">
                                          <p:val>
                                            <p:strVal val="#ppt_x"/>
                                          </p:val>
                                        </p:tav>
                                      </p:tavLst>
                                    </p:anim>
                                    <p:anim calcmode="lin" valueType="num">
                                      <p:cBhvr additive="base">
                                        <p:cTn id="55" dur="500" fill="hold"/>
                                        <p:tgtEl>
                                          <p:spTgt spid="19"/>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53"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6500"/>
                            </p:stCondLst>
                            <p:childTnLst>
                              <p:par>
                                <p:cTn id="67" presetID="22" presetClass="entr" presetSubtype="4" fill="hold" grpId="0" nodeType="afterEffect" nodePh="1">
                                  <p:stCondLst>
                                    <p:cond delay="0"/>
                                  </p:stCondLst>
                                  <p:endCondLst>
                                    <p:cond evt="begin" delay="0">
                                      <p:tn val="67"/>
                                    </p:cond>
                                  </p:endCondLst>
                                  <p:childTnLst>
                                    <p:set>
                                      <p:cBhvr>
                                        <p:cTn id="68" dur="1" fill="hold">
                                          <p:stCondLst>
                                            <p:cond delay="0"/>
                                          </p:stCondLst>
                                        </p:cTn>
                                        <p:tgtEl>
                                          <p:spTgt spid="23">
                                            <p:txEl>
                                              <p:pRg st="0" end="0"/>
                                            </p:txEl>
                                          </p:spTgt>
                                        </p:tgtEl>
                                        <p:attrNameLst>
                                          <p:attrName>style.visibility</p:attrName>
                                        </p:attrNameLst>
                                      </p:cBhvr>
                                      <p:to>
                                        <p:strVal val="visible"/>
                                      </p:to>
                                    </p:set>
                                    <p:animEffect transition="in" filter="wipe(down)">
                                      <p:cBhvr>
                                        <p:cTn id="69" dur="500"/>
                                        <p:tgtEl>
                                          <p:spTgt spid="23">
                                            <p:txEl>
                                              <p:pRg st="0" end="0"/>
                                            </p:txEl>
                                          </p:spTgt>
                                        </p:tgtEl>
                                      </p:cBhvr>
                                    </p:animEffect>
                                  </p:childTnLst>
                                </p:cTn>
                              </p:par>
                            </p:childTnLst>
                          </p:cTn>
                        </p:par>
                        <p:par>
                          <p:cTn id="70" fill="hold">
                            <p:stCondLst>
                              <p:cond delay="7000"/>
                            </p:stCondLst>
                            <p:childTnLst>
                              <p:par>
                                <p:cTn id="71" presetID="22" presetClass="entr" presetSubtype="4" fill="hold" grpId="0" nodeType="afterEffect" nodePh="1">
                                  <p:stCondLst>
                                    <p:cond delay="0"/>
                                  </p:stCondLst>
                                  <p:endCondLst>
                                    <p:cond evt="begin" delay="0">
                                      <p:tn val="71"/>
                                    </p:cond>
                                  </p:endCondLst>
                                  <p:childTnLst>
                                    <p:set>
                                      <p:cBhvr>
                                        <p:cTn id="72" dur="1" fill="hold">
                                          <p:stCondLst>
                                            <p:cond delay="0"/>
                                          </p:stCondLst>
                                        </p:cTn>
                                        <p:tgtEl>
                                          <p:spTgt spid="24">
                                            <p:txEl>
                                              <p:pRg st="0" end="0"/>
                                            </p:txEl>
                                          </p:spTgt>
                                        </p:tgtEl>
                                        <p:attrNameLst>
                                          <p:attrName>style.visibility</p:attrName>
                                        </p:attrNameLst>
                                      </p:cBhvr>
                                      <p:to>
                                        <p:strVal val="visible"/>
                                      </p:to>
                                    </p:set>
                                    <p:animEffect transition="in" filter="wipe(down)">
                                      <p:cBhvr>
                                        <p:cTn id="7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25" grpId="0" animBg="1"/>
      <p:bldP spid="34" grpId="0" animBg="1"/>
      <p:bldP spid="3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19" grpId="0" animBg="1"/>
      <p:bldP spid="20" grpId="0" animBg="1"/>
      <p:bldP spid="21" grpId="0" animBg="1"/>
      <p:bldP spid="22" grpId="0" animBg="1"/>
      <p:bldP spid="2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Lst>
      </p:bldP>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4_Team02">
    <p:spTree>
      <p:nvGrpSpPr>
        <p:cNvPr id="1" name=""/>
        <p:cNvGrpSpPr/>
        <p:nvPr/>
      </p:nvGrpSpPr>
      <p:grpSpPr>
        <a:xfrm>
          <a:off x="0" y="0"/>
          <a:ext cx="0" cy="0"/>
          <a:chOff x="0" y="0"/>
          <a:chExt cx="0" cy="0"/>
        </a:xfrm>
      </p:grpSpPr>
      <p:sp>
        <p:nvSpPr>
          <p:cNvPr id="13" name="Teardrop 12"/>
          <p:cNvSpPr/>
          <p:nvPr userDrawn="1"/>
        </p:nvSpPr>
        <p:spPr>
          <a:xfrm rot="2700000">
            <a:off x="3279192" y="1450757"/>
            <a:ext cx="2235200" cy="22352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cxnSp>
        <p:nvCxnSpPr>
          <p:cNvPr id="3" name="Straight Line buttom"/>
          <p:cNvCxnSpPr/>
          <p:nvPr userDrawn="1"/>
        </p:nvCxnSpPr>
        <p:spPr>
          <a:xfrm rot="5400000" flipH="1" flipV="1">
            <a:off x="3112560" y="2984497"/>
            <a:ext cx="5969003" cy="3"/>
          </a:xfrm>
          <a:prstGeom prst="line">
            <a:avLst/>
          </a:prstGeom>
          <a:ln w="19050">
            <a:solidFill>
              <a:schemeClr val="tx1">
                <a:lumMod val="50000"/>
                <a:lumOff val="50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5977316" y="2463267"/>
            <a:ext cx="239488" cy="239488"/>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25" name="Picture Placeholder 7"/>
          <p:cNvSpPr>
            <a:spLocks noGrp="1"/>
          </p:cNvSpPr>
          <p:nvPr userDrawn="1">
            <p:ph type="pic" sz="quarter" idx="10" hasCustomPrompt="1"/>
          </p:nvPr>
        </p:nvSpPr>
        <p:spPr>
          <a:xfrm>
            <a:off x="3509504" y="1681776"/>
            <a:ext cx="1773696" cy="1773165"/>
          </a:xfrm>
          <a:prstGeom prst="ellipse">
            <a:avLst/>
          </a:prstGeom>
          <a:solidFill>
            <a:schemeClr val="bg1">
              <a:lumMod val="95000"/>
            </a:schemeClr>
          </a:solidFill>
          <a:ln w="28575">
            <a:solidFill>
              <a:schemeClr val="accent3">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34" name="Up Arrow Callout 33"/>
          <p:cNvSpPr/>
          <p:nvPr userDrawn="1"/>
        </p:nvSpPr>
        <p:spPr>
          <a:xfrm rot="16200000">
            <a:off x="7901470" y="118969"/>
            <a:ext cx="1597172" cy="4951891"/>
          </a:xfrm>
          <a:prstGeom prst="upArrowCallout">
            <a:avLst>
              <a:gd name="adj1" fmla="val 30842"/>
              <a:gd name="adj2" fmla="val 15421"/>
              <a:gd name="adj3" fmla="val 12155"/>
              <a:gd name="adj4" fmla="val 96080"/>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35" name="Text Placeholder 3"/>
          <p:cNvSpPr>
            <a:spLocks noGrp="1"/>
          </p:cNvSpPr>
          <p:nvPr>
            <p:ph type="body" sz="half" idx="19"/>
          </p:nvPr>
        </p:nvSpPr>
        <p:spPr>
          <a:xfrm>
            <a:off x="6590100" y="1902960"/>
            <a:ext cx="4421200" cy="508973"/>
          </a:xfrm>
          <a:prstGeom prst="rect">
            <a:avLst/>
          </a:prstGeom>
        </p:spPr>
        <p:txBody>
          <a:bodyPr wrap="square" lIns="0" tIns="0" rIns="0" bIns="0" anchor="t">
            <a:noAutofit/>
          </a:bodyPr>
          <a:lstStyle>
            <a:lvl1pPr marL="0" indent="0" algn="ctr" rtl="1">
              <a:buNone/>
              <a:defRPr sz="1467" b="1" baseline="0">
                <a:solidFill>
                  <a:schemeClr val="accent3"/>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36" name="Text Placeholder 3"/>
          <p:cNvSpPr>
            <a:spLocks noGrp="1"/>
          </p:cNvSpPr>
          <p:nvPr>
            <p:ph type="body" sz="half" idx="20"/>
          </p:nvPr>
        </p:nvSpPr>
        <p:spPr>
          <a:xfrm>
            <a:off x="6606818" y="2399100"/>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19" name="Teardrop 18"/>
          <p:cNvSpPr/>
          <p:nvPr userDrawn="1"/>
        </p:nvSpPr>
        <p:spPr>
          <a:xfrm rot="18900000" flipH="1">
            <a:off x="6679729" y="3982075"/>
            <a:ext cx="2235200" cy="22352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0" name="Oval 19"/>
          <p:cNvSpPr/>
          <p:nvPr userDrawn="1"/>
        </p:nvSpPr>
        <p:spPr>
          <a:xfrm>
            <a:off x="5977316" y="4994584"/>
            <a:ext cx="239488" cy="239488"/>
          </a:xfrm>
          <a:prstGeom prst="ellipse">
            <a:avLst/>
          </a:prstGeom>
          <a:solidFill>
            <a:schemeClr val="accent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21" name="Picture Placeholder 7"/>
          <p:cNvSpPr>
            <a:spLocks noGrp="1"/>
          </p:cNvSpPr>
          <p:nvPr>
            <p:ph type="pic" sz="quarter" idx="21" hasCustomPrompt="1"/>
          </p:nvPr>
        </p:nvSpPr>
        <p:spPr>
          <a:xfrm>
            <a:off x="6910041" y="4213092"/>
            <a:ext cx="1773696" cy="1773165"/>
          </a:xfrm>
          <a:prstGeom prst="ellipse">
            <a:avLst/>
          </a:prstGeom>
          <a:solidFill>
            <a:schemeClr val="bg1">
              <a:lumMod val="95000"/>
            </a:schemeClr>
          </a:solidFill>
          <a:ln w="28575">
            <a:solidFill>
              <a:schemeClr val="accent4">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22" name="Up Arrow Callout 21"/>
          <p:cNvSpPr/>
          <p:nvPr userDrawn="1"/>
        </p:nvSpPr>
        <p:spPr>
          <a:xfrm rot="5400000" flipH="1">
            <a:off x="2668535" y="2650288"/>
            <a:ext cx="1597172" cy="4951891"/>
          </a:xfrm>
          <a:prstGeom prst="upArrowCallout">
            <a:avLst>
              <a:gd name="adj1" fmla="val 30842"/>
              <a:gd name="adj2" fmla="val 15421"/>
              <a:gd name="adj3" fmla="val 12155"/>
              <a:gd name="adj4" fmla="val 96080"/>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23" name="Text Placeholder 3"/>
          <p:cNvSpPr>
            <a:spLocks noGrp="1"/>
          </p:cNvSpPr>
          <p:nvPr>
            <p:ph type="body" sz="half" idx="22"/>
          </p:nvPr>
        </p:nvSpPr>
        <p:spPr>
          <a:xfrm>
            <a:off x="1128300" y="4434279"/>
            <a:ext cx="4421200" cy="508973"/>
          </a:xfrm>
          <a:prstGeom prst="rect">
            <a:avLst/>
          </a:prstGeom>
        </p:spPr>
        <p:txBody>
          <a:bodyPr wrap="square" lIns="0" tIns="0" rIns="0" bIns="0" anchor="t">
            <a:noAutofit/>
          </a:bodyPr>
          <a:lstStyle>
            <a:lvl1pPr marL="0" indent="0" algn="ctr" rtl="1">
              <a:buNone/>
              <a:defRPr sz="1467" b="1" baseline="0">
                <a:solidFill>
                  <a:schemeClr val="accent4"/>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24" name="Text Placeholder 3"/>
          <p:cNvSpPr>
            <a:spLocks noGrp="1"/>
          </p:cNvSpPr>
          <p:nvPr>
            <p:ph type="body" sz="half" idx="23"/>
          </p:nvPr>
        </p:nvSpPr>
        <p:spPr>
          <a:xfrm>
            <a:off x="1145018" y="4930417"/>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105249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2" presetClass="entr" presetSubtype="8" accel="50000" decel="5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right)">
                                      <p:cBhvr>
                                        <p:cTn id="28" dur="500"/>
                                        <p:tgtEl>
                                          <p:spTgt spid="34"/>
                                        </p:tgtEl>
                                      </p:cBhvr>
                                    </p:animEffect>
                                  </p:childTnLst>
                                </p:cTn>
                              </p:par>
                            </p:childTnLst>
                          </p:cTn>
                        </p:par>
                        <p:par>
                          <p:cTn id="29" fill="hold">
                            <p:stCondLst>
                              <p:cond delay="2500"/>
                            </p:stCondLst>
                            <p:childTnLst>
                              <p:par>
                                <p:cTn id="30" presetID="22" presetClass="entr" presetSubtype="4" fill="hold" grpId="0" nodeType="after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wipe(down)">
                                      <p:cBhvr>
                                        <p:cTn id="32" dur="500"/>
                                        <p:tgtEl>
                                          <p:spTgt spid="35">
                                            <p:txEl>
                                              <p:pRg st="0" end="0"/>
                                            </p:txEl>
                                          </p:spTgt>
                                        </p:tgtEl>
                                      </p:cBhvr>
                                    </p:animEffect>
                                  </p:childTnLst>
                                </p:cTn>
                              </p:par>
                            </p:childTnLst>
                          </p:cTn>
                        </p:par>
                        <p:par>
                          <p:cTn id="33" fill="hold">
                            <p:stCondLst>
                              <p:cond delay="3000"/>
                            </p:stCondLst>
                            <p:childTnLst>
                              <p:par>
                                <p:cTn id="34" presetID="22" presetClass="entr" presetSubtype="4"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Effect transition="in" filter="wipe(down)">
                                      <p:cBhvr>
                                        <p:cTn id="36" dur="500"/>
                                        <p:tgtEl>
                                          <p:spTgt spid="36">
                                            <p:txEl>
                                              <p:pRg st="0" end="0"/>
                                            </p:txEl>
                                          </p:spTgt>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par>
                          <p:cTn id="43" fill="hold">
                            <p:stCondLst>
                              <p:cond delay="4000"/>
                            </p:stCondLst>
                            <p:childTnLst>
                              <p:par>
                                <p:cTn id="44" presetID="2" presetClass="entr" presetSubtype="2" accel="50000" decel="5000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1+#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53"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par>
                          <p:cTn id="58" fill="hold">
                            <p:stCondLst>
                              <p:cond delay="5500"/>
                            </p:stCondLst>
                            <p:childTnLst>
                              <p:par>
                                <p:cTn id="59" presetID="22" presetClass="entr" presetSubtype="4" fill="hold" grpId="0" nodeType="afterEffect" nodePh="1">
                                  <p:stCondLst>
                                    <p:cond delay="0"/>
                                  </p:stCondLst>
                                  <p:endCondLst>
                                    <p:cond evt="begin" delay="0">
                                      <p:tn val="59"/>
                                    </p:cond>
                                  </p:endCondLst>
                                  <p:childTnLst>
                                    <p:set>
                                      <p:cBhvr>
                                        <p:cTn id="60" dur="1" fill="hold">
                                          <p:stCondLst>
                                            <p:cond delay="0"/>
                                          </p:stCondLst>
                                        </p:cTn>
                                        <p:tgtEl>
                                          <p:spTgt spid="23">
                                            <p:txEl>
                                              <p:pRg st="0" end="0"/>
                                            </p:txEl>
                                          </p:spTgt>
                                        </p:tgtEl>
                                        <p:attrNameLst>
                                          <p:attrName>style.visibility</p:attrName>
                                        </p:attrNameLst>
                                      </p:cBhvr>
                                      <p:to>
                                        <p:strVal val="visible"/>
                                      </p:to>
                                    </p:set>
                                    <p:animEffect transition="in" filter="wipe(down)">
                                      <p:cBhvr>
                                        <p:cTn id="61" dur="500"/>
                                        <p:tgtEl>
                                          <p:spTgt spid="23">
                                            <p:txEl>
                                              <p:pRg st="0" end="0"/>
                                            </p:txEl>
                                          </p:spTgt>
                                        </p:tgtEl>
                                      </p:cBhvr>
                                    </p:animEffect>
                                  </p:childTnLst>
                                </p:cTn>
                              </p:par>
                            </p:childTnLst>
                          </p:cTn>
                        </p:par>
                        <p:par>
                          <p:cTn id="62" fill="hold">
                            <p:stCondLst>
                              <p:cond delay="6000"/>
                            </p:stCondLst>
                            <p:childTnLst>
                              <p:par>
                                <p:cTn id="63" presetID="22" presetClass="entr" presetSubtype="4" fill="hold" grpId="0" nodeType="afterEffect" nodePh="1">
                                  <p:stCondLst>
                                    <p:cond delay="0"/>
                                  </p:stCondLst>
                                  <p:endCondLst>
                                    <p:cond evt="begin" delay="0">
                                      <p:tn val="63"/>
                                    </p:cond>
                                  </p:endCondLst>
                                  <p:childTnLst>
                                    <p:set>
                                      <p:cBhvr>
                                        <p:cTn id="64" dur="1" fill="hold">
                                          <p:stCondLst>
                                            <p:cond delay="0"/>
                                          </p:stCondLst>
                                        </p:cTn>
                                        <p:tgtEl>
                                          <p:spTgt spid="24">
                                            <p:txEl>
                                              <p:pRg st="0" end="0"/>
                                            </p:txEl>
                                          </p:spTgt>
                                        </p:tgtEl>
                                        <p:attrNameLst>
                                          <p:attrName>style.visibility</p:attrName>
                                        </p:attrNameLst>
                                      </p:cBhvr>
                                      <p:to>
                                        <p:strVal val="visible"/>
                                      </p:to>
                                    </p:set>
                                    <p:animEffect transition="in" filter="wipe(down)">
                                      <p:cBhvr>
                                        <p:cTn id="6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25" grpId="0" animBg="1"/>
      <p:bldP spid="34" grpId="0" animBg="1"/>
      <p:bldP spid="3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19" grpId="0" animBg="1"/>
      <p:bldP spid="20" grpId="0" animBg="1"/>
      <p:bldP spid="21" grpId="0" animBg="1"/>
      <p:bldP spid="22" grpId="0" animBg="1"/>
      <p:bldP spid="2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Lst>
      </p:bldP>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Team08">
    <p:spTree>
      <p:nvGrpSpPr>
        <p:cNvPr id="1" name=""/>
        <p:cNvGrpSpPr/>
        <p:nvPr/>
      </p:nvGrpSpPr>
      <p:grpSpPr>
        <a:xfrm>
          <a:off x="0" y="0"/>
          <a:ext cx="0" cy="0"/>
          <a:chOff x="0" y="0"/>
          <a:chExt cx="0" cy="0"/>
        </a:xfrm>
      </p:grpSpPr>
      <p:sp>
        <p:nvSpPr>
          <p:cNvPr id="24" name="Rounded Rectangle 23"/>
          <p:cNvSpPr/>
          <p:nvPr userDrawn="1"/>
        </p:nvSpPr>
        <p:spPr>
          <a:xfrm>
            <a:off x="872965" y="1698809"/>
            <a:ext cx="5069416" cy="4574993"/>
          </a:xfrm>
          <a:prstGeom prst="roundRect">
            <a:avLst>
              <a:gd name="adj" fmla="val 28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7" name="Picture Placeholder 7"/>
          <p:cNvSpPr>
            <a:spLocks noGrp="1"/>
          </p:cNvSpPr>
          <p:nvPr>
            <p:ph type="pic" sz="quarter" idx="15" hasCustomPrompt="1"/>
          </p:nvPr>
        </p:nvSpPr>
        <p:spPr>
          <a:xfrm>
            <a:off x="1129851" y="1870708"/>
            <a:ext cx="1868376" cy="1901952"/>
          </a:xfrm>
          <a:prstGeom prst="roundRect">
            <a:avLst>
              <a:gd name="adj" fmla="val 8424"/>
            </a:avLst>
          </a:prstGeom>
          <a:ln>
            <a:noFill/>
          </a:ln>
        </p:spPr>
        <p:txBody>
          <a:bodyPr bIns="274320" anchor="b"/>
          <a:lstStyle>
            <a:lvl1pPr algn="ctr">
              <a:buNone/>
              <a:defRPr sz="1600">
                <a:solidFill>
                  <a:schemeClr val="bg1"/>
                </a:solidFill>
              </a:defRPr>
            </a:lvl1pPr>
          </a:lstStyle>
          <a:p>
            <a:r>
              <a:rPr lang="en-US" dirty="0"/>
              <a:t>Image Holder</a:t>
            </a:r>
          </a:p>
        </p:txBody>
      </p:sp>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360881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outHorizont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Team08">
    <p:spTree>
      <p:nvGrpSpPr>
        <p:cNvPr id="1" name=""/>
        <p:cNvGrpSpPr/>
        <p:nvPr/>
      </p:nvGrpSpPr>
      <p:grpSpPr>
        <a:xfrm>
          <a:off x="0" y="0"/>
          <a:ext cx="0" cy="0"/>
          <a:chOff x="0" y="0"/>
          <a:chExt cx="0" cy="0"/>
        </a:xfrm>
      </p:grpSpPr>
      <p:sp>
        <p:nvSpPr>
          <p:cNvPr id="24" name="Rounded Rectangle 23"/>
          <p:cNvSpPr/>
          <p:nvPr userDrawn="1"/>
        </p:nvSpPr>
        <p:spPr>
          <a:xfrm>
            <a:off x="872965" y="1698809"/>
            <a:ext cx="5069416" cy="4574993"/>
          </a:xfrm>
          <a:prstGeom prst="roundRect">
            <a:avLst>
              <a:gd name="adj" fmla="val 28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7" name="Picture Placeholder 7"/>
          <p:cNvSpPr>
            <a:spLocks noGrp="1"/>
          </p:cNvSpPr>
          <p:nvPr>
            <p:ph type="pic" sz="quarter" idx="15" hasCustomPrompt="1"/>
          </p:nvPr>
        </p:nvSpPr>
        <p:spPr>
          <a:xfrm>
            <a:off x="1129851" y="1870708"/>
            <a:ext cx="1868376" cy="1901952"/>
          </a:xfrm>
          <a:prstGeom prst="roundRect">
            <a:avLst>
              <a:gd name="adj" fmla="val 8424"/>
            </a:avLst>
          </a:prstGeom>
          <a:ln>
            <a:noFill/>
          </a:ln>
        </p:spPr>
        <p:txBody>
          <a:bodyPr bIns="274320" anchor="b"/>
          <a:lstStyle>
            <a:lvl1pPr algn="ctr">
              <a:buNone/>
              <a:defRPr sz="1600">
                <a:solidFill>
                  <a:schemeClr val="bg1"/>
                </a:solidFill>
              </a:defRPr>
            </a:lvl1pPr>
          </a:lstStyle>
          <a:p>
            <a:r>
              <a:rPr lang="en-US" dirty="0"/>
              <a:t>Image Holder</a:t>
            </a:r>
          </a:p>
        </p:txBody>
      </p:sp>
      <p:sp>
        <p:nvSpPr>
          <p:cNvPr id="8" name="Oval 7"/>
          <p:cNvSpPr/>
          <p:nvPr userDrawn="1"/>
        </p:nvSpPr>
        <p:spPr>
          <a:xfrm>
            <a:off x="4765475" y="1390205"/>
            <a:ext cx="915720" cy="915720"/>
          </a:xfrm>
          <a:prstGeom prst="ellipse">
            <a:avLst/>
          </a:prstGeom>
          <a:solidFill>
            <a:schemeClr val="accent1"/>
          </a:solidFill>
          <a:ln w="1905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9" name="Freeform 62"/>
          <p:cNvSpPr>
            <a:spLocks noChangeAspect="1" noEditPoints="1"/>
          </p:cNvSpPr>
          <p:nvPr userDrawn="1"/>
        </p:nvSpPr>
        <p:spPr bwMode="auto">
          <a:xfrm>
            <a:off x="5015613" y="1638680"/>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10" name="Text Placeholder 3"/>
          <p:cNvSpPr>
            <a:spLocks noGrp="1"/>
          </p:cNvSpPr>
          <p:nvPr>
            <p:ph type="body" sz="half" idx="16"/>
          </p:nvPr>
        </p:nvSpPr>
        <p:spPr>
          <a:xfrm>
            <a:off x="3126617" y="2026600"/>
            <a:ext cx="1851785" cy="508973"/>
          </a:xfrm>
          <a:prstGeom prst="rect">
            <a:avLst/>
          </a:prstGeom>
        </p:spPr>
        <p:txBody>
          <a:bodyPr wrap="square" lIns="0" tIns="0" rIns="0" bIns="0" anchor="t">
            <a:noAutofit/>
          </a:bodyPr>
          <a:lstStyle>
            <a:lvl1pPr marL="0" indent="0" algn="l">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11" name="Text Placeholder 3"/>
          <p:cNvSpPr>
            <a:spLocks noGrp="1"/>
          </p:cNvSpPr>
          <p:nvPr>
            <p:ph type="body" sz="half" idx="17"/>
          </p:nvPr>
        </p:nvSpPr>
        <p:spPr>
          <a:xfrm>
            <a:off x="3126615" y="2577157"/>
            <a:ext cx="2554580" cy="1143811"/>
          </a:xfrm>
          <a:prstGeom prst="rect">
            <a:avLst/>
          </a:prstGeom>
        </p:spPr>
        <p:txBody>
          <a:bodyPr wrap="square" lIns="0" tIns="0" rIns="0" bIns="0" anchor="t">
            <a:noAutofit/>
          </a:bodyPr>
          <a:lstStyle>
            <a:lvl1pPr marL="0" indent="0" algn="l">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12" name="Rounded Rectangle 11"/>
          <p:cNvSpPr/>
          <p:nvPr userDrawn="1"/>
        </p:nvSpPr>
        <p:spPr>
          <a:xfrm>
            <a:off x="6253159" y="1698809"/>
            <a:ext cx="5069416" cy="4574993"/>
          </a:xfrm>
          <a:prstGeom prst="roundRect">
            <a:avLst>
              <a:gd name="adj" fmla="val 28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3" name="Picture Placeholder 7"/>
          <p:cNvSpPr>
            <a:spLocks noGrp="1"/>
          </p:cNvSpPr>
          <p:nvPr>
            <p:ph type="pic" sz="quarter" idx="18" hasCustomPrompt="1"/>
          </p:nvPr>
        </p:nvSpPr>
        <p:spPr>
          <a:xfrm>
            <a:off x="6510044" y="1870708"/>
            <a:ext cx="1868376" cy="1901952"/>
          </a:xfrm>
          <a:prstGeom prst="roundRect">
            <a:avLst>
              <a:gd name="adj" fmla="val 8424"/>
            </a:avLst>
          </a:prstGeom>
          <a:ln>
            <a:noFill/>
          </a:ln>
        </p:spPr>
        <p:txBody>
          <a:bodyPr bIns="274320" anchor="b"/>
          <a:lstStyle>
            <a:lvl1pPr algn="ctr">
              <a:buNone/>
              <a:defRPr sz="1600">
                <a:solidFill>
                  <a:schemeClr val="bg1"/>
                </a:solidFill>
              </a:defRPr>
            </a:lvl1pPr>
          </a:lstStyle>
          <a:p>
            <a:r>
              <a:rPr lang="en-US" dirty="0"/>
              <a:t>Image Holder</a:t>
            </a:r>
          </a:p>
        </p:txBody>
      </p:sp>
      <p:sp>
        <p:nvSpPr>
          <p:cNvPr id="14" name="Oval 13"/>
          <p:cNvSpPr/>
          <p:nvPr userDrawn="1"/>
        </p:nvSpPr>
        <p:spPr>
          <a:xfrm>
            <a:off x="10145668" y="1390205"/>
            <a:ext cx="915720" cy="915720"/>
          </a:xfrm>
          <a:prstGeom prst="ellipse">
            <a:avLst/>
          </a:prstGeom>
          <a:solidFill>
            <a:schemeClr val="accent2"/>
          </a:solidFill>
          <a:ln w="19050">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16" name="Text Placeholder 3"/>
          <p:cNvSpPr>
            <a:spLocks noGrp="1"/>
          </p:cNvSpPr>
          <p:nvPr>
            <p:ph type="body" sz="half" idx="19"/>
          </p:nvPr>
        </p:nvSpPr>
        <p:spPr>
          <a:xfrm>
            <a:off x="8506810" y="2026600"/>
            <a:ext cx="1851785" cy="508973"/>
          </a:xfrm>
          <a:prstGeom prst="rect">
            <a:avLst/>
          </a:prstGeom>
        </p:spPr>
        <p:txBody>
          <a:bodyPr wrap="square" lIns="0" tIns="0" rIns="0" bIns="0" anchor="t">
            <a:noAutofit/>
          </a:bodyPr>
          <a:lstStyle>
            <a:lvl1pPr marL="0" indent="0" algn="l">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17" name="Text Placeholder 3"/>
          <p:cNvSpPr>
            <a:spLocks noGrp="1"/>
          </p:cNvSpPr>
          <p:nvPr>
            <p:ph type="body" sz="half" idx="20"/>
          </p:nvPr>
        </p:nvSpPr>
        <p:spPr>
          <a:xfrm>
            <a:off x="8506810" y="2577157"/>
            <a:ext cx="2554580" cy="1143811"/>
          </a:xfrm>
          <a:prstGeom prst="rect">
            <a:avLst/>
          </a:prstGeom>
        </p:spPr>
        <p:txBody>
          <a:bodyPr wrap="square" lIns="0" tIns="0" rIns="0" bIns="0" anchor="t">
            <a:noAutofit/>
          </a:bodyPr>
          <a:lstStyle>
            <a:lvl1pPr marL="0" indent="0" algn="l">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19" name="Freeform 178"/>
          <p:cNvSpPr>
            <a:spLocks noEditPoints="1"/>
          </p:cNvSpPr>
          <p:nvPr userDrawn="1"/>
        </p:nvSpPr>
        <p:spPr bwMode="auto">
          <a:xfrm>
            <a:off x="10380252" y="1679901"/>
            <a:ext cx="446552" cy="336328"/>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1"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6509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outHorizontal)">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nodePh="1">
                                  <p:stCondLst>
                                    <p:cond delay="0"/>
                                  </p:stCondLst>
                                  <p:endCondLst>
                                    <p:cond evt="begin" delay="0">
                                      <p:tn val="21"/>
                                    </p:cond>
                                  </p:end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left)">
                                      <p:cBhvr>
                                        <p:cTn id="23" dur="500"/>
                                        <p:tgtEl>
                                          <p:spTgt spid="10">
                                            <p:txEl>
                                              <p:pRg st="0" end="0"/>
                                            </p:txEl>
                                          </p:spTgt>
                                        </p:tgtEl>
                                      </p:cBhvr>
                                    </p:animEffect>
                                  </p:childTnLst>
                                </p:cTn>
                              </p:par>
                            </p:childTnLst>
                          </p:cTn>
                        </p:par>
                        <p:par>
                          <p:cTn id="24" fill="hold">
                            <p:stCondLst>
                              <p:cond delay="2500"/>
                            </p:stCondLst>
                            <p:childTnLst>
                              <p:par>
                                <p:cTn id="25" presetID="45" presetClass="entr" presetSubtype="0" fill="hold" grpId="0" nodeType="after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ppt_w</p:attrName>
                                        </p:attrNameLst>
                                      </p:cBhvr>
                                      <p:tavLst>
                                        <p:tav tm="0" fmla="#ppt_w*sin(2.5*pi*$)">
                                          <p:val>
                                            <p:fltVal val="0"/>
                                          </p:val>
                                        </p:tav>
                                        <p:tav tm="100000">
                                          <p:val>
                                            <p:fltVal val="1"/>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childTnLst>
                                </p:cTn>
                              </p:par>
                            </p:childTnLst>
                          </p:cTn>
                        </p:par>
                        <p:par>
                          <p:cTn id="30" fill="hold">
                            <p:stCondLst>
                              <p:cond delay="3500"/>
                            </p:stCondLst>
                            <p:childTnLst>
                              <p:par>
                                <p:cTn id="31" presetID="53"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par>
                          <p:cTn id="36" fill="hold">
                            <p:stCondLst>
                              <p:cond delay="4000"/>
                            </p:stCondLst>
                            <p:childTnLst>
                              <p:par>
                                <p:cTn id="37" presetID="22" presetClass="entr" presetSubtype="8" fill="hold" grpId="0" nodeType="afterEffect" nodePh="1">
                                  <p:stCondLst>
                                    <p:cond delay="0"/>
                                  </p:stCondLst>
                                  <p:endCondLst>
                                    <p:cond evt="begin" delay="0">
                                      <p:tn val="37"/>
                                    </p:cond>
                                  </p:end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left)">
                                      <p:cBhvr>
                                        <p:cTn id="39" dur="500"/>
                                        <p:tgtEl>
                                          <p:spTgt spid="11">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par>
                          <p:cTn id="44" fill="hold">
                            <p:stCondLst>
                              <p:cond delay="5000"/>
                            </p:stCondLst>
                            <p:childTnLst>
                              <p:par>
                                <p:cTn id="45" presetID="16" presetClass="entr" presetSubtype="42"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outHorizontal)">
                                      <p:cBhvr>
                                        <p:cTn id="47" dur="500"/>
                                        <p:tgtEl>
                                          <p:spTgt spid="13"/>
                                        </p:tgtEl>
                                      </p:cBhvr>
                                    </p:animEffect>
                                  </p:childTnLst>
                                </p:cTn>
                              </p:par>
                            </p:childTnLst>
                          </p:cTn>
                        </p:par>
                        <p:par>
                          <p:cTn id="48" fill="hold">
                            <p:stCondLst>
                              <p:cond delay="5500"/>
                            </p:stCondLst>
                            <p:childTnLst>
                              <p:par>
                                <p:cTn id="49" presetID="22" presetClass="entr" presetSubtype="8" fill="hold" grpId="0" nodeType="afterEffect" nodePh="1">
                                  <p:stCondLst>
                                    <p:cond delay="0"/>
                                  </p:stCondLst>
                                  <p:endCondLst>
                                    <p:cond evt="begin" delay="0">
                                      <p:tn val="49"/>
                                    </p:cond>
                                  </p:endCondLst>
                                  <p:childTnLst>
                                    <p:set>
                                      <p:cBhvr>
                                        <p:cTn id="50" dur="1" fill="hold">
                                          <p:stCondLst>
                                            <p:cond delay="0"/>
                                          </p:stCondLst>
                                        </p:cTn>
                                        <p:tgtEl>
                                          <p:spTgt spid="16">
                                            <p:txEl>
                                              <p:pRg st="0" end="0"/>
                                            </p:txEl>
                                          </p:spTgt>
                                        </p:tgtEl>
                                        <p:attrNameLst>
                                          <p:attrName>style.visibility</p:attrName>
                                        </p:attrNameLst>
                                      </p:cBhvr>
                                      <p:to>
                                        <p:strVal val="visible"/>
                                      </p:to>
                                    </p:set>
                                    <p:animEffect transition="in" filter="wipe(left)">
                                      <p:cBhvr>
                                        <p:cTn id="51" dur="500"/>
                                        <p:tgtEl>
                                          <p:spTgt spid="16">
                                            <p:txEl>
                                              <p:pRg st="0" end="0"/>
                                            </p:txEl>
                                          </p:spTgt>
                                        </p:tgtEl>
                                      </p:cBhvr>
                                    </p:animEffect>
                                  </p:childTnLst>
                                </p:cTn>
                              </p:par>
                            </p:childTnLst>
                          </p:cTn>
                        </p:par>
                        <p:par>
                          <p:cTn id="52" fill="hold">
                            <p:stCondLst>
                              <p:cond delay="6000"/>
                            </p:stCondLst>
                            <p:childTnLst>
                              <p:par>
                                <p:cTn id="53" presetID="45" presetClass="entr" presetSubtype="0" fill="hold" grpId="0" nodeType="afterEffect">
                                  <p:stCondLst>
                                    <p:cond delay="0"/>
                                  </p:stCondLst>
                                  <p:iterate type="lt">
                                    <p:tmPct val="10000"/>
                                  </p:iterate>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ppt_w</p:attrName>
                                        </p:attrNameLst>
                                      </p:cBhvr>
                                      <p:tavLst>
                                        <p:tav tm="0" fmla="#ppt_w*sin(2.5*pi*$)">
                                          <p:val>
                                            <p:fltVal val="0"/>
                                          </p:val>
                                        </p:tav>
                                        <p:tav tm="100000">
                                          <p:val>
                                            <p:fltVal val="1"/>
                                          </p:val>
                                        </p:tav>
                                      </p:tavLst>
                                    </p:anim>
                                    <p:anim calcmode="lin" valueType="num">
                                      <p:cBhvr>
                                        <p:cTn id="57" dur="1000" fill="hold"/>
                                        <p:tgtEl>
                                          <p:spTgt spid="14"/>
                                        </p:tgtEl>
                                        <p:attrNameLst>
                                          <p:attrName>ppt_h</p:attrName>
                                        </p:attrNameLst>
                                      </p:cBhvr>
                                      <p:tavLst>
                                        <p:tav tm="0">
                                          <p:val>
                                            <p:strVal val="#ppt_h"/>
                                          </p:val>
                                        </p:tav>
                                        <p:tav tm="100000">
                                          <p:val>
                                            <p:strVal val="#ppt_h"/>
                                          </p:val>
                                        </p:tav>
                                      </p:tavLst>
                                    </p:anim>
                                  </p:childTnLst>
                                </p:cTn>
                              </p:par>
                            </p:childTnLst>
                          </p:cTn>
                        </p:par>
                        <p:par>
                          <p:cTn id="58" fill="hold">
                            <p:stCondLst>
                              <p:cond delay="7000"/>
                            </p:stCondLst>
                            <p:childTnLst>
                              <p:par>
                                <p:cTn id="59" presetID="53"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7500"/>
                            </p:stCondLst>
                            <p:childTnLst>
                              <p:par>
                                <p:cTn id="65" presetID="22" presetClass="entr" presetSubtype="8" fill="hold" grpId="0" nodeType="afterEffect" nodePh="1">
                                  <p:stCondLst>
                                    <p:cond delay="0"/>
                                  </p:stCondLst>
                                  <p:endCondLst>
                                    <p:cond evt="begin" delay="0">
                                      <p:tn val="65"/>
                                    </p:cond>
                                  </p:endCondLst>
                                  <p:childTnLst>
                                    <p:set>
                                      <p:cBhvr>
                                        <p:cTn id="66" dur="1" fill="hold">
                                          <p:stCondLst>
                                            <p:cond delay="0"/>
                                          </p:stCondLst>
                                        </p:cTn>
                                        <p:tgtEl>
                                          <p:spTgt spid="17">
                                            <p:txEl>
                                              <p:pRg st="0" end="0"/>
                                            </p:txEl>
                                          </p:spTgt>
                                        </p:tgtEl>
                                        <p:attrNameLst>
                                          <p:attrName>style.visibility</p:attrName>
                                        </p:attrNameLst>
                                      </p:cBhvr>
                                      <p:to>
                                        <p:strVal val="visible"/>
                                      </p:to>
                                    </p:set>
                                    <p:animEffect transition="in" filter="wipe(left)">
                                      <p:cBhvr>
                                        <p:cTn id="6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8" grpId="0" animBg="1"/>
      <p:bldP spid="9" grpId="0" animBg="1"/>
      <p:bldP spid="1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p:bldP spid="14" grpId="0" animBg="1"/>
      <p:bldP spid="1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9" grpId="0" animBg="1"/>
      <p:bldP spid="21"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3_Main Title+ SubTitle+Numb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281723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2_2-Pics">
    <p:spTree>
      <p:nvGrpSpPr>
        <p:cNvPr id="1" name=""/>
        <p:cNvGrpSpPr/>
        <p:nvPr/>
      </p:nvGrpSpPr>
      <p:grpSpPr>
        <a:xfrm>
          <a:off x="0" y="0"/>
          <a:ext cx="0" cy="0"/>
          <a:chOff x="0" y="0"/>
          <a:chExt cx="0" cy="0"/>
        </a:xfrm>
      </p:grpSpPr>
      <p:sp>
        <p:nvSpPr>
          <p:cNvPr id="58" name="Picture Placeholder 7"/>
          <p:cNvSpPr>
            <a:spLocks noGrp="1"/>
          </p:cNvSpPr>
          <p:nvPr>
            <p:ph type="pic" sz="quarter" idx="22" hasCustomPrompt="1"/>
          </p:nvPr>
        </p:nvSpPr>
        <p:spPr>
          <a:xfrm>
            <a:off x="6286302" y="2195019"/>
            <a:ext cx="5030956" cy="2697948"/>
          </a:xfrm>
          <a:prstGeom prst="downArrowCallout">
            <a:avLst>
              <a:gd name="adj1" fmla="val 50000"/>
              <a:gd name="adj2" fmla="val 11967"/>
              <a:gd name="adj3" fmla="val 7487"/>
              <a:gd name="adj4" fmla="val 92647"/>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
        <p:nvSpPr>
          <p:cNvPr id="38" name="Picture Placeholder 7"/>
          <p:cNvSpPr>
            <a:spLocks noGrp="1"/>
          </p:cNvSpPr>
          <p:nvPr>
            <p:ph type="pic" sz="quarter" idx="10" hasCustomPrompt="1"/>
          </p:nvPr>
        </p:nvSpPr>
        <p:spPr>
          <a:xfrm>
            <a:off x="858243" y="2182184"/>
            <a:ext cx="5030956" cy="2710781"/>
          </a:xfrm>
          <a:prstGeom prst="downArrowCallout">
            <a:avLst>
              <a:gd name="adj1" fmla="val 50000"/>
              <a:gd name="adj2" fmla="val 11967"/>
              <a:gd name="adj3" fmla="val 7487"/>
              <a:gd name="adj4" fmla="val 92647"/>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
        <p:nvSpPr>
          <p:cNvPr id="40" name="Text Placeholder 3"/>
          <p:cNvSpPr>
            <a:spLocks noGrp="1"/>
          </p:cNvSpPr>
          <p:nvPr>
            <p:ph type="body" sz="half" idx="15"/>
          </p:nvPr>
        </p:nvSpPr>
        <p:spPr>
          <a:xfrm>
            <a:off x="865267" y="5193236"/>
            <a:ext cx="5016911"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17"/>
          </p:nvPr>
        </p:nvSpPr>
        <p:spPr>
          <a:xfrm>
            <a:off x="858243" y="4918632"/>
            <a:ext cx="5030957" cy="257040"/>
          </a:xfrm>
          <a:prstGeom prst="rect">
            <a:avLst/>
          </a:prstGeom>
        </p:spPr>
        <p:txBody>
          <a:bodyPr wrap="none" lIns="0" tIns="0" rIns="0" bIns="0" anchor="ctr">
            <a:noAutofit/>
          </a:bodyPr>
          <a:lstStyle>
            <a:lvl1pPr marL="0" indent="0" algn="ctr">
              <a:buNone/>
              <a:defRPr sz="1467" b="1" baseline="0">
                <a:solidFill>
                  <a:schemeClr val="accent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59" name="Text Placeholder 3"/>
          <p:cNvSpPr>
            <a:spLocks noGrp="1"/>
          </p:cNvSpPr>
          <p:nvPr>
            <p:ph type="body" sz="half" idx="23"/>
          </p:nvPr>
        </p:nvSpPr>
        <p:spPr>
          <a:xfrm>
            <a:off x="6293325" y="5193236"/>
            <a:ext cx="5016911"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62" name="Text Placeholder 3"/>
          <p:cNvSpPr>
            <a:spLocks noGrp="1"/>
          </p:cNvSpPr>
          <p:nvPr>
            <p:ph type="body" sz="half" idx="25"/>
          </p:nvPr>
        </p:nvSpPr>
        <p:spPr>
          <a:xfrm>
            <a:off x="6286300" y="4918632"/>
            <a:ext cx="5030957" cy="257040"/>
          </a:xfrm>
          <a:prstGeom prst="rect">
            <a:avLst/>
          </a:prstGeom>
        </p:spPr>
        <p:txBody>
          <a:bodyPr wrap="none" lIns="0" tIns="0" rIns="0" bIns="0" anchor="ctr">
            <a:noAutofit/>
          </a:bodyPr>
          <a:lstStyle>
            <a:lvl1pPr marL="0" indent="0" algn="ctr">
              <a:buNone/>
              <a:defRPr sz="1467" b="1" baseline="0">
                <a:solidFill>
                  <a:schemeClr val="accent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32" name="Rectangle 31"/>
          <p:cNvSpPr/>
          <p:nvPr userDrawn="1"/>
        </p:nvSpPr>
        <p:spPr>
          <a:xfrm>
            <a:off x="865264" y="1672313"/>
            <a:ext cx="5016912"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41" name="Text Placeholder 3"/>
          <p:cNvSpPr>
            <a:spLocks noGrp="1"/>
          </p:cNvSpPr>
          <p:nvPr>
            <p:ph type="body" sz="half" idx="16"/>
          </p:nvPr>
        </p:nvSpPr>
        <p:spPr>
          <a:xfrm>
            <a:off x="896711" y="1773356"/>
            <a:ext cx="4954023"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60" name="Rectangle 59"/>
          <p:cNvSpPr/>
          <p:nvPr userDrawn="1"/>
        </p:nvSpPr>
        <p:spPr>
          <a:xfrm>
            <a:off x="6293321" y="1672313"/>
            <a:ext cx="5016912"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61" name="Text Placeholder 3"/>
          <p:cNvSpPr>
            <a:spLocks noGrp="1"/>
          </p:cNvSpPr>
          <p:nvPr>
            <p:ph type="body" sz="half" idx="24"/>
          </p:nvPr>
        </p:nvSpPr>
        <p:spPr>
          <a:xfrm>
            <a:off x="6324769" y="1773356"/>
            <a:ext cx="4954023"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2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1"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126661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wipe(down)">
                                      <p:cBhvr>
                                        <p:cTn id="20" dur="500"/>
                                        <p:tgtEl>
                                          <p:spTgt spid="41">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42">
                                            <p:txEl>
                                              <p:pRg st="0" end="0"/>
                                            </p:txEl>
                                          </p:spTgt>
                                        </p:tgtEl>
                                        <p:attrNameLst>
                                          <p:attrName>style.visibility</p:attrName>
                                        </p:attrNameLst>
                                      </p:cBhvr>
                                      <p:to>
                                        <p:strVal val="visible"/>
                                      </p:to>
                                    </p:set>
                                    <p:anim calcmode="lin" valueType="num">
                                      <p:cBhvr additive="base">
                                        <p:cTn id="28"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40">
                                            <p:txEl>
                                              <p:pRg st="0" end="0"/>
                                            </p:txEl>
                                          </p:spTgt>
                                        </p:tgtEl>
                                        <p:attrNameLst>
                                          <p:attrName>style.visibility</p:attrName>
                                        </p:attrNameLst>
                                      </p:cBhvr>
                                      <p:to>
                                        <p:strVal val="visible"/>
                                      </p:to>
                                    </p:set>
                                    <p:anim calcmode="lin" valueType="num">
                                      <p:cBhvr additive="base">
                                        <p:cTn id="3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 calcmode="lin" valueType="num">
                                      <p:cBhvr additive="base">
                                        <p:cTn id="38" dur="500" fill="hold"/>
                                        <p:tgtEl>
                                          <p:spTgt spid="60"/>
                                        </p:tgtEl>
                                        <p:attrNameLst>
                                          <p:attrName>ppt_x</p:attrName>
                                        </p:attrNameLst>
                                      </p:cBhvr>
                                      <p:tavLst>
                                        <p:tav tm="0">
                                          <p:val>
                                            <p:strVal val="#ppt_x"/>
                                          </p:val>
                                        </p:tav>
                                        <p:tav tm="100000">
                                          <p:val>
                                            <p:strVal val="#ppt_x"/>
                                          </p:val>
                                        </p:tav>
                                      </p:tavLst>
                                    </p:anim>
                                    <p:anim calcmode="lin" valueType="num">
                                      <p:cBhvr additive="base">
                                        <p:cTn id="39" dur="500" fill="hold"/>
                                        <p:tgtEl>
                                          <p:spTgt spid="60"/>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wipe(down)">
                                      <p:cBhvr>
                                        <p:cTn id="43" dur="500"/>
                                        <p:tgtEl>
                                          <p:spTgt spid="61">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additive="base">
                                        <p:cTn id="46" dur="500" fill="hold"/>
                                        <p:tgtEl>
                                          <p:spTgt spid="58"/>
                                        </p:tgtEl>
                                        <p:attrNameLst>
                                          <p:attrName>ppt_x</p:attrName>
                                        </p:attrNameLst>
                                      </p:cBhvr>
                                      <p:tavLst>
                                        <p:tav tm="0">
                                          <p:val>
                                            <p:strVal val="#ppt_x"/>
                                          </p:val>
                                        </p:tav>
                                        <p:tav tm="100000">
                                          <p:val>
                                            <p:strVal val="#ppt_x"/>
                                          </p:val>
                                        </p:tav>
                                      </p:tavLst>
                                    </p:anim>
                                    <p:anim calcmode="lin" valueType="num">
                                      <p:cBhvr additive="base">
                                        <p:cTn id="47" dur="500" fill="hold"/>
                                        <p:tgtEl>
                                          <p:spTgt spid="58"/>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62">
                                            <p:txEl>
                                              <p:pRg st="0" end="0"/>
                                            </p:txEl>
                                          </p:spTgt>
                                        </p:tgtEl>
                                        <p:attrNameLst>
                                          <p:attrName>style.visibility</p:attrName>
                                        </p:attrNameLst>
                                      </p:cBhvr>
                                      <p:to>
                                        <p:strVal val="visible"/>
                                      </p:to>
                                    </p:set>
                                    <p:anim calcmode="lin" valueType="num">
                                      <p:cBhvr additive="base">
                                        <p:cTn id="51"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2">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59">
                                            <p:txEl>
                                              <p:pRg st="0" end="0"/>
                                            </p:txEl>
                                          </p:spTgt>
                                        </p:tgtEl>
                                        <p:attrNameLst>
                                          <p:attrName>style.visibility</p:attrName>
                                        </p:attrNameLst>
                                      </p:cBhvr>
                                      <p:to>
                                        <p:strVal val="visible"/>
                                      </p:to>
                                    </p:set>
                                    <p:anim calcmode="lin" valueType="num">
                                      <p:cBhvr additive="base">
                                        <p:cTn id="56"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38" grpId="0"/>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5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ppt_x"/>
                          </p:val>
                        </p:tav>
                        <p:tav tm="100000">
                          <p:val>
                            <p:strVal val="#ppt_x"/>
                          </p:val>
                        </p:tav>
                      </p:tavLst>
                    </p:anim>
                    <p:anim calcmode="lin" valueType="num">
                      <p:cBhvr additive="base">
                        <p:cTn dur="500" fill="hold"/>
                        <p:tgtEl>
                          <p:spTgt spid="59"/>
                        </p:tgtEl>
                        <p:attrNameLst>
                          <p:attrName>ppt_y</p:attrName>
                        </p:attrNameLst>
                      </p:cBhvr>
                      <p:tavLst>
                        <p:tav tm="0">
                          <p:val>
                            <p:strVal val="1+#ppt_h/2"/>
                          </p:val>
                        </p:tav>
                        <p:tav tm="100000">
                          <p:val>
                            <p:strVal val="#ppt_y"/>
                          </p:val>
                        </p:tav>
                      </p:tavLst>
                    </p:anim>
                  </p:childTnLst>
                </p:cTn>
              </p:par>
            </p:tnLst>
          </p:tmpl>
        </p:tmplLst>
      </p:bldP>
      <p:bldP spid="6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ppt_x"/>
                          </p:val>
                        </p:tav>
                        <p:tav tm="100000">
                          <p:val>
                            <p:strVal val="#ppt_x"/>
                          </p:val>
                        </p:tav>
                      </p:tavLst>
                    </p:anim>
                    <p:anim calcmode="lin" valueType="num">
                      <p:cBhvr additive="base">
                        <p:cTn dur="500" fill="hold"/>
                        <p:tgtEl>
                          <p:spTgt spid="62"/>
                        </p:tgtEl>
                        <p:attrNameLst>
                          <p:attrName>ppt_y</p:attrName>
                        </p:attrNameLst>
                      </p:cBhvr>
                      <p:tavLst>
                        <p:tav tm="0">
                          <p:val>
                            <p:strVal val="1+#ppt_h/2"/>
                          </p:val>
                        </p:tav>
                        <p:tav tm="100000">
                          <p:val>
                            <p:strVal val="#ppt_y"/>
                          </p:val>
                        </p:tav>
                      </p:tavLst>
                    </p:anim>
                  </p:childTnLst>
                </p:cTn>
              </p:par>
            </p:tnLst>
          </p:tmpl>
        </p:tmplLst>
      </p:bldP>
      <p:bldP spid="32" grpId="0" animBg="1"/>
      <p:bldP spid="4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wipe(down)">
                      <p:cBhvr>
                        <p:cTn dur="500"/>
                        <p:tgtEl>
                          <p:spTgt spid="41"/>
                        </p:tgtEl>
                      </p:cBhvr>
                    </p:animEffect>
                  </p:childTnLst>
                </p:cTn>
              </p:par>
            </p:tnLst>
          </p:tmpl>
        </p:tmplLst>
      </p:bldP>
      <p:bldP spid="60" grpId="0" animBg="1"/>
      <p:bldP spid="6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1"/>
                        </p:tgtEl>
                        <p:attrNameLst>
                          <p:attrName>style.visibility</p:attrName>
                        </p:attrNameLst>
                      </p:cBhvr>
                      <p:to>
                        <p:strVal val="visible"/>
                      </p:to>
                    </p:set>
                    <p:animEffect transition="in" filter="wipe(down)">
                      <p:cBhvr>
                        <p:cTn dur="500"/>
                        <p:tgtEl>
                          <p:spTgt spid="61"/>
                        </p:tgtEl>
                      </p:cBhvr>
                    </p:animEffect>
                  </p:childTnLst>
                </p:cTn>
              </p:par>
            </p:tnLst>
          </p:tmpl>
        </p:tmplLst>
      </p:bldP>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4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240377"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4" hasCustomPrompt="1"/>
          </p:nvPr>
        </p:nvSpPr>
        <p:spPr>
          <a:xfrm>
            <a:off x="3387021"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9093733"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2" name="Rectangle 11"/>
          <p:cNvSpPr/>
          <p:nvPr userDrawn="1"/>
        </p:nvSpPr>
        <p:spPr>
          <a:xfrm>
            <a:off x="533667" y="1527209"/>
            <a:ext cx="2560319"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4" name="Text Placeholder 3"/>
          <p:cNvSpPr>
            <a:spLocks noGrp="1"/>
          </p:cNvSpPr>
          <p:nvPr>
            <p:ph type="body" sz="half" idx="16" hasCustomPrompt="1"/>
          </p:nvPr>
        </p:nvSpPr>
        <p:spPr>
          <a:xfrm>
            <a:off x="711768"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6" name="Rectangle 15"/>
          <p:cNvSpPr/>
          <p:nvPr userDrawn="1"/>
        </p:nvSpPr>
        <p:spPr>
          <a:xfrm>
            <a:off x="3387022" y="1527209"/>
            <a:ext cx="2560319"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7" name="Text Placeholder 3"/>
          <p:cNvSpPr>
            <a:spLocks noGrp="1"/>
          </p:cNvSpPr>
          <p:nvPr>
            <p:ph type="body" sz="half" idx="17" hasCustomPrompt="1"/>
          </p:nvPr>
        </p:nvSpPr>
        <p:spPr>
          <a:xfrm>
            <a:off x="3565123"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Rectangle 17"/>
          <p:cNvSpPr/>
          <p:nvPr userDrawn="1"/>
        </p:nvSpPr>
        <p:spPr>
          <a:xfrm>
            <a:off x="6240379" y="1527209"/>
            <a:ext cx="256031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9" name="Text Placeholder 3"/>
          <p:cNvSpPr>
            <a:spLocks noGrp="1"/>
          </p:cNvSpPr>
          <p:nvPr>
            <p:ph type="body" sz="half" idx="18" hasCustomPrompt="1"/>
          </p:nvPr>
        </p:nvSpPr>
        <p:spPr>
          <a:xfrm>
            <a:off x="6418480"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0" name="Rectangle 19"/>
          <p:cNvSpPr/>
          <p:nvPr userDrawn="1"/>
        </p:nvSpPr>
        <p:spPr>
          <a:xfrm>
            <a:off x="9093735" y="1527209"/>
            <a:ext cx="2560319" cy="731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1" name="Text Placeholder 3"/>
          <p:cNvSpPr>
            <a:spLocks noGrp="1"/>
          </p:cNvSpPr>
          <p:nvPr>
            <p:ph type="body" sz="half" idx="19" hasCustomPrompt="1"/>
          </p:nvPr>
        </p:nvSpPr>
        <p:spPr>
          <a:xfrm>
            <a:off x="9271836"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243670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wipe(left)">
                                      <p:cBhvr>
                                        <p:cTn id="14" dur="500"/>
                                        <p:tgtEl>
                                          <p:spTgt spid="14">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left)">
                                      <p:cBhvr>
                                        <p:cTn id="25" dur="500"/>
                                        <p:tgtEl>
                                          <p:spTgt spid="17">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wipe(left)">
                                      <p:cBhvr>
                                        <p:cTn id="36" dur="500"/>
                                        <p:tgtEl>
                                          <p:spTgt spid="19">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wipe(left)">
                                      <p:cBhvr>
                                        <p:cTn id="4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 grpId="0" animBg="1"/>
      <p:bldP spid="13" grpId="0" animBg="1"/>
      <p:bldP spid="12"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animBg="1"/>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Pics">
    <p:spTree>
      <p:nvGrpSpPr>
        <p:cNvPr id="1" name=""/>
        <p:cNvGrpSpPr/>
        <p:nvPr/>
      </p:nvGrpSpPr>
      <p:grpSpPr>
        <a:xfrm>
          <a:off x="0" y="0"/>
          <a:ext cx="0" cy="0"/>
          <a:chOff x="0" y="0"/>
          <a:chExt cx="0" cy="0"/>
        </a:xfrm>
      </p:grpSpPr>
      <p:sp>
        <p:nvSpPr>
          <p:cNvPr id="75" name="Picture Placeholder 7"/>
          <p:cNvSpPr>
            <a:spLocks noGrp="1"/>
          </p:cNvSpPr>
          <p:nvPr>
            <p:ph type="pic" sz="quarter" idx="10" hasCustomPrompt="1"/>
          </p:nvPr>
        </p:nvSpPr>
        <p:spPr>
          <a:xfrm>
            <a:off x="858244" y="2220286"/>
            <a:ext cx="3322493"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
        <p:nvSpPr>
          <p:cNvPr id="76" name="Text Placeholder 3"/>
          <p:cNvSpPr>
            <a:spLocks noGrp="1"/>
          </p:cNvSpPr>
          <p:nvPr>
            <p:ph type="body" sz="half" idx="15"/>
          </p:nvPr>
        </p:nvSpPr>
        <p:spPr>
          <a:xfrm>
            <a:off x="865267" y="5155136"/>
            <a:ext cx="3315472"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77" name="Text Placeholder 3"/>
          <p:cNvSpPr>
            <a:spLocks noGrp="1"/>
          </p:cNvSpPr>
          <p:nvPr>
            <p:ph type="body" sz="half" idx="17"/>
          </p:nvPr>
        </p:nvSpPr>
        <p:spPr>
          <a:xfrm>
            <a:off x="858241" y="4880532"/>
            <a:ext cx="3324755" cy="257040"/>
          </a:xfrm>
          <a:prstGeom prst="rect">
            <a:avLst/>
          </a:prstGeom>
        </p:spPr>
        <p:txBody>
          <a:bodyPr wrap="none" lIns="0" tIns="0" rIns="0" bIns="0" anchor="ctr">
            <a:noAutofit/>
          </a:bodyPr>
          <a:lstStyle>
            <a:lvl1pPr marL="0" indent="0" algn="ctr">
              <a:buNone/>
              <a:defRPr sz="1467" b="1" baseline="0">
                <a:solidFill>
                  <a:schemeClr val="accent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78" name="Rectangle 77"/>
          <p:cNvSpPr/>
          <p:nvPr userDrawn="1"/>
        </p:nvSpPr>
        <p:spPr>
          <a:xfrm>
            <a:off x="865265" y="1710413"/>
            <a:ext cx="3315472"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9" name="Text Placeholder 3"/>
          <p:cNvSpPr>
            <a:spLocks noGrp="1"/>
          </p:cNvSpPr>
          <p:nvPr>
            <p:ph type="body" sz="half" idx="16"/>
          </p:nvPr>
        </p:nvSpPr>
        <p:spPr>
          <a:xfrm>
            <a:off x="990157" y="1830584"/>
            <a:ext cx="306569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80" name="Picture Placeholder 7"/>
          <p:cNvSpPr>
            <a:spLocks noGrp="1"/>
          </p:cNvSpPr>
          <p:nvPr>
            <p:ph type="pic" sz="quarter" idx="18" hasCustomPrompt="1"/>
          </p:nvPr>
        </p:nvSpPr>
        <p:spPr>
          <a:xfrm>
            <a:off x="4445004" y="2220286"/>
            <a:ext cx="3322493"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
        <p:nvSpPr>
          <p:cNvPr id="81" name="Text Placeholder 3"/>
          <p:cNvSpPr>
            <a:spLocks noGrp="1"/>
          </p:cNvSpPr>
          <p:nvPr>
            <p:ph type="body" sz="half" idx="19"/>
          </p:nvPr>
        </p:nvSpPr>
        <p:spPr>
          <a:xfrm>
            <a:off x="4452025" y="5155136"/>
            <a:ext cx="3315472"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82" name="Text Placeholder 3"/>
          <p:cNvSpPr>
            <a:spLocks noGrp="1"/>
          </p:cNvSpPr>
          <p:nvPr>
            <p:ph type="body" sz="half" idx="20"/>
          </p:nvPr>
        </p:nvSpPr>
        <p:spPr>
          <a:xfrm>
            <a:off x="4445001" y="4880532"/>
            <a:ext cx="3324755" cy="257040"/>
          </a:xfrm>
          <a:prstGeom prst="rect">
            <a:avLst/>
          </a:prstGeom>
        </p:spPr>
        <p:txBody>
          <a:bodyPr wrap="none" lIns="0" tIns="0" rIns="0" bIns="0" anchor="ctr">
            <a:noAutofit/>
          </a:bodyPr>
          <a:lstStyle>
            <a:lvl1pPr marL="0" indent="0" algn="ctr">
              <a:buNone/>
              <a:defRPr sz="1467" b="1" baseline="0">
                <a:solidFill>
                  <a:schemeClr val="accent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83" name="Rectangle 82"/>
          <p:cNvSpPr/>
          <p:nvPr userDrawn="1"/>
        </p:nvSpPr>
        <p:spPr>
          <a:xfrm>
            <a:off x="4452024" y="1710413"/>
            <a:ext cx="3315472"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4" name="Text Placeholder 3"/>
          <p:cNvSpPr>
            <a:spLocks noGrp="1"/>
          </p:cNvSpPr>
          <p:nvPr>
            <p:ph type="body" sz="half" idx="21"/>
          </p:nvPr>
        </p:nvSpPr>
        <p:spPr>
          <a:xfrm>
            <a:off x="4576916" y="1830584"/>
            <a:ext cx="306569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85" name="Picture Placeholder 7"/>
          <p:cNvSpPr>
            <a:spLocks noGrp="1"/>
          </p:cNvSpPr>
          <p:nvPr>
            <p:ph type="pic" sz="quarter" idx="22" hasCustomPrompt="1"/>
          </p:nvPr>
        </p:nvSpPr>
        <p:spPr>
          <a:xfrm>
            <a:off x="8026404" y="2220286"/>
            <a:ext cx="3322493"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
        <p:nvSpPr>
          <p:cNvPr id="86" name="Text Placeholder 3"/>
          <p:cNvSpPr>
            <a:spLocks noGrp="1"/>
          </p:cNvSpPr>
          <p:nvPr>
            <p:ph type="body" sz="half" idx="23"/>
          </p:nvPr>
        </p:nvSpPr>
        <p:spPr>
          <a:xfrm>
            <a:off x="8033425" y="5155136"/>
            <a:ext cx="3315472"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87" name="Text Placeholder 3"/>
          <p:cNvSpPr>
            <a:spLocks noGrp="1"/>
          </p:cNvSpPr>
          <p:nvPr>
            <p:ph type="body" sz="half" idx="24"/>
          </p:nvPr>
        </p:nvSpPr>
        <p:spPr>
          <a:xfrm>
            <a:off x="8026401" y="4880532"/>
            <a:ext cx="3324755" cy="257040"/>
          </a:xfrm>
          <a:prstGeom prst="rect">
            <a:avLst/>
          </a:prstGeom>
        </p:spPr>
        <p:txBody>
          <a:bodyPr wrap="none" lIns="0" tIns="0" rIns="0" bIns="0" anchor="ctr">
            <a:noAutofit/>
          </a:bodyPr>
          <a:lstStyle>
            <a:lvl1pPr marL="0" indent="0" algn="ctr">
              <a:buNone/>
              <a:defRPr sz="1467" b="1" baseline="0">
                <a:solidFill>
                  <a:schemeClr val="accent3"/>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88" name="Rectangle 87"/>
          <p:cNvSpPr/>
          <p:nvPr userDrawn="1"/>
        </p:nvSpPr>
        <p:spPr>
          <a:xfrm>
            <a:off x="8033424" y="1710413"/>
            <a:ext cx="3315472" cy="5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9" name="Text Placeholder 3"/>
          <p:cNvSpPr>
            <a:spLocks noGrp="1"/>
          </p:cNvSpPr>
          <p:nvPr>
            <p:ph type="body" sz="half" idx="25"/>
          </p:nvPr>
        </p:nvSpPr>
        <p:spPr>
          <a:xfrm>
            <a:off x="8158316" y="1830584"/>
            <a:ext cx="306569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2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4"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55802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fade">
                                      <p:cBhvr>
                                        <p:cTn id="11" dur="500"/>
                                        <p:tgtEl>
                                          <p:spTgt spid="24">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79">
                                            <p:txEl>
                                              <p:pRg st="0" end="0"/>
                                            </p:txEl>
                                          </p:spTgt>
                                        </p:tgtEl>
                                        <p:attrNameLst>
                                          <p:attrName>style.visibility</p:attrName>
                                        </p:attrNameLst>
                                      </p:cBhvr>
                                      <p:to>
                                        <p:strVal val="visible"/>
                                      </p:to>
                                    </p:set>
                                    <p:animEffect transition="in" filter="wipe(down)">
                                      <p:cBhvr>
                                        <p:cTn id="20" dur="500"/>
                                        <p:tgtEl>
                                          <p:spTgt spid="79">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77">
                                            <p:txEl>
                                              <p:pRg st="0" end="0"/>
                                            </p:txEl>
                                          </p:spTgt>
                                        </p:tgtEl>
                                        <p:attrNameLst>
                                          <p:attrName>style.visibility</p:attrName>
                                        </p:attrNameLst>
                                      </p:cBhvr>
                                      <p:to>
                                        <p:strVal val="visible"/>
                                      </p:to>
                                    </p:set>
                                    <p:anim calcmode="lin" valueType="num">
                                      <p:cBhvr additive="base">
                                        <p:cTn id="28"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76">
                                            <p:txEl>
                                              <p:pRg st="0" end="0"/>
                                            </p:txEl>
                                          </p:spTgt>
                                        </p:tgtEl>
                                        <p:attrNameLst>
                                          <p:attrName>style.visibility</p:attrName>
                                        </p:attrNameLst>
                                      </p:cBhvr>
                                      <p:to>
                                        <p:strVal val="visible"/>
                                      </p:to>
                                    </p:set>
                                    <p:anim calcmode="lin" valueType="num">
                                      <p:cBhvr additive="base">
                                        <p:cTn id="33"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83"/>
                                        </p:tgtEl>
                                        <p:attrNameLst>
                                          <p:attrName>style.visibility</p:attrName>
                                        </p:attrNameLst>
                                      </p:cBhvr>
                                      <p:to>
                                        <p:strVal val="visible"/>
                                      </p:to>
                                    </p:set>
                                    <p:anim calcmode="lin" valueType="num">
                                      <p:cBhvr additive="base">
                                        <p:cTn id="38" dur="500" fill="hold"/>
                                        <p:tgtEl>
                                          <p:spTgt spid="83"/>
                                        </p:tgtEl>
                                        <p:attrNameLst>
                                          <p:attrName>ppt_x</p:attrName>
                                        </p:attrNameLst>
                                      </p:cBhvr>
                                      <p:tavLst>
                                        <p:tav tm="0">
                                          <p:val>
                                            <p:strVal val="#ppt_x"/>
                                          </p:val>
                                        </p:tav>
                                        <p:tav tm="100000">
                                          <p:val>
                                            <p:strVal val="#ppt_x"/>
                                          </p:val>
                                        </p:tav>
                                      </p:tavLst>
                                    </p:anim>
                                    <p:anim calcmode="lin" valueType="num">
                                      <p:cBhvr additive="base">
                                        <p:cTn id="39" dur="500" fill="hold"/>
                                        <p:tgtEl>
                                          <p:spTgt spid="83"/>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84">
                                            <p:txEl>
                                              <p:pRg st="0" end="0"/>
                                            </p:txEl>
                                          </p:spTgt>
                                        </p:tgtEl>
                                        <p:attrNameLst>
                                          <p:attrName>style.visibility</p:attrName>
                                        </p:attrNameLst>
                                      </p:cBhvr>
                                      <p:to>
                                        <p:strVal val="visible"/>
                                      </p:to>
                                    </p:set>
                                    <p:animEffect transition="in" filter="wipe(down)">
                                      <p:cBhvr>
                                        <p:cTn id="43" dur="500"/>
                                        <p:tgtEl>
                                          <p:spTgt spid="84">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500" fill="hold"/>
                                        <p:tgtEl>
                                          <p:spTgt spid="80"/>
                                        </p:tgtEl>
                                        <p:attrNameLst>
                                          <p:attrName>ppt_x</p:attrName>
                                        </p:attrNameLst>
                                      </p:cBhvr>
                                      <p:tavLst>
                                        <p:tav tm="0">
                                          <p:val>
                                            <p:strVal val="#ppt_x"/>
                                          </p:val>
                                        </p:tav>
                                        <p:tav tm="100000">
                                          <p:val>
                                            <p:strVal val="#ppt_x"/>
                                          </p:val>
                                        </p:tav>
                                      </p:tavLst>
                                    </p:anim>
                                    <p:anim calcmode="lin" valueType="num">
                                      <p:cBhvr additive="base">
                                        <p:cTn id="47" dur="5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82">
                                            <p:txEl>
                                              <p:pRg st="0" end="0"/>
                                            </p:txEl>
                                          </p:spTgt>
                                        </p:tgtEl>
                                        <p:attrNameLst>
                                          <p:attrName>style.visibility</p:attrName>
                                        </p:attrNameLst>
                                      </p:cBhvr>
                                      <p:to>
                                        <p:strVal val="visible"/>
                                      </p:to>
                                    </p:set>
                                    <p:anim calcmode="lin" valueType="num">
                                      <p:cBhvr additive="base">
                                        <p:cTn id="51"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2">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81">
                                            <p:txEl>
                                              <p:pRg st="0" end="0"/>
                                            </p:txEl>
                                          </p:spTgt>
                                        </p:tgtEl>
                                        <p:attrNameLst>
                                          <p:attrName>style.visibility</p:attrName>
                                        </p:attrNameLst>
                                      </p:cBhvr>
                                      <p:to>
                                        <p:strVal val="visible"/>
                                      </p:to>
                                    </p:set>
                                    <p:anim calcmode="lin" valueType="num">
                                      <p:cBhvr additive="base">
                                        <p:cTn id="56"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81">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88"/>
                                        </p:tgtEl>
                                        <p:attrNameLst>
                                          <p:attrName>style.visibility</p:attrName>
                                        </p:attrNameLst>
                                      </p:cBhvr>
                                      <p:to>
                                        <p:strVal val="visible"/>
                                      </p:to>
                                    </p:set>
                                    <p:anim calcmode="lin" valueType="num">
                                      <p:cBhvr additive="base">
                                        <p:cTn id="61" dur="500" fill="hold"/>
                                        <p:tgtEl>
                                          <p:spTgt spid="88"/>
                                        </p:tgtEl>
                                        <p:attrNameLst>
                                          <p:attrName>ppt_x</p:attrName>
                                        </p:attrNameLst>
                                      </p:cBhvr>
                                      <p:tavLst>
                                        <p:tav tm="0">
                                          <p:val>
                                            <p:strVal val="#ppt_x"/>
                                          </p:val>
                                        </p:tav>
                                        <p:tav tm="100000">
                                          <p:val>
                                            <p:strVal val="#ppt_x"/>
                                          </p:val>
                                        </p:tav>
                                      </p:tavLst>
                                    </p:anim>
                                    <p:anim calcmode="lin" valueType="num">
                                      <p:cBhvr additive="base">
                                        <p:cTn id="62" dur="500" fill="hold"/>
                                        <p:tgtEl>
                                          <p:spTgt spid="88"/>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89">
                                            <p:txEl>
                                              <p:pRg st="0" end="0"/>
                                            </p:txEl>
                                          </p:spTgt>
                                        </p:tgtEl>
                                        <p:attrNameLst>
                                          <p:attrName>style.visibility</p:attrName>
                                        </p:attrNameLst>
                                      </p:cBhvr>
                                      <p:to>
                                        <p:strVal val="visible"/>
                                      </p:to>
                                    </p:set>
                                    <p:animEffect transition="in" filter="wipe(down)">
                                      <p:cBhvr>
                                        <p:cTn id="66" dur="500"/>
                                        <p:tgtEl>
                                          <p:spTgt spid="89">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anim calcmode="lin" valueType="num">
                                      <p:cBhvr additive="base">
                                        <p:cTn id="69" dur="500" fill="hold"/>
                                        <p:tgtEl>
                                          <p:spTgt spid="85"/>
                                        </p:tgtEl>
                                        <p:attrNameLst>
                                          <p:attrName>ppt_x</p:attrName>
                                        </p:attrNameLst>
                                      </p:cBhvr>
                                      <p:tavLst>
                                        <p:tav tm="0">
                                          <p:val>
                                            <p:strVal val="#ppt_x"/>
                                          </p:val>
                                        </p:tav>
                                        <p:tav tm="100000">
                                          <p:val>
                                            <p:strVal val="#ppt_x"/>
                                          </p:val>
                                        </p:tav>
                                      </p:tavLst>
                                    </p:anim>
                                    <p:anim calcmode="lin" valueType="num">
                                      <p:cBhvr additive="base">
                                        <p:cTn id="70" dur="500" fill="hold"/>
                                        <p:tgtEl>
                                          <p:spTgt spid="85"/>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87">
                                            <p:txEl>
                                              <p:pRg st="0" end="0"/>
                                            </p:txEl>
                                          </p:spTgt>
                                        </p:tgtEl>
                                        <p:attrNameLst>
                                          <p:attrName>style.visibility</p:attrName>
                                        </p:attrNameLst>
                                      </p:cBhvr>
                                      <p:to>
                                        <p:strVal val="visible"/>
                                      </p:to>
                                    </p:set>
                                    <p:anim calcmode="lin" valueType="num">
                                      <p:cBhvr additive="base">
                                        <p:cTn id="74"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87">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86">
                                            <p:txEl>
                                              <p:pRg st="0" end="0"/>
                                            </p:txEl>
                                          </p:spTgt>
                                        </p:tgtEl>
                                        <p:attrNameLst>
                                          <p:attrName>style.visibility</p:attrName>
                                        </p:attrNameLst>
                                      </p:cBhvr>
                                      <p:to>
                                        <p:strVal val="visible"/>
                                      </p:to>
                                    </p:set>
                                    <p:anim calcmode="lin" valueType="num">
                                      <p:cBhvr additive="base">
                                        <p:cTn id="79" dur="500" fill="hold"/>
                                        <p:tgtEl>
                                          <p:spTgt spid="86">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8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ppt_x"/>
                          </p:val>
                        </p:tav>
                        <p:tav tm="100000">
                          <p:val>
                            <p:strVal val="#ppt_x"/>
                          </p:val>
                        </p:tav>
                      </p:tavLst>
                    </p:anim>
                    <p:anim calcmode="lin" valueType="num">
                      <p:cBhvr additive="base">
                        <p:cTn dur="500" fill="hold"/>
                        <p:tgtEl>
                          <p:spTgt spid="77"/>
                        </p:tgtEl>
                        <p:attrNameLst>
                          <p:attrName>ppt_y</p:attrName>
                        </p:attrNameLst>
                      </p:cBhvr>
                      <p:tavLst>
                        <p:tav tm="0">
                          <p:val>
                            <p:strVal val="1+#ppt_h/2"/>
                          </p:val>
                        </p:tav>
                        <p:tav tm="100000">
                          <p:val>
                            <p:strVal val="#ppt_y"/>
                          </p:val>
                        </p:tav>
                      </p:tavLst>
                    </p:anim>
                  </p:childTnLst>
                </p:cTn>
              </p:par>
            </p:tnLst>
          </p:tmpl>
        </p:tmplLst>
      </p:bldP>
      <p:bldP spid="78" grpId="0" animBg="1"/>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80" grpId="0"/>
      <p:bldP spid="8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1"/>
                        </p:tgtEl>
                        <p:attrNameLst>
                          <p:attrName>style.visibility</p:attrName>
                        </p:attrNameLst>
                      </p:cBhvr>
                      <p:to>
                        <p:strVal val="visible"/>
                      </p:to>
                    </p:set>
                    <p:anim calcmode="lin" valueType="num">
                      <p:cBhvr additive="base">
                        <p:cTn dur="500" fill="hold"/>
                        <p:tgtEl>
                          <p:spTgt spid="81"/>
                        </p:tgtEl>
                        <p:attrNameLst>
                          <p:attrName>ppt_x</p:attrName>
                        </p:attrNameLst>
                      </p:cBhvr>
                      <p:tavLst>
                        <p:tav tm="0">
                          <p:val>
                            <p:strVal val="#ppt_x"/>
                          </p:val>
                        </p:tav>
                        <p:tav tm="100000">
                          <p:val>
                            <p:strVal val="#ppt_x"/>
                          </p:val>
                        </p:tav>
                      </p:tavLst>
                    </p:anim>
                    <p:anim calcmode="lin" valueType="num">
                      <p:cBhvr additive="base">
                        <p:cTn dur="500" fill="hold"/>
                        <p:tgtEl>
                          <p:spTgt spid="81"/>
                        </p:tgtEl>
                        <p:attrNameLst>
                          <p:attrName>ppt_y</p:attrName>
                        </p:attrNameLst>
                      </p:cBhvr>
                      <p:tavLst>
                        <p:tav tm="0">
                          <p:val>
                            <p:strVal val="1+#ppt_h/2"/>
                          </p:val>
                        </p:tav>
                        <p:tav tm="100000">
                          <p:val>
                            <p:strVal val="#ppt_y"/>
                          </p:val>
                        </p:tav>
                      </p:tavLst>
                    </p:anim>
                  </p:childTnLst>
                </p:cTn>
              </p:par>
            </p:tnLst>
          </p:tmpl>
        </p:tmplLst>
      </p:bldP>
      <p:bldP spid="8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2"/>
                        </p:tgtEl>
                        <p:attrNameLst>
                          <p:attrName>style.visibility</p:attrName>
                        </p:attrNameLst>
                      </p:cBhvr>
                      <p:to>
                        <p:strVal val="visible"/>
                      </p:to>
                    </p:set>
                    <p:anim calcmode="lin" valueType="num">
                      <p:cBhvr additive="base">
                        <p:cTn dur="500" fill="hold"/>
                        <p:tgtEl>
                          <p:spTgt spid="82"/>
                        </p:tgtEl>
                        <p:attrNameLst>
                          <p:attrName>ppt_x</p:attrName>
                        </p:attrNameLst>
                      </p:cBhvr>
                      <p:tavLst>
                        <p:tav tm="0">
                          <p:val>
                            <p:strVal val="#ppt_x"/>
                          </p:val>
                        </p:tav>
                        <p:tav tm="100000">
                          <p:val>
                            <p:strVal val="#ppt_x"/>
                          </p:val>
                        </p:tav>
                      </p:tavLst>
                    </p:anim>
                    <p:anim calcmode="lin" valueType="num">
                      <p:cBhvr additive="base">
                        <p:cTn dur="500" fill="hold"/>
                        <p:tgtEl>
                          <p:spTgt spid="82"/>
                        </p:tgtEl>
                        <p:attrNameLst>
                          <p:attrName>ppt_y</p:attrName>
                        </p:attrNameLst>
                      </p:cBhvr>
                      <p:tavLst>
                        <p:tav tm="0">
                          <p:val>
                            <p:strVal val="1+#ppt_h/2"/>
                          </p:val>
                        </p:tav>
                        <p:tav tm="100000">
                          <p:val>
                            <p:strVal val="#ppt_y"/>
                          </p:val>
                        </p:tav>
                      </p:tavLst>
                    </p:anim>
                  </p:childTnLst>
                </p:cTn>
              </p:par>
            </p:tnLst>
          </p:tmpl>
        </p:tmplLst>
      </p:bldP>
      <p:bldP spid="83" grpId="0" animBg="1"/>
      <p:bldP spid="8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4"/>
                        </p:tgtEl>
                        <p:attrNameLst>
                          <p:attrName>style.visibility</p:attrName>
                        </p:attrNameLst>
                      </p:cBhvr>
                      <p:to>
                        <p:strVal val="visible"/>
                      </p:to>
                    </p:set>
                    <p:animEffect transition="in" filter="wipe(down)">
                      <p:cBhvr>
                        <p:cTn dur="500"/>
                        <p:tgtEl>
                          <p:spTgt spid="84"/>
                        </p:tgtEl>
                      </p:cBhvr>
                    </p:animEffect>
                  </p:childTnLst>
                </p:cTn>
              </p:par>
            </p:tnLst>
          </p:tmpl>
        </p:tmplLst>
      </p:bldP>
      <p:bldP spid="85" grpId="0"/>
      <p:bldP spid="8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6"/>
                        </p:tgtEl>
                        <p:attrNameLst>
                          <p:attrName>style.visibility</p:attrName>
                        </p:attrNameLst>
                      </p:cBhvr>
                      <p:to>
                        <p:strVal val="visible"/>
                      </p:to>
                    </p:set>
                    <p:anim calcmode="lin" valueType="num">
                      <p:cBhvr additive="base">
                        <p:cTn dur="500" fill="hold"/>
                        <p:tgtEl>
                          <p:spTgt spid="86"/>
                        </p:tgtEl>
                        <p:attrNameLst>
                          <p:attrName>ppt_x</p:attrName>
                        </p:attrNameLst>
                      </p:cBhvr>
                      <p:tavLst>
                        <p:tav tm="0">
                          <p:val>
                            <p:strVal val="#ppt_x"/>
                          </p:val>
                        </p:tav>
                        <p:tav tm="100000">
                          <p:val>
                            <p:strVal val="#ppt_x"/>
                          </p:val>
                        </p:tav>
                      </p:tavLst>
                    </p:anim>
                    <p:anim calcmode="lin" valueType="num">
                      <p:cBhvr additive="base">
                        <p:cTn dur="500" fill="hold"/>
                        <p:tgtEl>
                          <p:spTgt spid="86"/>
                        </p:tgtEl>
                        <p:attrNameLst>
                          <p:attrName>ppt_y</p:attrName>
                        </p:attrNameLst>
                      </p:cBhvr>
                      <p:tavLst>
                        <p:tav tm="0">
                          <p:val>
                            <p:strVal val="1+#ppt_h/2"/>
                          </p:val>
                        </p:tav>
                        <p:tav tm="100000">
                          <p:val>
                            <p:strVal val="#ppt_y"/>
                          </p:val>
                        </p:tav>
                      </p:tavLst>
                    </p:anim>
                  </p:childTnLst>
                </p:cTn>
              </p:par>
            </p:tnLst>
          </p:tmpl>
        </p:tmplLst>
      </p:bldP>
      <p:bldP spid="8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fill="hold"/>
                        <p:tgtEl>
                          <p:spTgt spid="87"/>
                        </p:tgtEl>
                        <p:attrNameLst>
                          <p:attrName>ppt_x</p:attrName>
                        </p:attrNameLst>
                      </p:cBhvr>
                      <p:tavLst>
                        <p:tav tm="0">
                          <p:val>
                            <p:strVal val="#ppt_x"/>
                          </p:val>
                        </p:tav>
                        <p:tav tm="100000">
                          <p:val>
                            <p:strVal val="#ppt_x"/>
                          </p:val>
                        </p:tav>
                      </p:tavLst>
                    </p:anim>
                    <p:anim calcmode="lin" valueType="num">
                      <p:cBhvr additive="base">
                        <p:cTn dur="500" fill="hold"/>
                        <p:tgtEl>
                          <p:spTgt spid="87"/>
                        </p:tgtEl>
                        <p:attrNameLst>
                          <p:attrName>ppt_y</p:attrName>
                        </p:attrNameLst>
                      </p:cBhvr>
                      <p:tavLst>
                        <p:tav tm="0">
                          <p:val>
                            <p:strVal val="1+#ppt_h/2"/>
                          </p:val>
                        </p:tav>
                        <p:tav tm="100000">
                          <p:val>
                            <p:strVal val="#ppt_y"/>
                          </p:val>
                        </p:tav>
                      </p:tavLst>
                    </p:anim>
                  </p:childTnLst>
                </p:cTn>
              </p:par>
            </p:tnLst>
          </p:tmpl>
        </p:tmplLst>
      </p:bldP>
      <p:bldP spid="88" grpId="0" animBg="1"/>
      <p:bldP spid="8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9"/>
                        </p:tgtEl>
                        <p:attrNameLst>
                          <p:attrName>style.visibility</p:attrName>
                        </p:attrNameLst>
                      </p:cBhvr>
                      <p:to>
                        <p:strVal val="visible"/>
                      </p:to>
                    </p:set>
                    <p:animEffect transition="in" filter="wipe(down)">
                      <p:cBhvr>
                        <p:cTn dur="500"/>
                        <p:tgtEl>
                          <p:spTgt spid="89"/>
                        </p:tgtEl>
                      </p:cBhvr>
                    </p:animEffect>
                  </p:childTnLst>
                </p:cTn>
              </p:par>
            </p:tnLst>
          </p:tmpl>
        </p:tmplLst>
      </p:bldP>
      <p:bldP spid="23" grpId="0"/>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4-Pics">
    <p:spTree>
      <p:nvGrpSpPr>
        <p:cNvPr id="1" name=""/>
        <p:cNvGrpSpPr/>
        <p:nvPr/>
      </p:nvGrpSpPr>
      <p:grpSpPr>
        <a:xfrm>
          <a:off x="0" y="0"/>
          <a:ext cx="0" cy="0"/>
          <a:chOff x="0" y="0"/>
          <a:chExt cx="0" cy="0"/>
        </a:xfrm>
      </p:grpSpPr>
      <p:sp>
        <p:nvSpPr>
          <p:cNvPr id="75" name="Picture Placeholder 7"/>
          <p:cNvSpPr>
            <a:spLocks noGrp="1"/>
          </p:cNvSpPr>
          <p:nvPr>
            <p:ph type="pic" sz="quarter" idx="10" hasCustomPrompt="1"/>
          </p:nvPr>
        </p:nvSpPr>
        <p:spPr>
          <a:xfrm>
            <a:off x="761000" y="2114229"/>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76" name="Text Placeholder 3"/>
          <p:cNvSpPr>
            <a:spLocks noGrp="1"/>
          </p:cNvSpPr>
          <p:nvPr>
            <p:ph type="body" sz="half" idx="15"/>
          </p:nvPr>
        </p:nvSpPr>
        <p:spPr>
          <a:xfrm>
            <a:off x="694150" y="5028136"/>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77" name="Text Placeholder 3"/>
          <p:cNvSpPr>
            <a:spLocks noGrp="1"/>
          </p:cNvSpPr>
          <p:nvPr>
            <p:ph type="body" sz="half" idx="17"/>
          </p:nvPr>
        </p:nvSpPr>
        <p:spPr>
          <a:xfrm>
            <a:off x="687123" y="4753532"/>
            <a:ext cx="2584072" cy="257040"/>
          </a:xfrm>
          <a:prstGeom prst="rect">
            <a:avLst/>
          </a:prstGeom>
        </p:spPr>
        <p:txBody>
          <a:bodyPr wrap="none" lIns="0" tIns="0" rIns="0" bIns="0" anchor="ctr">
            <a:noAutofit/>
          </a:bodyPr>
          <a:lstStyle>
            <a:lvl1pPr marL="0" indent="0" algn="ctr">
              <a:buNone/>
              <a:defRPr sz="1467" b="1" baseline="0">
                <a:solidFill>
                  <a:schemeClr val="accent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78" name="Rectangle 77"/>
          <p:cNvSpPr/>
          <p:nvPr userDrawn="1"/>
        </p:nvSpPr>
        <p:spPr>
          <a:xfrm>
            <a:off x="768023" y="1604356"/>
            <a:ext cx="2490284"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9" name="Text Placeholder 3"/>
          <p:cNvSpPr>
            <a:spLocks noGrp="1"/>
          </p:cNvSpPr>
          <p:nvPr>
            <p:ph type="body" sz="half" idx="16"/>
          </p:nvPr>
        </p:nvSpPr>
        <p:spPr>
          <a:xfrm>
            <a:off x="861830" y="1724527"/>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41" name="Picture Placeholder 7"/>
          <p:cNvSpPr>
            <a:spLocks noGrp="1"/>
          </p:cNvSpPr>
          <p:nvPr>
            <p:ph type="pic" sz="quarter" idx="18" hasCustomPrompt="1"/>
          </p:nvPr>
        </p:nvSpPr>
        <p:spPr>
          <a:xfrm>
            <a:off x="3511631" y="2114229"/>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42" name="Text Placeholder 3"/>
          <p:cNvSpPr>
            <a:spLocks noGrp="1"/>
          </p:cNvSpPr>
          <p:nvPr>
            <p:ph type="body" sz="half" idx="19"/>
          </p:nvPr>
        </p:nvSpPr>
        <p:spPr>
          <a:xfrm>
            <a:off x="3444780" y="5028136"/>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43" name="Text Placeholder 3"/>
          <p:cNvSpPr>
            <a:spLocks noGrp="1"/>
          </p:cNvSpPr>
          <p:nvPr>
            <p:ph type="body" sz="half" idx="20"/>
          </p:nvPr>
        </p:nvSpPr>
        <p:spPr>
          <a:xfrm>
            <a:off x="3437752" y="4753532"/>
            <a:ext cx="2584072" cy="257040"/>
          </a:xfrm>
          <a:prstGeom prst="rect">
            <a:avLst/>
          </a:prstGeom>
        </p:spPr>
        <p:txBody>
          <a:bodyPr wrap="none" lIns="0" tIns="0" rIns="0" bIns="0" anchor="ctr">
            <a:noAutofit/>
          </a:bodyPr>
          <a:lstStyle>
            <a:lvl1pPr marL="0" indent="0" algn="ctr">
              <a:buNone/>
              <a:defRPr sz="1467" b="1" baseline="0">
                <a:solidFill>
                  <a:schemeClr val="accent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44" name="Rectangle 43"/>
          <p:cNvSpPr/>
          <p:nvPr userDrawn="1"/>
        </p:nvSpPr>
        <p:spPr>
          <a:xfrm>
            <a:off x="3518651" y="1604356"/>
            <a:ext cx="2490284"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45" name="Text Placeholder 3"/>
          <p:cNvSpPr>
            <a:spLocks noGrp="1"/>
          </p:cNvSpPr>
          <p:nvPr>
            <p:ph type="body" sz="half" idx="21"/>
          </p:nvPr>
        </p:nvSpPr>
        <p:spPr>
          <a:xfrm>
            <a:off x="3612459" y="1724527"/>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46" name="Picture Placeholder 7"/>
          <p:cNvSpPr>
            <a:spLocks noGrp="1"/>
          </p:cNvSpPr>
          <p:nvPr>
            <p:ph type="pic" sz="quarter" idx="22" hasCustomPrompt="1"/>
          </p:nvPr>
        </p:nvSpPr>
        <p:spPr>
          <a:xfrm>
            <a:off x="6246043" y="2114229"/>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47" name="Text Placeholder 3"/>
          <p:cNvSpPr>
            <a:spLocks noGrp="1"/>
          </p:cNvSpPr>
          <p:nvPr>
            <p:ph type="body" sz="half" idx="23"/>
          </p:nvPr>
        </p:nvSpPr>
        <p:spPr>
          <a:xfrm>
            <a:off x="6179192" y="5028136"/>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48" name="Text Placeholder 3"/>
          <p:cNvSpPr>
            <a:spLocks noGrp="1"/>
          </p:cNvSpPr>
          <p:nvPr>
            <p:ph type="body" sz="half" idx="24"/>
          </p:nvPr>
        </p:nvSpPr>
        <p:spPr>
          <a:xfrm>
            <a:off x="6172164" y="4753532"/>
            <a:ext cx="2584072" cy="257040"/>
          </a:xfrm>
          <a:prstGeom prst="rect">
            <a:avLst/>
          </a:prstGeom>
        </p:spPr>
        <p:txBody>
          <a:bodyPr wrap="none" lIns="0" tIns="0" rIns="0" bIns="0" anchor="ctr">
            <a:noAutofit/>
          </a:bodyPr>
          <a:lstStyle>
            <a:lvl1pPr marL="0" indent="0" algn="ctr">
              <a:buNone/>
              <a:defRPr sz="1467" b="1" baseline="0">
                <a:solidFill>
                  <a:schemeClr val="accent3"/>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49" name="Rectangle 48"/>
          <p:cNvSpPr/>
          <p:nvPr userDrawn="1"/>
        </p:nvSpPr>
        <p:spPr>
          <a:xfrm>
            <a:off x="6253063" y="1604356"/>
            <a:ext cx="2490284" cy="5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50" name="Text Placeholder 3"/>
          <p:cNvSpPr>
            <a:spLocks noGrp="1"/>
          </p:cNvSpPr>
          <p:nvPr>
            <p:ph type="body" sz="half" idx="25"/>
          </p:nvPr>
        </p:nvSpPr>
        <p:spPr>
          <a:xfrm>
            <a:off x="6346871" y="1724527"/>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56" name="Picture Placeholder 7"/>
          <p:cNvSpPr>
            <a:spLocks noGrp="1"/>
          </p:cNvSpPr>
          <p:nvPr>
            <p:ph type="pic" sz="quarter" idx="26" hasCustomPrompt="1"/>
          </p:nvPr>
        </p:nvSpPr>
        <p:spPr>
          <a:xfrm>
            <a:off x="8963879" y="2114229"/>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7" name="Text Placeholder 3"/>
          <p:cNvSpPr>
            <a:spLocks noGrp="1"/>
          </p:cNvSpPr>
          <p:nvPr>
            <p:ph type="body" sz="half" idx="27"/>
          </p:nvPr>
        </p:nvSpPr>
        <p:spPr>
          <a:xfrm>
            <a:off x="8897028" y="5028136"/>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28"/>
          </p:nvPr>
        </p:nvSpPr>
        <p:spPr>
          <a:xfrm>
            <a:off x="8890000" y="4753532"/>
            <a:ext cx="2584072" cy="257040"/>
          </a:xfrm>
          <a:prstGeom prst="rect">
            <a:avLst/>
          </a:prstGeom>
        </p:spPr>
        <p:txBody>
          <a:bodyPr wrap="none" lIns="0" tIns="0" rIns="0" bIns="0" anchor="ctr">
            <a:noAutofit/>
          </a:bodyPr>
          <a:lstStyle>
            <a:lvl1pPr marL="0" indent="0" algn="ctr">
              <a:buNone/>
              <a:defRPr sz="1467" b="1" baseline="0">
                <a:solidFill>
                  <a:schemeClr val="accent4"/>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59" name="Rectangle 58"/>
          <p:cNvSpPr/>
          <p:nvPr userDrawn="1"/>
        </p:nvSpPr>
        <p:spPr>
          <a:xfrm>
            <a:off x="8970899" y="1604356"/>
            <a:ext cx="2490284" cy="5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60" name="Text Placeholder 3"/>
          <p:cNvSpPr>
            <a:spLocks noGrp="1"/>
          </p:cNvSpPr>
          <p:nvPr>
            <p:ph type="body" sz="half" idx="29"/>
          </p:nvPr>
        </p:nvSpPr>
        <p:spPr>
          <a:xfrm>
            <a:off x="9064707" y="1724527"/>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28"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1"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20589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animEffect transition="in" filter="fade">
                                      <p:cBhvr>
                                        <p:cTn id="11" dur="500"/>
                                        <p:tgtEl>
                                          <p:spTgt spid="31">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79">
                                            <p:txEl>
                                              <p:pRg st="0" end="0"/>
                                            </p:txEl>
                                          </p:spTgt>
                                        </p:tgtEl>
                                        <p:attrNameLst>
                                          <p:attrName>style.visibility</p:attrName>
                                        </p:attrNameLst>
                                      </p:cBhvr>
                                      <p:to>
                                        <p:strVal val="visible"/>
                                      </p:to>
                                    </p:set>
                                    <p:animEffect transition="in" filter="wipe(down)">
                                      <p:cBhvr>
                                        <p:cTn id="20" dur="500"/>
                                        <p:tgtEl>
                                          <p:spTgt spid="79">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77">
                                            <p:txEl>
                                              <p:pRg st="0" end="0"/>
                                            </p:txEl>
                                          </p:spTgt>
                                        </p:tgtEl>
                                        <p:attrNameLst>
                                          <p:attrName>style.visibility</p:attrName>
                                        </p:attrNameLst>
                                      </p:cBhvr>
                                      <p:to>
                                        <p:strVal val="visible"/>
                                      </p:to>
                                    </p:set>
                                    <p:anim calcmode="lin" valueType="num">
                                      <p:cBhvr additive="base">
                                        <p:cTn id="28"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76">
                                            <p:txEl>
                                              <p:pRg st="0" end="0"/>
                                            </p:txEl>
                                          </p:spTgt>
                                        </p:tgtEl>
                                        <p:attrNameLst>
                                          <p:attrName>style.visibility</p:attrName>
                                        </p:attrNameLst>
                                      </p:cBhvr>
                                      <p:to>
                                        <p:strVal val="visible"/>
                                      </p:to>
                                    </p:set>
                                    <p:anim calcmode="lin" valueType="num">
                                      <p:cBhvr additive="base">
                                        <p:cTn id="33"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additive="base">
                                        <p:cTn id="38" dur="500" fill="hold"/>
                                        <p:tgtEl>
                                          <p:spTgt spid="44"/>
                                        </p:tgtEl>
                                        <p:attrNameLst>
                                          <p:attrName>ppt_x</p:attrName>
                                        </p:attrNameLst>
                                      </p:cBhvr>
                                      <p:tavLst>
                                        <p:tav tm="0">
                                          <p:val>
                                            <p:strVal val="#ppt_x"/>
                                          </p:val>
                                        </p:tav>
                                        <p:tav tm="100000">
                                          <p:val>
                                            <p:strVal val="#ppt_x"/>
                                          </p:val>
                                        </p:tav>
                                      </p:tavLst>
                                    </p:anim>
                                    <p:anim calcmode="lin" valueType="num">
                                      <p:cBhvr additive="base">
                                        <p:cTn id="39" dur="500" fill="hold"/>
                                        <p:tgtEl>
                                          <p:spTgt spid="44"/>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45">
                                            <p:txEl>
                                              <p:pRg st="0" end="0"/>
                                            </p:txEl>
                                          </p:spTgt>
                                        </p:tgtEl>
                                        <p:attrNameLst>
                                          <p:attrName>style.visibility</p:attrName>
                                        </p:attrNameLst>
                                      </p:cBhvr>
                                      <p:to>
                                        <p:strVal val="visible"/>
                                      </p:to>
                                    </p:set>
                                    <p:animEffect transition="in" filter="wipe(down)">
                                      <p:cBhvr>
                                        <p:cTn id="43" dur="500"/>
                                        <p:tgtEl>
                                          <p:spTgt spid="45">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ppt_x"/>
                                          </p:val>
                                        </p:tav>
                                        <p:tav tm="100000">
                                          <p:val>
                                            <p:strVal val="#ppt_x"/>
                                          </p:val>
                                        </p:tav>
                                      </p:tavLst>
                                    </p:anim>
                                    <p:anim calcmode="lin" valueType="num">
                                      <p:cBhvr additive="base">
                                        <p:cTn id="47" dur="500" fill="hold"/>
                                        <p:tgtEl>
                                          <p:spTgt spid="41"/>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43">
                                            <p:txEl>
                                              <p:pRg st="0" end="0"/>
                                            </p:txEl>
                                          </p:spTgt>
                                        </p:tgtEl>
                                        <p:attrNameLst>
                                          <p:attrName>style.visibility</p:attrName>
                                        </p:attrNameLst>
                                      </p:cBhvr>
                                      <p:to>
                                        <p:strVal val="visible"/>
                                      </p:to>
                                    </p:set>
                                    <p:anim calcmode="lin" valueType="num">
                                      <p:cBhvr additive="base">
                                        <p:cTn id="51"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42">
                                            <p:txEl>
                                              <p:pRg st="0" end="0"/>
                                            </p:txEl>
                                          </p:spTgt>
                                        </p:tgtEl>
                                        <p:attrNameLst>
                                          <p:attrName>style.visibility</p:attrName>
                                        </p:attrNameLst>
                                      </p:cBhvr>
                                      <p:to>
                                        <p:strVal val="visible"/>
                                      </p:to>
                                    </p:set>
                                    <p:anim calcmode="lin" valueType="num">
                                      <p:cBhvr additive="base">
                                        <p:cTn id="56"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50">
                                            <p:txEl>
                                              <p:pRg st="0" end="0"/>
                                            </p:txEl>
                                          </p:spTgt>
                                        </p:tgtEl>
                                        <p:attrNameLst>
                                          <p:attrName>style.visibility</p:attrName>
                                        </p:attrNameLst>
                                      </p:cBhvr>
                                      <p:to>
                                        <p:strVal val="visible"/>
                                      </p:to>
                                    </p:set>
                                    <p:animEffect transition="in" filter="wipe(down)">
                                      <p:cBhvr>
                                        <p:cTn id="66" dur="500"/>
                                        <p:tgtEl>
                                          <p:spTgt spid="50">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fill="hold"/>
                                        <p:tgtEl>
                                          <p:spTgt spid="46"/>
                                        </p:tgtEl>
                                        <p:attrNameLst>
                                          <p:attrName>ppt_x</p:attrName>
                                        </p:attrNameLst>
                                      </p:cBhvr>
                                      <p:tavLst>
                                        <p:tav tm="0">
                                          <p:val>
                                            <p:strVal val="#ppt_x"/>
                                          </p:val>
                                        </p:tav>
                                        <p:tav tm="100000">
                                          <p:val>
                                            <p:strVal val="#ppt_x"/>
                                          </p:val>
                                        </p:tav>
                                      </p:tavLst>
                                    </p:anim>
                                    <p:anim calcmode="lin" valueType="num">
                                      <p:cBhvr additive="base">
                                        <p:cTn id="70" dur="500" fill="hold"/>
                                        <p:tgtEl>
                                          <p:spTgt spid="46"/>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48">
                                            <p:txEl>
                                              <p:pRg st="0" end="0"/>
                                            </p:txEl>
                                          </p:spTgt>
                                        </p:tgtEl>
                                        <p:attrNameLst>
                                          <p:attrName>style.visibility</p:attrName>
                                        </p:attrNameLst>
                                      </p:cBhvr>
                                      <p:to>
                                        <p:strVal val="visible"/>
                                      </p:to>
                                    </p:set>
                                    <p:anim calcmode="lin" valueType="num">
                                      <p:cBhvr additive="base">
                                        <p:cTn id="74"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47">
                                            <p:txEl>
                                              <p:pRg st="0" end="0"/>
                                            </p:txEl>
                                          </p:spTgt>
                                        </p:tgtEl>
                                        <p:attrNameLst>
                                          <p:attrName>style.visibility</p:attrName>
                                        </p:attrNameLst>
                                      </p:cBhvr>
                                      <p:to>
                                        <p:strVal val="visible"/>
                                      </p:to>
                                    </p:set>
                                    <p:anim calcmode="lin" valueType="num">
                                      <p:cBhvr additive="base">
                                        <p:cTn id="79"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7000"/>
                            </p:stCondLst>
                            <p:childTnLst>
                              <p:par>
                                <p:cTn id="82" presetID="2" presetClass="entr" presetSubtype="1" accel="50000" decel="50000" fill="hold" grpId="0" nodeType="after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additive="base">
                                        <p:cTn id="84" dur="500" fill="hold"/>
                                        <p:tgtEl>
                                          <p:spTgt spid="59"/>
                                        </p:tgtEl>
                                        <p:attrNameLst>
                                          <p:attrName>ppt_x</p:attrName>
                                        </p:attrNameLst>
                                      </p:cBhvr>
                                      <p:tavLst>
                                        <p:tav tm="0">
                                          <p:val>
                                            <p:strVal val="#ppt_x"/>
                                          </p:val>
                                        </p:tav>
                                        <p:tav tm="100000">
                                          <p:val>
                                            <p:strVal val="#ppt_x"/>
                                          </p:val>
                                        </p:tav>
                                      </p:tavLst>
                                    </p:anim>
                                    <p:anim calcmode="lin" valueType="num">
                                      <p:cBhvr additive="base">
                                        <p:cTn id="85" dur="500" fill="hold"/>
                                        <p:tgtEl>
                                          <p:spTgt spid="59"/>
                                        </p:tgtEl>
                                        <p:attrNameLst>
                                          <p:attrName>ppt_y</p:attrName>
                                        </p:attrNameLst>
                                      </p:cBhvr>
                                      <p:tavLst>
                                        <p:tav tm="0">
                                          <p:val>
                                            <p:strVal val="0-#ppt_h/2"/>
                                          </p:val>
                                        </p:tav>
                                        <p:tav tm="100000">
                                          <p:val>
                                            <p:strVal val="#ppt_y"/>
                                          </p:val>
                                        </p:tav>
                                      </p:tavLst>
                                    </p:anim>
                                  </p:childTnLst>
                                </p:cTn>
                              </p:par>
                            </p:childTnLst>
                          </p:cTn>
                        </p:par>
                        <p:par>
                          <p:cTn id="86" fill="hold">
                            <p:stCondLst>
                              <p:cond delay="7500"/>
                            </p:stCondLst>
                            <p:childTnLst>
                              <p:par>
                                <p:cTn id="87" presetID="22" presetClass="entr" presetSubtype="4" fill="hold" grpId="0" nodeType="afterEffect" nodePh="1">
                                  <p:stCondLst>
                                    <p:cond delay="0"/>
                                  </p:stCondLst>
                                  <p:endCondLst>
                                    <p:cond evt="begin" delay="0">
                                      <p:tn val="87"/>
                                    </p:cond>
                                  </p:endCondLst>
                                  <p:childTnLst>
                                    <p:set>
                                      <p:cBhvr>
                                        <p:cTn id="88" dur="1" fill="hold">
                                          <p:stCondLst>
                                            <p:cond delay="0"/>
                                          </p:stCondLst>
                                        </p:cTn>
                                        <p:tgtEl>
                                          <p:spTgt spid="60">
                                            <p:txEl>
                                              <p:pRg st="0" end="0"/>
                                            </p:txEl>
                                          </p:spTgt>
                                        </p:tgtEl>
                                        <p:attrNameLst>
                                          <p:attrName>style.visibility</p:attrName>
                                        </p:attrNameLst>
                                      </p:cBhvr>
                                      <p:to>
                                        <p:strVal val="visible"/>
                                      </p:to>
                                    </p:set>
                                    <p:animEffect transition="in" filter="wipe(down)">
                                      <p:cBhvr>
                                        <p:cTn id="89" dur="500"/>
                                        <p:tgtEl>
                                          <p:spTgt spid="60">
                                            <p:txEl>
                                              <p:pRg st="0" end="0"/>
                                            </p:txEl>
                                          </p:spTgt>
                                        </p:tgtEl>
                                      </p:cBhvr>
                                    </p:animEffect>
                                  </p:childTnLst>
                                </p:cTn>
                              </p:par>
                              <p:par>
                                <p:cTn id="90" presetID="2" presetClass="entr" presetSubtype="4" accel="50000" decel="50000" fill="hold" grpId="0" nodeType="withEffect">
                                  <p:stCondLst>
                                    <p:cond delay="0"/>
                                  </p:stCondLst>
                                  <p:childTnLst>
                                    <p:set>
                                      <p:cBhvr>
                                        <p:cTn id="91" dur="1" fill="hold">
                                          <p:stCondLst>
                                            <p:cond delay="0"/>
                                          </p:stCondLst>
                                        </p:cTn>
                                        <p:tgtEl>
                                          <p:spTgt spid="56"/>
                                        </p:tgtEl>
                                        <p:attrNameLst>
                                          <p:attrName>style.visibility</p:attrName>
                                        </p:attrNameLst>
                                      </p:cBhvr>
                                      <p:to>
                                        <p:strVal val="visible"/>
                                      </p:to>
                                    </p:set>
                                    <p:anim calcmode="lin" valueType="num">
                                      <p:cBhvr additive="base">
                                        <p:cTn id="92" dur="500" fill="hold"/>
                                        <p:tgtEl>
                                          <p:spTgt spid="56"/>
                                        </p:tgtEl>
                                        <p:attrNameLst>
                                          <p:attrName>ppt_x</p:attrName>
                                        </p:attrNameLst>
                                      </p:cBhvr>
                                      <p:tavLst>
                                        <p:tav tm="0">
                                          <p:val>
                                            <p:strVal val="#ppt_x"/>
                                          </p:val>
                                        </p:tav>
                                        <p:tav tm="100000">
                                          <p:val>
                                            <p:strVal val="#ppt_x"/>
                                          </p:val>
                                        </p:tav>
                                      </p:tavLst>
                                    </p:anim>
                                    <p:anim calcmode="lin" valueType="num">
                                      <p:cBhvr additive="base">
                                        <p:cTn id="93" dur="500" fill="hold"/>
                                        <p:tgtEl>
                                          <p:spTgt spid="56"/>
                                        </p:tgtEl>
                                        <p:attrNameLst>
                                          <p:attrName>ppt_y</p:attrName>
                                        </p:attrNameLst>
                                      </p:cBhvr>
                                      <p:tavLst>
                                        <p:tav tm="0">
                                          <p:val>
                                            <p:strVal val="1+#ppt_h/2"/>
                                          </p:val>
                                        </p:tav>
                                        <p:tav tm="100000">
                                          <p:val>
                                            <p:strVal val="#ppt_y"/>
                                          </p:val>
                                        </p:tav>
                                      </p:tavLst>
                                    </p:anim>
                                  </p:childTnLst>
                                </p:cTn>
                              </p:par>
                            </p:childTnLst>
                          </p:cTn>
                        </p:par>
                        <p:par>
                          <p:cTn id="94" fill="hold">
                            <p:stCondLst>
                              <p:cond delay="8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58">
                                            <p:txEl>
                                              <p:pRg st="0" end="0"/>
                                            </p:txEl>
                                          </p:spTgt>
                                        </p:tgtEl>
                                        <p:attrNameLst>
                                          <p:attrName>style.visibility</p:attrName>
                                        </p:attrNameLst>
                                      </p:cBhvr>
                                      <p:to>
                                        <p:strVal val="visible"/>
                                      </p:to>
                                    </p:set>
                                    <p:anim calcmode="lin" valueType="num">
                                      <p:cBhvr additive="base">
                                        <p:cTn id="9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par>
                          <p:cTn id="99" fill="hold">
                            <p:stCondLst>
                              <p:cond delay="8500"/>
                            </p:stCondLst>
                            <p:childTnLst>
                              <p:par>
                                <p:cTn id="100" presetID="2" presetClass="entr" presetSubtype="4" accel="50000" decel="50000" fill="hold" grpId="0" nodeType="afterEffect" nodePh="1">
                                  <p:stCondLst>
                                    <p:cond delay="0"/>
                                  </p:stCondLst>
                                  <p:endCondLst>
                                    <p:cond evt="begin" delay="0">
                                      <p:tn val="100"/>
                                    </p:cond>
                                  </p:endCondLst>
                                  <p:childTnLst>
                                    <p:set>
                                      <p:cBhvr>
                                        <p:cTn id="101" dur="1" fill="hold">
                                          <p:stCondLst>
                                            <p:cond delay="0"/>
                                          </p:stCondLst>
                                        </p:cTn>
                                        <p:tgtEl>
                                          <p:spTgt spid="57">
                                            <p:txEl>
                                              <p:pRg st="0" end="0"/>
                                            </p:txEl>
                                          </p:spTgt>
                                        </p:tgtEl>
                                        <p:attrNameLst>
                                          <p:attrName>style.visibility</p:attrName>
                                        </p:attrNameLst>
                                      </p:cBhvr>
                                      <p:to>
                                        <p:strVal val="visible"/>
                                      </p:to>
                                    </p:set>
                                    <p:anim calcmode="lin" valueType="num">
                                      <p:cBhvr additive="base">
                                        <p:cTn id="102"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ppt_x"/>
                          </p:val>
                        </p:tav>
                        <p:tav tm="100000">
                          <p:val>
                            <p:strVal val="#ppt_x"/>
                          </p:val>
                        </p:tav>
                      </p:tavLst>
                    </p:anim>
                    <p:anim calcmode="lin" valueType="num">
                      <p:cBhvr additive="base">
                        <p:cTn dur="500" fill="hold"/>
                        <p:tgtEl>
                          <p:spTgt spid="77"/>
                        </p:tgtEl>
                        <p:attrNameLst>
                          <p:attrName>ppt_y</p:attrName>
                        </p:attrNameLst>
                      </p:cBhvr>
                      <p:tavLst>
                        <p:tav tm="0">
                          <p:val>
                            <p:strVal val="1+#ppt_h/2"/>
                          </p:val>
                        </p:tav>
                        <p:tav tm="100000">
                          <p:val>
                            <p:strVal val="#ppt_y"/>
                          </p:val>
                        </p:tav>
                      </p:tavLst>
                    </p:anim>
                  </p:childTnLst>
                </p:cTn>
              </p:par>
            </p:tnLst>
          </p:tmpl>
        </p:tmplLst>
      </p:bldP>
      <p:bldP spid="78" grpId="0" animBg="1"/>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41" grpId="0"/>
      <p:bldP spid="4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wipe(down)">
                      <p:cBhvr>
                        <p:cTn dur="500"/>
                        <p:tgtEl>
                          <p:spTgt spid="45"/>
                        </p:tgtEl>
                      </p:cBhvr>
                    </p:animEffect>
                  </p:childTnLst>
                </p:cTn>
              </p:par>
            </p:tnLst>
          </p:tmpl>
        </p:tmplLst>
      </p:bldP>
      <p:bldP spid="46" grpId="0"/>
      <p:bldP spid="4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ppt_x"/>
                          </p:val>
                        </p:tav>
                        <p:tav tm="100000">
                          <p:val>
                            <p:strVal val="#ppt_x"/>
                          </p:val>
                        </p:tav>
                      </p:tavLst>
                    </p:anim>
                    <p:anim calcmode="lin" valueType="num">
                      <p:cBhvr additive="base">
                        <p:cTn dur="500" fill="hold"/>
                        <p:tgtEl>
                          <p:spTgt spid="47"/>
                        </p:tgtEl>
                        <p:attrNameLst>
                          <p:attrName>ppt_y</p:attrName>
                        </p:attrNameLst>
                      </p:cBhvr>
                      <p:tavLst>
                        <p:tav tm="0">
                          <p:val>
                            <p:strVal val="1+#ppt_h/2"/>
                          </p:val>
                        </p:tav>
                        <p:tav tm="100000">
                          <p:val>
                            <p:strVal val="#ppt_y"/>
                          </p:val>
                        </p:tav>
                      </p:tavLst>
                    </p:anim>
                  </p:childTnLst>
                </p:cTn>
              </p:par>
            </p:tnLst>
          </p:tmpl>
        </p:tmplLst>
      </p:bldP>
      <p:bldP spid="4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down)">
                      <p:cBhvr>
                        <p:cTn dur="500"/>
                        <p:tgtEl>
                          <p:spTgt spid="50"/>
                        </p:tgtEl>
                      </p:cBhvr>
                    </p:animEffect>
                  </p:childTnLst>
                </p:cTn>
              </p:par>
            </p:tnLst>
          </p:tmpl>
        </p:tmplLst>
      </p:bldP>
      <p:bldP spid="56" grpId="0"/>
      <p:bldP spid="5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ppt_x"/>
                          </p:val>
                        </p:tav>
                        <p:tav tm="100000">
                          <p:val>
                            <p:strVal val="#ppt_x"/>
                          </p:val>
                        </p:tav>
                      </p:tavLst>
                    </p:anim>
                    <p:anim calcmode="lin" valueType="num">
                      <p:cBhvr additive="base">
                        <p:cTn dur="500" fill="hold"/>
                        <p:tgtEl>
                          <p:spTgt spid="57"/>
                        </p:tgtEl>
                        <p:attrNameLst>
                          <p:attrName>ppt_y</p:attrName>
                        </p:attrNameLst>
                      </p:cBhvr>
                      <p:tavLst>
                        <p:tav tm="0">
                          <p:val>
                            <p:strVal val="1+#ppt_h/2"/>
                          </p:val>
                        </p:tav>
                        <p:tav tm="100000">
                          <p:val>
                            <p:strVal val="#ppt_y"/>
                          </p:val>
                        </p:tav>
                      </p:tavLst>
                    </p:anim>
                  </p:childTnLst>
                </p:cTn>
              </p:par>
            </p:tnLst>
          </p:tmpl>
        </p:tmplLst>
      </p:bldP>
      <p:bldP spid="5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0"/>
                        </p:tgtEl>
                        <p:attrNameLst>
                          <p:attrName>style.visibility</p:attrName>
                        </p:attrNameLst>
                      </p:cBhvr>
                      <p:to>
                        <p:strVal val="visible"/>
                      </p:to>
                    </p:set>
                    <p:animEffect transition="in" filter="wipe(down)">
                      <p:cBhvr>
                        <p:cTn dur="500"/>
                        <p:tgtEl>
                          <p:spTgt spid="60"/>
                        </p:tgtEl>
                      </p:cBhvr>
                    </p:animEffect>
                  </p:childTnLst>
                </p:cTn>
              </p:par>
            </p:tnLst>
          </p:tmpl>
        </p:tmplLst>
      </p:bldP>
      <p:bldP spid="28" grpId="0"/>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5-Pics">
    <p:spTree>
      <p:nvGrpSpPr>
        <p:cNvPr id="1" name=""/>
        <p:cNvGrpSpPr/>
        <p:nvPr/>
      </p:nvGrpSpPr>
      <p:grpSpPr>
        <a:xfrm>
          <a:off x="0" y="0"/>
          <a:ext cx="0" cy="0"/>
          <a:chOff x="0" y="0"/>
          <a:chExt cx="0" cy="0"/>
        </a:xfrm>
      </p:grpSpPr>
      <p:sp>
        <p:nvSpPr>
          <p:cNvPr id="75" name="Picture Placeholder 7"/>
          <p:cNvSpPr>
            <a:spLocks noGrp="1"/>
          </p:cNvSpPr>
          <p:nvPr>
            <p:ph type="pic" sz="quarter" idx="10" hasCustomPrompt="1"/>
          </p:nvPr>
        </p:nvSpPr>
        <p:spPr>
          <a:xfrm>
            <a:off x="670780" y="2132798"/>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76" name="Text Placeholder 3"/>
          <p:cNvSpPr>
            <a:spLocks noGrp="1"/>
          </p:cNvSpPr>
          <p:nvPr>
            <p:ph type="body" sz="half" idx="15"/>
          </p:nvPr>
        </p:nvSpPr>
        <p:spPr>
          <a:xfrm>
            <a:off x="603927" y="5059405"/>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77" name="Text Placeholder 3"/>
          <p:cNvSpPr>
            <a:spLocks noGrp="1"/>
          </p:cNvSpPr>
          <p:nvPr>
            <p:ph type="body" sz="half" idx="17"/>
          </p:nvPr>
        </p:nvSpPr>
        <p:spPr>
          <a:xfrm>
            <a:off x="596901" y="4784801"/>
            <a:ext cx="2126979" cy="257040"/>
          </a:xfrm>
          <a:prstGeom prst="rect">
            <a:avLst/>
          </a:prstGeom>
        </p:spPr>
        <p:txBody>
          <a:bodyPr wrap="none" lIns="0" tIns="0" rIns="0" bIns="0" anchor="ctr">
            <a:noAutofit/>
          </a:bodyPr>
          <a:lstStyle>
            <a:lvl1pPr marL="0" indent="0" algn="ctr">
              <a:buNone/>
              <a:defRPr sz="1467" b="1" baseline="0">
                <a:solidFill>
                  <a:schemeClr val="accent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78" name="Rectangle 77"/>
          <p:cNvSpPr/>
          <p:nvPr userDrawn="1"/>
        </p:nvSpPr>
        <p:spPr>
          <a:xfrm>
            <a:off x="677800" y="1622925"/>
            <a:ext cx="2049781"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9" name="Text Placeholder 3"/>
          <p:cNvSpPr>
            <a:spLocks noGrp="1"/>
          </p:cNvSpPr>
          <p:nvPr>
            <p:ph type="body" sz="half" idx="16"/>
          </p:nvPr>
        </p:nvSpPr>
        <p:spPr>
          <a:xfrm>
            <a:off x="755013" y="1743096"/>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63" name="Picture Placeholder 7"/>
          <p:cNvSpPr>
            <a:spLocks noGrp="1"/>
          </p:cNvSpPr>
          <p:nvPr>
            <p:ph type="pic" sz="quarter" idx="18" hasCustomPrompt="1"/>
          </p:nvPr>
        </p:nvSpPr>
        <p:spPr>
          <a:xfrm>
            <a:off x="2863112" y="2132798"/>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64" name="Text Placeholder 3"/>
          <p:cNvSpPr>
            <a:spLocks noGrp="1"/>
          </p:cNvSpPr>
          <p:nvPr>
            <p:ph type="body" sz="half" idx="19"/>
          </p:nvPr>
        </p:nvSpPr>
        <p:spPr>
          <a:xfrm>
            <a:off x="2796259" y="5059405"/>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65" name="Text Placeholder 3"/>
          <p:cNvSpPr>
            <a:spLocks noGrp="1"/>
          </p:cNvSpPr>
          <p:nvPr>
            <p:ph type="body" sz="half" idx="20"/>
          </p:nvPr>
        </p:nvSpPr>
        <p:spPr>
          <a:xfrm>
            <a:off x="2789233" y="4784801"/>
            <a:ext cx="2126979" cy="257040"/>
          </a:xfrm>
          <a:prstGeom prst="rect">
            <a:avLst/>
          </a:prstGeom>
        </p:spPr>
        <p:txBody>
          <a:bodyPr wrap="none" lIns="0" tIns="0" rIns="0" bIns="0" anchor="ctr">
            <a:noAutofit/>
          </a:bodyPr>
          <a:lstStyle>
            <a:lvl1pPr marL="0" indent="0" algn="ctr">
              <a:buNone/>
              <a:defRPr sz="1467" b="1" baseline="0">
                <a:solidFill>
                  <a:schemeClr val="accent2"/>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66" name="Rectangle 65"/>
          <p:cNvSpPr/>
          <p:nvPr userDrawn="1"/>
        </p:nvSpPr>
        <p:spPr>
          <a:xfrm>
            <a:off x="2870132" y="1622925"/>
            <a:ext cx="2049781"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67" name="Text Placeholder 3"/>
          <p:cNvSpPr>
            <a:spLocks noGrp="1"/>
          </p:cNvSpPr>
          <p:nvPr>
            <p:ph type="body" sz="half" idx="21"/>
          </p:nvPr>
        </p:nvSpPr>
        <p:spPr>
          <a:xfrm>
            <a:off x="2947345" y="1743096"/>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68" name="Picture Placeholder 7"/>
          <p:cNvSpPr>
            <a:spLocks noGrp="1"/>
          </p:cNvSpPr>
          <p:nvPr>
            <p:ph type="pic" sz="quarter" idx="22" hasCustomPrompt="1"/>
          </p:nvPr>
        </p:nvSpPr>
        <p:spPr>
          <a:xfrm>
            <a:off x="5059400" y="2132798"/>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69" name="Text Placeholder 3"/>
          <p:cNvSpPr>
            <a:spLocks noGrp="1"/>
          </p:cNvSpPr>
          <p:nvPr>
            <p:ph type="body" sz="half" idx="23"/>
          </p:nvPr>
        </p:nvSpPr>
        <p:spPr>
          <a:xfrm>
            <a:off x="4992547" y="5059405"/>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70" name="Text Placeholder 3"/>
          <p:cNvSpPr>
            <a:spLocks noGrp="1"/>
          </p:cNvSpPr>
          <p:nvPr>
            <p:ph type="body" sz="half" idx="24"/>
          </p:nvPr>
        </p:nvSpPr>
        <p:spPr>
          <a:xfrm>
            <a:off x="4985521" y="4784801"/>
            <a:ext cx="2126979" cy="257040"/>
          </a:xfrm>
          <a:prstGeom prst="rect">
            <a:avLst/>
          </a:prstGeom>
        </p:spPr>
        <p:txBody>
          <a:bodyPr wrap="none" lIns="0" tIns="0" rIns="0" bIns="0" anchor="ctr">
            <a:noAutofit/>
          </a:bodyPr>
          <a:lstStyle>
            <a:lvl1pPr marL="0" indent="0" algn="ctr">
              <a:buNone/>
              <a:defRPr sz="1467" b="1" baseline="0">
                <a:solidFill>
                  <a:schemeClr val="accent3"/>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71" name="Rectangle 70"/>
          <p:cNvSpPr/>
          <p:nvPr userDrawn="1"/>
        </p:nvSpPr>
        <p:spPr>
          <a:xfrm>
            <a:off x="5066420" y="1622925"/>
            <a:ext cx="2049781" cy="5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2" name="Text Placeholder 3"/>
          <p:cNvSpPr>
            <a:spLocks noGrp="1"/>
          </p:cNvSpPr>
          <p:nvPr>
            <p:ph type="body" sz="half" idx="25"/>
          </p:nvPr>
        </p:nvSpPr>
        <p:spPr>
          <a:xfrm>
            <a:off x="5143633" y="1743096"/>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73" name="Picture Placeholder 7"/>
          <p:cNvSpPr>
            <a:spLocks noGrp="1"/>
          </p:cNvSpPr>
          <p:nvPr>
            <p:ph type="pic" sz="quarter" idx="26" hasCustomPrompt="1"/>
          </p:nvPr>
        </p:nvSpPr>
        <p:spPr>
          <a:xfrm>
            <a:off x="7251249" y="2132798"/>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74" name="Text Placeholder 3"/>
          <p:cNvSpPr>
            <a:spLocks noGrp="1"/>
          </p:cNvSpPr>
          <p:nvPr>
            <p:ph type="body" sz="half" idx="27"/>
          </p:nvPr>
        </p:nvSpPr>
        <p:spPr>
          <a:xfrm>
            <a:off x="7184396" y="5059405"/>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80" name="Text Placeholder 3"/>
          <p:cNvSpPr>
            <a:spLocks noGrp="1"/>
          </p:cNvSpPr>
          <p:nvPr>
            <p:ph type="body" sz="half" idx="28"/>
          </p:nvPr>
        </p:nvSpPr>
        <p:spPr>
          <a:xfrm>
            <a:off x="7177369" y="4784801"/>
            <a:ext cx="2126979" cy="257040"/>
          </a:xfrm>
          <a:prstGeom prst="rect">
            <a:avLst/>
          </a:prstGeom>
        </p:spPr>
        <p:txBody>
          <a:bodyPr wrap="none" lIns="0" tIns="0" rIns="0" bIns="0" anchor="ctr">
            <a:noAutofit/>
          </a:bodyPr>
          <a:lstStyle>
            <a:lvl1pPr marL="0" indent="0" algn="ctr">
              <a:buNone/>
              <a:defRPr sz="1467" b="1" baseline="0">
                <a:solidFill>
                  <a:schemeClr val="accent4"/>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81" name="Rectangle 80"/>
          <p:cNvSpPr/>
          <p:nvPr userDrawn="1"/>
        </p:nvSpPr>
        <p:spPr>
          <a:xfrm>
            <a:off x="7258271" y="1622925"/>
            <a:ext cx="2049781" cy="5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2" name="Text Placeholder 3"/>
          <p:cNvSpPr>
            <a:spLocks noGrp="1"/>
          </p:cNvSpPr>
          <p:nvPr>
            <p:ph type="body" sz="half" idx="29"/>
          </p:nvPr>
        </p:nvSpPr>
        <p:spPr>
          <a:xfrm>
            <a:off x="7335484" y="1743096"/>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83" name="Picture Placeholder 7"/>
          <p:cNvSpPr>
            <a:spLocks noGrp="1"/>
          </p:cNvSpPr>
          <p:nvPr>
            <p:ph type="pic" sz="quarter" idx="30" hasCustomPrompt="1"/>
          </p:nvPr>
        </p:nvSpPr>
        <p:spPr>
          <a:xfrm>
            <a:off x="9437021" y="2132798"/>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4" name="Text Placeholder 3"/>
          <p:cNvSpPr>
            <a:spLocks noGrp="1"/>
          </p:cNvSpPr>
          <p:nvPr>
            <p:ph type="body" sz="half" idx="31"/>
          </p:nvPr>
        </p:nvSpPr>
        <p:spPr>
          <a:xfrm>
            <a:off x="9370168" y="5059405"/>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85" name="Text Placeholder 3"/>
          <p:cNvSpPr>
            <a:spLocks noGrp="1"/>
          </p:cNvSpPr>
          <p:nvPr>
            <p:ph type="body" sz="half" idx="32"/>
          </p:nvPr>
        </p:nvSpPr>
        <p:spPr>
          <a:xfrm>
            <a:off x="9363141" y="4784801"/>
            <a:ext cx="2126979" cy="257040"/>
          </a:xfrm>
          <a:prstGeom prst="rect">
            <a:avLst/>
          </a:prstGeom>
        </p:spPr>
        <p:txBody>
          <a:bodyPr wrap="none" lIns="0" tIns="0" rIns="0" bIns="0" anchor="ctr">
            <a:noAutofit/>
          </a:bodyPr>
          <a:lstStyle>
            <a:lvl1pPr marL="0" indent="0" algn="ctr">
              <a:buNone/>
              <a:defRPr sz="1467" b="1" baseline="0">
                <a:solidFill>
                  <a:schemeClr val="accent5"/>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86" name="Rectangle 85"/>
          <p:cNvSpPr/>
          <p:nvPr userDrawn="1"/>
        </p:nvSpPr>
        <p:spPr>
          <a:xfrm>
            <a:off x="9444043" y="1622925"/>
            <a:ext cx="2049781" cy="5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7" name="Text Placeholder 3"/>
          <p:cNvSpPr>
            <a:spLocks noGrp="1"/>
          </p:cNvSpPr>
          <p:nvPr>
            <p:ph type="body" sz="half" idx="33"/>
          </p:nvPr>
        </p:nvSpPr>
        <p:spPr>
          <a:xfrm>
            <a:off x="9521256" y="1743096"/>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3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4"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212236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500"/>
                                        <p:tgtEl>
                                          <p:spTgt spid="34">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79">
                                            <p:txEl>
                                              <p:pRg st="0" end="0"/>
                                            </p:txEl>
                                          </p:spTgt>
                                        </p:tgtEl>
                                        <p:attrNameLst>
                                          <p:attrName>style.visibility</p:attrName>
                                        </p:attrNameLst>
                                      </p:cBhvr>
                                      <p:to>
                                        <p:strVal val="visible"/>
                                      </p:to>
                                    </p:set>
                                    <p:animEffect transition="in" filter="wipe(down)">
                                      <p:cBhvr>
                                        <p:cTn id="20" dur="500"/>
                                        <p:tgtEl>
                                          <p:spTgt spid="79">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77">
                                            <p:txEl>
                                              <p:pRg st="0" end="0"/>
                                            </p:txEl>
                                          </p:spTgt>
                                        </p:tgtEl>
                                        <p:attrNameLst>
                                          <p:attrName>style.visibility</p:attrName>
                                        </p:attrNameLst>
                                      </p:cBhvr>
                                      <p:to>
                                        <p:strVal val="visible"/>
                                      </p:to>
                                    </p:set>
                                    <p:anim calcmode="lin" valueType="num">
                                      <p:cBhvr additive="base">
                                        <p:cTn id="28"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76">
                                            <p:txEl>
                                              <p:pRg st="0" end="0"/>
                                            </p:txEl>
                                          </p:spTgt>
                                        </p:tgtEl>
                                        <p:attrNameLst>
                                          <p:attrName>style.visibility</p:attrName>
                                        </p:attrNameLst>
                                      </p:cBhvr>
                                      <p:to>
                                        <p:strVal val="visible"/>
                                      </p:to>
                                    </p:set>
                                    <p:anim calcmode="lin" valueType="num">
                                      <p:cBhvr additive="base">
                                        <p:cTn id="33"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additive="base">
                                        <p:cTn id="38" dur="500" fill="hold"/>
                                        <p:tgtEl>
                                          <p:spTgt spid="66"/>
                                        </p:tgtEl>
                                        <p:attrNameLst>
                                          <p:attrName>ppt_x</p:attrName>
                                        </p:attrNameLst>
                                      </p:cBhvr>
                                      <p:tavLst>
                                        <p:tav tm="0">
                                          <p:val>
                                            <p:strVal val="#ppt_x"/>
                                          </p:val>
                                        </p:tav>
                                        <p:tav tm="100000">
                                          <p:val>
                                            <p:strVal val="#ppt_x"/>
                                          </p:val>
                                        </p:tav>
                                      </p:tavLst>
                                    </p:anim>
                                    <p:anim calcmode="lin" valueType="num">
                                      <p:cBhvr additive="base">
                                        <p:cTn id="39" dur="500" fill="hold"/>
                                        <p:tgtEl>
                                          <p:spTgt spid="66"/>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67">
                                            <p:txEl>
                                              <p:pRg st="0" end="0"/>
                                            </p:txEl>
                                          </p:spTgt>
                                        </p:tgtEl>
                                        <p:attrNameLst>
                                          <p:attrName>style.visibility</p:attrName>
                                        </p:attrNameLst>
                                      </p:cBhvr>
                                      <p:to>
                                        <p:strVal val="visible"/>
                                      </p:to>
                                    </p:set>
                                    <p:animEffect transition="in" filter="wipe(down)">
                                      <p:cBhvr>
                                        <p:cTn id="43" dur="500"/>
                                        <p:tgtEl>
                                          <p:spTgt spid="67">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65">
                                            <p:txEl>
                                              <p:pRg st="0" end="0"/>
                                            </p:txEl>
                                          </p:spTgt>
                                        </p:tgtEl>
                                        <p:attrNameLst>
                                          <p:attrName>style.visibility</p:attrName>
                                        </p:attrNameLst>
                                      </p:cBhvr>
                                      <p:to>
                                        <p:strVal val="visible"/>
                                      </p:to>
                                    </p:set>
                                    <p:anim calcmode="lin" valueType="num">
                                      <p:cBhvr additive="base">
                                        <p:cTn id="51"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5">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64">
                                            <p:txEl>
                                              <p:pRg st="0" end="0"/>
                                            </p:txEl>
                                          </p:spTgt>
                                        </p:tgtEl>
                                        <p:attrNameLst>
                                          <p:attrName>style.visibility</p:attrName>
                                        </p:attrNameLst>
                                      </p:cBhvr>
                                      <p:to>
                                        <p:strVal val="visible"/>
                                      </p:to>
                                    </p:set>
                                    <p:anim calcmode="lin" valueType="num">
                                      <p:cBhvr additive="base">
                                        <p:cTn id="56"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additive="base">
                                        <p:cTn id="61" dur="500" fill="hold"/>
                                        <p:tgtEl>
                                          <p:spTgt spid="71"/>
                                        </p:tgtEl>
                                        <p:attrNameLst>
                                          <p:attrName>ppt_x</p:attrName>
                                        </p:attrNameLst>
                                      </p:cBhvr>
                                      <p:tavLst>
                                        <p:tav tm="0">
                                          <p:val>
                                            <p:strVal val="#ppt_x"/>
                                          </p:val>
                                        </p:tav>
                                        <p:tav tm="100000">
                                          <p:val>
                                            <p:strVal val="#ppt_x"/>
                                          </p:val>
                                        </p:tav>
                                      </p:tavLst>
                                    </p:anim>
                                    <p:anim calcmode="lin" valueType="num">
                                      <p:cBhvr additive="base">
                                        <p:cTn id="62" dur="500" fill="hold"/>
                                        <p:tgtEl>
                                          <p:spTgt spid="71"/>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72">
                                            <p:txEl>
                                              <p:pRg st="0" end="0"/>
                                            </p:txEl>
                                          </p:spTgt>
                                        </p:tgtEl>
                                        <p:attrNameLst>
                                          <p:attrName>style.visibility</p:attrName>
                                        </p:attrNameLst>
                                      </p:cBhvr>
                                      <p:to>
                                        <p:strVal val="visible"/>
                                      </p:to>
                                    </p:set>
                                    <p:animEffect transition="in" filter="wipe(down)">
                                      <p:cBhvr>
                                        <p:cTn id="66" dur="500"/>
                                        <p:tgtEl>
                                          <p:spTgt spid="72">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68"/>
                                        </p:tgtEl>
                                        <p:attrNameLst>
                                          <p:attrName>style.visibility</p:attrName>
                                        </p:attrNameLst>
                                      </p:cBhvr>
                                      <p:to>
                                        <p:strVal val="visible"/>
                                      </p:to>
                                    </p:set>
                                    <p:anim calcmode="lin" valueType="num">
                                      <p:cBhvr additive="base">
                                        <p:cTn id="69" dur="500" fill="hold"/>
                                        <p:tgtEl>
                                          <p:spTgt spid="68"/>
                                        </p:tgtEl>
                                        <p:attrNameLst>
                                          <p:attrName>ppt_x</p:attrName>
                                        </p:attrNameLst>
                                      </p:cBhvr>
                                      <p:tavLst>
                                        <p:tav tm="0">
                                          <p:val>
                                            <p:strVal val="#ppt_x"/>
                                          </p:val>
                                        </p:tav>
                                        <p:tav tm="100000">
                                          <p:val>
                                            <p:strVal val="#ppt_x"/>
                                          </p:val>
                                        </p:tav>
                                      </p:tavLst>
                                    </p:anim>
                                    <p:anim calcmode="lin" valueType="num">
                                      <p:cBhvr additive="base">
                                        <p:cTn id="70" dur="500" fill="hold"/>
                                        <p:tgtEl>
                                          <p:spTgt spid="68"/>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70">
                                            <p:txEl>
                                              <p:pRg st="0" end="0"/>
                                            </p:txEl>
                                          </p:spTgt>
                                        </p:tgtEl>
                                        <p:attrNameLst>
                                          <p:attrName>style.visibility</p:attrName>
                                        </p:attrNameLst>
                                      </p:cBhvr>
                                      <p:to>
                                        <p:strVal val="visible"/>
                                      </p:to>
                                    </p:set>
                                    <p:anim calcmode="lin" valueType="num">
                                      <p:cBhvr additive="base">
                                        <p:cTn id="74"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70">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69">
                                            <p:txEl>
                                              <p:pRg st="0" end="0"/>
                                            </p:txEl>
                                          </p:spTgt>
                                        </p:tgtEl>
                                        <p:attrNameLst>
                                          <p:attrName>style.visibility</p:attrName>
                                        </p:attrNameLst>
                                      </p:cBhvr>
                                      <p:to>
                                        <p:strVal val="visible"/>
                                      </p:to>
                                    </p:set>
                                    <p:anim calcmode="lin" valueType="num">
                                      <p:cBhvr additive="base">
                                        <p:cTn id="79"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7000"/>
                            </p:stCondLst>
                            <p:childTnLst>
                              <p:par>
                                <p:cTn id="82" presetID="2" presetClass="entr" presetSubtype="1" accel="50000" decel="50000" fill="hold" grpId="0" nodeType="afterEffect">
                                  <p:stCondLst>
                                    <p:cond delay="0"/>
                                  </p:stCondLst>
                                  <p:childTnLst>
                                    <p:set>
                                      <p:cBhvr>
                                        <p:cTn id="83" dur="1" fill="hold">
                                          <p:stCondLst>
                                            <p:cond delay="0"/>
                                          </p:stCondLst>
                                        </p:cTn>
                                        <p:tgtEl>
                                          <p:spTgt spid="81"/>
                                        </p:tgtEl>
                                        <p:attrNameLst>
                                          <p:attrName>style.visibility</p:attrName>
                                        </p:attrNameLst>
                                      </p:cBhvr>
                                      <p:to>
                                        <p:strVal val="visible"/>
                                      </p:to>
                                    </p:set>
                                    <p:anim calcmode="lin" valueType="num">
                                      <p:cBhvr additive="base">
                                        <p:cTn id="84" dur="500" fill="hold"/>
                                        <p:tgtEl>
                                          <p:spTgt spid="81"/>
                                        </p:tgtEl>
                                        <p:attrNameLst>
                                          <p:attrName>ppt_x</p:attrName>
                                        </p:attrNameLst>
                                      </p:cBhvr>
                                      <p:tavLst>
                                        <p:tav tm="0">
                                          <p:val>
                                            <p:strVal val="#ppt_x"/>
                                          </p:val>
                                        </p:tav>
                                        <p:tav tm="100000">
                                          <p:val>
                                            <p:strVal val="#ppt_x"/>
                                          </p:val>
                                        </p:tav>
                                      </p:tavLst>
                                    </p:anim>
                                    <p:anim calcmode="lin" valueType="num">
                                      <p:cBhvr additive="base">
                                        <p:cTn id="85" dur="500" fill="hold"/>
                                        <p:tgtEl>
                                          <p:spTgt spid="81"/>
                                        </p:tgtEl>
                                        <p:attrNameLst>
                                          <p:attrName>ppt_y</p:attrName>
                                        </p:attrNameLst>
                                      </p:cBhvr>
                                      <p:tavLst>
                                        <p:tav tm="0">
                                          <p:val>
                                            <p:strVal val="0-#ppt_h/2"/>
                                          </p:val>
                                        </p:tav>
                                        <p:tav tm="100000">
                                          <p:val>
                                            <p:strVal val="#ppt_y"/>
                                          </p:val>
                                        </p:tav>
                                      </p:tavLst>
                                    </p:anim>
                                  </p:childTnLst>
                                </p:cTn>
                              </p:par>
                            </p:childTnLst>
                          </p:cTn>
                        </p:par>
                        <p:par>
                          <p:cTn id="86" fill="hold">
                            <p:stCondLst>
                              <p:cond delay="7500"/>
                            </p:stCondLst>
                            <p:childTnLst>
                              <p:par>
                                <p:cTn id="87" presetID="22" presetClass="entr" presetSubtype="4" fill="hold" grpId="0" nodeType="afterEffect" nodePh="1">
                                  <p:stCondLst>
                                    <p:cond delay="0"/>
                                  </p:stCondLst>
                                  <p:endCondLst>
                                    <p:cond evt="begin" delay="0">
                                      <p:tn val="87"/>
                                    </p:cond>
                                  </p:endCondLst>
                                  <p:childTnLst>
                                    <p:set>
                                      <p:cBhvr>
                                        <p:cTn id="88" dur="1" fill="hold">
                                          <p:stCondLst>
                                            <p:cond delay="0"/>
                                          </p:stCondLst>
                                        </p:cTn>
                                        <p:tgtEl>
                                          <p:spTgt spid="82">
                                            <p:txEl>
                                              <p:pRg st="0" end="0"/>
                                            </p:txEl>
                                          </p:spTgt>
                                        </p:tgtEl>
                                        <p:attrNameLst>
                                          <p:attrName>style.visibility</p:attrName>
                                        </p:attrNameLst>
                                      </p:cBhvr>
                                      <p:to>
                                        <p:strVal val="visible"/>
                                      </p:to>
                                    </p:set>
                                    <p:animEffect transition="in" filter="wipe(down)">
                                      <p:cBhvr>
                                        <p:cTn id="89" dur="500"/>
                                        <p:tgtEl>
                                          <p:spTgt spid="82">
                                            <p:txEl>
                                              <p:pRg st="0" end="0"/>
                                            </p:txEl>
                                          </p:spTgt>
                                        </p:tgtEl>
                                      </p:cBhvr>
                                    </p:animEffect>
                                  </p:childTnLst>
                                </p:cTn>
                              </p:par>
                              <p:par>
                                <p:cTn id="90" presetID="2" presetClass="entr" presetSubtype="4" accel="50000" decel="50000" fill="hold" grpId="0" nodeType="withEffect">
                                  <p:stCondLst>
                                    <p:cond delay="0"/>
                                  </p:stCondLst>
                                  <p:childTnLst>
                                    <p:set>
                                      <p:cBhvr>
                                        <p:cTn id="91" dur="1" fill="hold">
                                          <p:stCondLst>
                                            <p:cond delay="0"/>
                                          </p:stCondLst>
                                        </p:cTn>
                                        <p:tgtEl>
                                          <p:spTgt spid="73"/>
                                        </p:tgtEl>
                                        <p:attrNameLst>
                                          <p:attrName>style.visibility</p:attrName>
                                        </p:attrNameLst>
                                      </p:cBhvr>
                                      <p:to>
                                        <p:strVal val="visible"/>
                                      </p:to>
                                    </p:set>
                                    <p:anim calcmode="lin" valueType="num">
                                      <p:cBhvr additive="base">
                                        <p:cTn id="92" dur="500" fill="hold"/>
                                        <p:tgtEl>
                                          <p:spTgt spid="73"/>
                                        </p:tgtEl>
                                        <p:attrNameLst>
                                          <p:attrName>ppt_x</p:attrName>
                                        </p:attrNameLst>
                                      </p:cBhvr>
                                      <p:tavLst>
                                        <p:tav tm="0">
                                          <p:val>
                                            <p:strVal val="#ppt_x"/>
                                          </p:val>
                                        </p:tav>
                                        <p:tav tm="100000">
                                          <p:val>
                                            <p:strVal val="#ppt_x"/>
                                          </p:val>
                                        </p:tav>
                                      </p:tavLst>
                                    </p:anim>
                                    <p:anim calcmode="lin" valueType="num">
                                      <p:cBhvr additive="base">
                                        <p:cTn id="93" dur="500" fill="hold"/>
                                        <p:tgtEl>
                                          <p:spTgt spid="73"/>
                                        </p:tgtEl>
                                        <p:attrNameLst>
                                          <p:attrName>ppt_y</p:attrName>
                                        </p:attrNameLst>
                                      </p:cBhvr>
                                      <p:tavLst>
                                        <p:tav tm="0">
                                          <p:val>
                                            <p:strVal val="1+#ppt_h/2"/>
                                          </p:val>
                                        </p:tav>
                                        <p:tav tm="100000">
                                          <p:val>
                                            <p:strVal val="#ppt_y"/>
                                          </p:val>
                                        </p:tav>
                                      </p:tavLst>
                                    </p:anim>
                                  </p:childTnLst>
                                </p:cTn>
                              </p:par>
                            </p:childTnLst>
                          </p:cTn>
                        </p:par>
                        <p:par>
                          <p:cTn id="94" fill="hold">
                            <p:stCondLst>
                              <p:cond delay="8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80">
                                            <p:txEl>
                                              <p:pRg st="0" end="0"/>
                                            </p:txEl>
                                          </p:spTgt>
                                        </p:tgtEl>
                                        <p:attrNameLst>
                                          <p:attrName>style.visibility</p:attrName>
                                        </p:attrNameLst>
                                      </p:cBhvr>
                                      <p:to>
                                        <p:strVal val="visible"/>
                                      </p:to>
                                    </p:set>
                                    <p:anim calcmode="lin" valueType="num">
                                      <p:cBhvr additive="base">
                                        <p:cTn id="97" dur="500" fill="hold"/>
                                        <p:tgtEl>
                                          <p:spTgt spid="80">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80">
                                            <p:txEl>
                                              <p:pRg st="0" end="0"/>
                                            </p:txEl>
                                          </p:spTgt>
                                        </p:tgtEl>
                                        <p:attrNameLst>
                                          <p:attrName>ppt_y</p:attrName>
                                        </p:attrNameLst>
                                      </p:cBhvr>
                                      <p:tavLst>
                                        <p:tav tm="0">
                                          <p:val>
                                            <p:strVal val="1+#ppt_h/2"/>
                                          </p:val>
                                        </p:tav>
                                        <p:tav tm="100000">
                                          <p:val>
                                            <p:strVal val="#ppt_y"/>
                                          </p:val>
                                        </p:tav>
                                      </p:tavLst>
                                    </p:anim>
                                  </p:childTnLst>
                                </p:cTn>
                              </p:par>
                            </p:childTnLst>
                          </p:cTn>
                        </p:par>
                        <p:par>
                          <p:cTn id="99" fill="hold">
                            <p:stCondLst>
                              <p:cond delay="8500"/>
                            </p:stCondLst>
                            <p:childTnLst>
                              <p:par>
                                <p:cTn id="100" presetID="2" presetClass="entr" presetSubtype="4" accel="50000" decel="50000" fill="hold" grpId="0" nodeType="afterEffect" nodePh="1">
                                  <p:stCondLst>
                                    <p:cond delay="0"/>
                                  </p:stCondLst>
                                  <p:endCondLst>
                                    <p:cond evt="begin" delay="0">
                                      <p:tn val="100"/>
                                    </p:cond>
                                  </p:endCondLst>
                                  <p:childTnLst>
                                    <p:set>
                                      <p:cBhvr>
                                        <p:cTn id="101" dur="1" fill="hold">
                                          <p:stCondLst>
                                            <p:cond delay="0"/>
                                          </p:stCondLst>
                                        </p:cTn>
                                        <p:tgtEl>
                                          <p:spTgt spid="74">
                                            <p:txEl>
                                              <p:pRg st="0" end="0"/>
                                            </p:txEl>
                                          </p:spTgt>
                                        </p:tgtEl>
                                        <p:attrNameLst>
                                          <p:attrName>style.visibility</p:attrName>
                                        </p:attrNameLst>
                                      </p:cBhvr>
                                      <p:to>
                                        <p:strVal val="visible"/>
                                      </p:to>
                                    </p:set>
                                    <p:anim calcmode="lin" valueType="num">
                                      <p:cBhvr additive="base">
                                        <p:cTn id="102"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74">
                                            <p:txEl>
                                              <p:pRg st="0" end="0"/>
                                            </p:txEl>
                                          </p:spTgt>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2" presetClass="entr" presetSubtype="1" accel="50000" decel="50000"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additive="base">
                                        <p:cTn id="107" dur="500" fill="hold"/>
                                        <p:tgtEl>
                                          <p:spTgt spid="86"/>
                                        </p:tgtEl>
                                        <p:attrNameLst>
                                          <p:attrName>ppt_x</p:attrName>
                                        </p:attrNameLst>
                                      </p:cBhvr>
                                      <p:tavLst>
                                        <p:tav tm="0">
                                          <p:val>
                                            <p:strVal val="#ppt_x"/>
                                          </p:val>
                                        </p:tav>
                                        <p:tav tm="100000">
                                          <p:val>
                                            <p:strVal val="#ppt_x"/>
                                          </p:val>
                                        </p:tav>
                                      </p:tavLst>
                                    </p:anim>
                                    <p:anim calcmode="lin" valueType="num">
                                      <p:cBhvr additive="base">
                                        <p:cTn id="108" dur="500" fill="hold"/>
                                        <p:tgtEl>
                                          <p:spTgt spid="86"/>
                                        </p:tgtEl>
                                        <p:attrNameLst>
                                          <p:attrName>ppt_y</p:attrName>
                                        </p:attrNameLst>
                                      </p:cBhvr>
                                      <p:tavLst>
                                        <p:tav tm="0">
                                          <p:val>
                                            <p:strVal val="0-#ppt_h/2"/>
                                          </p:val>
                                        </p:tav>
                                        <p:tav tm="100000">
                                          <p:val>
                                            <p:strVal val="#ppt_y"/>
                                          </p:val>
                                        </p:tav>
                                      </p:tavLst>
                                    </p:anim>
                                  </p:childTnLst>
                                </p:cTn>
                              </p:par>
                            </p:childTnLst>
                          </p:cTn>
                        </p:par>
                        <p:par>
                          <p:cTn id="109" fill="hold">
                            <p:stCondLst>
                              <p:cond delay="9500"/>
                            </p:stCondLst>
                            <p:childTnLst>
                              <p:par>
                                <p:cTn id="110" presetID="22" presetClass="entr" presetSubtype="4" fill="hold" grpId="0" nodeType="afterEffect" nodePh="1">
                                  <p:stCondLst>
                                    <p:cond delay="0"/>
                                  </p:stCondLst>
                                  <p:endCondLst>
                                    <p:cond evt="begin" delay="0">
                                      <p:tn val="110"/>
                                    </p:cond>
                                  </p:endCondLst>
                                  <p:childTnLst>
                                    <p:set>
                                      <p:cBhvr>
                                        <p:cTn id="111" dur="1" fill="hold">
                                          <p:stCondLst>
                                            <p:cond delay="0"/>
                                          </p:stCondLst>
                                        </p:cTn>
                                        <p:tgtEl>
                                          <p:spTgt spid="87">
                                            <p:txEl>
                                              <p:pRg st="0" end="0"/>
                                            </p:txEl>
                                          </p:spTgt>
                                        </p:tgtEl>
                                        <p:attrNameLst>
                                          <p:attrName>style.visibility</p:attrName>
                                        </p:attrNameLst>
                                      </p:cBhvr>
                                      <p:to>
                                        <p:strVal val="visible"/>
                                      </p:to>
                                    </p:set>
                                    <p:animEffect transition="in" filter="wipe(down)">
                                      <p:cBhvr>
                                        <p:cTn id="112" dur="500"/>
                                        <p:tgtEl>
                                          <p:spTgt spid="87">
                                            <p:txEl>
                                              <p:pRg st="0" end="0"/>
                                            </p:txEl>
                                          </p:spTgt>
                                        </p:tgtEl>
                                      </p:cBhvr>
                                    </p:animEffect>
                                  </p:childTnLst>
                                </p:cTn>
                              </p:par>
                              <p:par>
                                <p:cTn id="113" presetID="2" presetClass="entr" presetSubtype="4" accel="50000" decel="50000" fill="hold" grpId="0" nodeType="withEffect">
                                  <p:stCondLst>
                                    <p:cond delay="0"/>
                                  </p:stCondLst>
                                  <p:childTnLst>
                                    <p:set>
                                      <p:cBhvr>
                                        <p:cTn id="114" dur="1" fill="hold">
                                          <p:stCondLst>
                                            <p:cond delay="0"/>
                                          </p:stCondLst>
                                        </p:cTn>
                                        <p:tgtEl>
                                          <p:spTgt spid="83"/>
                                        </p:tgtEl>
                                        <p:attrNameLst>
                                          <p:attrName>style.visibility</p:attrName>
                                        </p:attrNameLst>
                                      </p:cBhvr>
                                      <p:to>
                                        <p:strVal val="visible"/>
                                      </p:to>
                                    </p:set>
                                    <p:anim calcmode="lin" valueType="num">
                                      <p:cBhvr additive="base">
                                        <p:cTn id="115" dur="500" fill="hold"/>
                                        <p:tgtEl>
                                          <p:spTgt spid="83"/>
                                        </p:tgtEl>
                                        <p:attrNameLst>
                                          <p:attrName>ppt_x</p:attrName>
                                        </p:attrNameLst>
                                      </p:cBhvr>
                                      <p:tavLst>
                                        <p:tav tm="0">
                                          <p:val>
                                            <p:strVal val="#ppt_x"/>
                                          </p:val>
                                        </p:tav>
                                        <p:tav tm="100000">
                                          <p:val>
                                            <p:strVal val="#ppt_x"/>
                                          </p:val>
                                        </p:tav>
                                      </p:tavLst>
                                    </p:anim>
                                    <p:anim calcmode="lin" valueType="num">
                                      <p:cBhvr additive="base">
                                        <p:cTn id="116" dur="500" fill="hold"/>
                                        <p:tgtEl>
                                          <p:spTgt spid="83"/>
                                        </p:tgtEl>
                                        <p:attrNameLst>
                                          <p:attrName>ppt_y</p:attrName>
                                        </p:attrNameLst>
                                      </p:cBhvr>
                                      <p:tavLst>
                                        <p:tav tm="0">
                                          <p:val>
                                            <p:strVal val="1+#ppt_h/2"/>
                                          </p:val>
                                        </p:tav>
                                        <p:tav tm="100000">
                                          <p:val>
                                            <p:strVal val="#ppt_y"/>
                                          </p:val>
                                        </p:tav>
                                      </p:tavLst>
                                    </p:anim>
                                  </p:childTnLst>
                                </p:cTn>
                              </p:par>
                            </p:childTnLst>
                          </p:cTn>
                        </p:par>
                        <p:par>
                          <p:cTn id="117" fill="hold">
                            <p:stCondLst>
                              <p:cond delay="10000"/>
                            </p:stCondLst>
                            <p:childTnLst>
                              <p:par>
                                <p:cTn id="118" presetID="2" presetClass="entr" presetSubtype="4" accel="50000" decel="50000" fill="hold" grpId="0" nodeType="afterEffect" nodePh="1">
                                  <p:stCondLst>
                                    <p:cond delay="0"/>
                                  </p:stCondLst>
                                  <p:endCondLst>
                                    <p:cond evt="begin" delay="0">
                                      <p:tn val="118"/>
                                    </p:cond>
                                  </p:endCondLst>
                                  <p:childTnLst>
                                    <p:set>
                                      <p:cBhvr>
                                        <p:cTn id="119" dur="1" fill="hold">
                                          <p:stCondLst>
                                            <p:cond delay="0"/>
                                          </p:stCondLst>
                                        </p:cTn>
                                        <p:tgtEl>
                                          <p:spTgt spid="85">
                                            <p:txEl>
                                              <p:pRg st="0" end="0"/>
                                            </p:txEl>
                                          </p:spTgt>
                                        </p:tgtEl>
                                        <p:attrNameLst>
                                          <p:attrName>style.visibility</p:attrName>
                                        </p:attrNameLst>
                                      </p:cBhvr>
                                      <p:to>
                                        <p:strVal val="visible"/>
                                      </p:to>
                                    </p:set>
                                    <p:anim calcmode="lin" valueType="num">
                                      <p:cBhvr additive="base">
                                        <p:cTn id="120"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85">
                                            <p:txEl>
                                              <p:pRg st="0" end="0"/>
                                            </p:txEl>
                                          </p:spTgt>
                                        </p:tgtEl>
                                        <p:attrNameLst>
                                          <p:attrName>ppt_y</p:attrName>
                                        </p:attrNameLst>
                                      </p:cBhvr>
                                      <p:tavLst>
                                        <p:tav tm="0">
                                          <p:val>
                                            <p:strVal val="1+#ppt_h/2"/>
                                          </p:val>
                                        </p:tav>
                                        <p:tav tm="100000">
                                          <p:val>
                                            <p:strVal val="#ppt_y"/>
                                          </p:val>
                                        </p:tav>
                                      </p:tavLst>
                                    </p:anim>
                                  </p:childTnLst>
                                </p:cTn>
                              </p:par>
                            </p:childTnLst>
                          </p:cTn>
                        </p:par>
                        <p:par>
                          <p:cTn id="122" fill="hold">
                            <p:stCondLst>
                              <p:cond delay="10500"/>
                            </p:stCondLst>
                            <p:childTnLst>
                              <p:par>
                                <p:cTn id="123" presetID="2" presetClass="entr" presetSubtype="4" accel="50000" decel="50000" fill="hold" grpId="0" nodeType="afterEffect" nodePh="1">
                                  <p:stCondLst>
                                    <p:cond delay="0"/>
                                  </p:stCondLst>
                                  <p:endCondLst>
                                    <p:cond evt="begin" delay="0">
                                      <p:tn val="123"/>
                                    </p:cond>
                                  </p:endCondLst>
                                  <p:childTnLst>
                                    <p:set>
                                      <p:cBhvr>
                                        <p:cTn id="124" dur="1" fill="hold">
                                          <p:stCondLst>
                                            <p:cond delay="0"/>
                                          </p:stCondLst>
                                        </p:cTn>
                                        <p:tgtEl>
                                          <p:spTgt spid="84">
                                            <p:txEl>
                                              <p:pRg st="0" end="0"/>
                                            </p:txEl>
                                          </p:spTgt>
                                        </p:tgtEl>
                                        <p:attrNameLst>
                                          <p:attrName>style.visibility</p:attrName>
                                        </p:attrNameLst>
                                      </p:cBhvr>
                                      <p:to>
                                        <p:strVal val="visible"/>
                                      </p:to>
                                    </p:set>
                                    <p:anim calcmode="lin" valueType="num">
                                      <p:cBhvr additive="base">
                                        <p:cTn id="125" dur="500" fill="hold"/>
                                        <p:tgtEl>
                                          <p:spTgt spid="84">
                                            <p:txEl>
                                              <p:pRg st="0" end="0"/>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8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ppt_x"/>
                          </p:val>
                        </p:tav>
                        <p:tav tm="100000">
                          <p:val>
                            <p:strVal val="#ppt_x"/>
                          </p:val>
                        </p:tav>
                      </p:tavLst>
                    </p:anim>
                    <p:anim calcmode="lin" valueType="num">
                      <p:cBhvr additive="base">
                        <p:cTn dur="500" fill="hold"/>
                        <p:tgtEl>
                          <p:spTgt spid="77"/>
                        </p:tgtEl>
                        <p:attrNameLst>
                          <p:attrName>ppt_y</p:attrName>
                        </p:attrNameLst>
                      </p:cBhvr>
                      <p:tavLst>
                        <p:tav tm="0">
                          <p:val>
                            <p:strVal val="1+#ppt_h/2"/>
                          </p:val>
                        </p:tav>
                        <p:tav tm="100000">
                          <p:val>
                            <p:strVal val="#ppt_y"/>
                          </p:val>
                        </p:tav>
                      </p:tavLst>
                    </p:anim>
                  </p:childTnLst>
                </p:cTn>
              </p:par>
            </p:tnLst>
          </p:tmpl>
        </p:tmplLst>
      </p:bldP>
      <p:bldP spid="78" grpId="0" animBg="1"/>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63" grpId="0"/>
      <p:bldP spid="6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ppt_x"/>
                          </p:val>
                        </p:tav>
                        <p:tav tm="100000">
                          <p:val>
                            <p:strVal val="#ppt_x"/>
                          </p:val>
                        </p:tav>
                      </p:tavLst>
                    </p:anim>
                    <p:anim calcmode="lin" valueType="num">
                      <p:cBhvr additive="base">
                        <p:cTn dur="500" fill="hold"/>
                        <p:tgtEl>
                          <p:spTgt spid="64"/>
                        </p:tgtEl>
                        <p:attrNameLst>
                          <p:attrName>ppt_y</p:attrName>
                        </p:attrNameLst>
                      </p:cBhvr>
                      <p:tavLst>
                        <p:tav tm="0">
                          <p:val>
                            <p:strVal val="1+#ppt_h/2"/>
                          </p:val>
                        </p:tav>
                        <p:tav tm="100000">
                          <p:val>
                            <p:strVal val="#ppt_y"/>
                          </p:val>
                        </p:tav>
                      </p:tavLst>
                    </p:anim>
                  </p:childTnLst>
                </p:cTn>
              </p:par>
            </p:tnLst>
          </p:tmpl>
        </p:tmplLst>
      </p:bldP>
      <p:bldP spid="6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5"/>
                        </p:tgtEl>
                        <p:attrNameLst>
                          <p:attrName>style.visibility</p:attrName>
                        </p:attrNameLst>
                      </p:cBhvr>
                      <p:to>
                        <p:strVal val="visible"/>
                      </p:to>
                    </p:set>
                    <p:anim calcmode="lin" valueType="num">
                      <p:cBhvr additive="base">
                        <p:cTn dur="500" fill="hold"/>
                        <p:tgtEl>
                          <p:spTgt spid="65"/>
                        </p:tgtEl>
                        <p:attrNameLst>
                          <p:attrName>ppt_x</p:attrName>
                        </p:attrNameLst>
                      </p:cBhvr>
                      <p:tavLst>
                        <p:tav tm="0">
                          <p:val>
                            <p:strVal val="#ppt_x"/>
                          </p:val>
                        </p:tav>
                        <p:tav tm="100000">
                          <p:val>
                            <p:strVal val="#ppt_x"/>
                          </p:val>
                        </p:tav>
                      </p:tavLst>
                    </p:anim>
                    <p:anim calcmode="lin" valueType="num">
                      <p:cBhvr additive="base">
                        <p:cTn dur="500" fill="hold"/>
                        <p:tgtEl>
                          <p:spTgt spid="65"/>
                        </p:tgtEl>
                        <p:attrNameLst>
                          <p:attrName>ppt_y</p:attrName>
                        </p:attrNameLst>
                      </p:cBhvr>
                      <p:tavLst>
                        <p:tav tm="0">
                          <p:val>
                            <p:strVal val="1+#ppt_h/2"/>
                          </p:val>
                        </p:tav>
                        <p:tav tm="100000">
                          <p:val>
                            <p:strVal val="#ppt_y"/>
                          </p:val>
                        </p:tav>
                      </p:tavLst>
                    </p:anim>
                  </p:childTnLst>
                </p:cTn>
              </p:par>
            </p:tnLst>
          </p:tmpl>
        </p:tmplLst>
      </p:bldP>
      <p:bldP spid="66" grpId="0" animBg="1"/>
      <p:bldP spid="6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7"/>
                        </p:tgtEl>
                        <p:attrNameLst>
                          <p:attrName>style.visibility</p:attrName>
                        </p:attrNameLst>
                      </p:cBhvr>
                      <p:to>
                        <p:strVal val="visible"/>
                      </p:to>
                    </p:set>
                    <p:animEffect transition="in" filter="wipe(down)">
                      <p:cBhvr>
                        <p:cTn dur="500"/>
                        <p:tgtEl>
                          <p:spTgt spid="67"/>
                        </p:tgtEl>
                      </p:cBhvr>
                    </p:animEffect>
                  </p:childTnLst>
                </p:cTn>
              </p:par>
            </p:tnLst>
          </p:tmpl>
        </p:tmplLst>
      </p:bldP>
      <p:bldP spid="68" grpId="0"/>
      <p:bldP spid="6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ppt_x"/>
                          </p:val>
                        </p:tav>
                        <p:tav tm="100000">
                          <p:val>
                            <p:strVal val="#ppt_x"/>
                          </p:val>
                        </p:tav>
                      </p:tavLst>
                    </p:anim>
                    <p:anim calcmode="lin" valueType="num">
                      <p:cBhvr additive="base">
                        <p:cTn dur="500" fill="hold"/>
                        <p:tgtEl>
                          <p:spTgt spid="69"/>
                        </p:tgtEl>
                        <p:attrNameLst>
                          <p:attrName>ppt_y</p:attrName>
                        </p:attrNameLst>
                      </p:cBhvr>
                      <p:tavLst>
                        <p:tav tm="0">
                          <p:val>
                            <p:strVal val="1+#ppt_h/2"/>
                          </p:val>
                        </p:tav>
                        <p:tav tm="100000">
                          <p:val>
                            <p:strVal val="#ppt_y"/>
                          </p:val>
                        </p:tav>
                      </p:tavLst>
                    </p:anim>
                  </p:childTnLst>
                </p:cTn>
              </p:par>
            </p:tnLst>
          </p:tmpl>
        </p:tmplLst>
      </p:bldP>
      <p:bldP spid="7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0"/>
                        </p:tgtEl>
                        <p:attrNameLst>
                          <p:attrName>style.visibility</p:attrName>
                        </p:attrNameLst>
                      </p:cBhvr>
                      <p:to>
                        <p:strVal val="visible"/>
                      </p:to>
                    </p:set>
                    <p:anim calcmode="lin" valueType="num">
                      <p:cBhvr additive="base">
                        <p:cTn dur="500" fill="hold"/>
                        <p:tgtEl>
                          <p:spTgt spid="70"/>
                        </p:tgtEl>
                        <p:attrNameLst>
                          <p:attrName>ppt_x</p:attrName>
                        </p:attrNameLst>
                      </p:cBhvr>
                      <p:tavLst>
                        <p:tav tm="0">
                          <p:val>
                            <p:strVal val="#ppt_x"/>
                          </p:val>
                        </p:tav>
                        <p:tav tm="100000">
                          <p:val>
                            <p:strVal val="#ppt_x"/>
                          </p:val>
                        </p:tav>
                      </p:tavLst>
                    </p:anim>
                    <p:anim calcmode="lin" valueType="num">
                      <p:cBhvr additive="base">
                        <p:cTn dur="500" fill="hold"/>
                        <p:tgtEl>
                          <p:spTgt spid="70"/>
                        </p:tgtEl>
                        <p:attrNameLst>
                          <p:attrName>ppt_y</p:attrName>
                        </p:attrNameLst>
                      </p:cBhvr>
                      <p:tavLst>
                        <p:tav tm="0">
                          <p:val>
                            <p:strVal val="1+#ppt_h/2"/>
                          </p:val>
                        </p:tav>
                        <p:tav tm="100000">
                          <p:val>
                            <p:strVal val="#ppt_y"/>
                          </p:val>
                        </p:tav>
                      </p:tavLst>
                    </p:anim>
                  </p:childTnLst>
                </p:cTn>
              </p:par>
            </p:tnLst>
          </p:tmpl>
        </p:tmplLst>
      </p:bldP>
      <p:bldP spid="71" grpId="0" animBg="1"/>
      <p:bldP spid="7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2"/>
                        </p:tgtEl>
                        <p:attrNameLst>
                          <p:attrName>style.visibility</p:attrName>
                        </p:attrNameLst>
                      </p:cBhvr>
                      <p:to>
                        <p:strVal val="visible"/>
                      </p:to>
                    </p:set>
                    <p:animEffect transition="in" filter="wipe(down)">
                      <p:cBhvr>
                        <p:cTn dur="500"/>
                        <p:tgtEl>
                          <p:spTgt spid="72"/>
                        </p:tgtEl>
                      </p:cBhvr>
                    </p:animEffect>
                  </p:childTnLst>
                </p:cTn>
              </p:par>
            </p:tnLst>
          </p:tmpl>
        </p:tmplLst>
      </p:bldP>
      <p:bldP spid="73" grpId="0"/>
      <p:bldP spid="7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4"/>
                        </p:tgtEl>
                        <p:attrNameLst>
                          <p:attrName>style.visibility</p:attrName>
                        </p:attrNameLst>
                      </p:cBhvr>
                      <p:to>
                        <p:strVal val="visible"/>
                      </p:to>
                    </p:set>
                    <p:anim calcmode="lin" valueType="num">
                      <p:cBhvr additive="base">
                        <p:cTn dur="500" fill="hold"/>
                        <p:tgtEl>
                          <p:spTgt spid="74"/>
                        </p:tgtEl>
                        <p:attrNameLst>
                          <p:attrName>ppt_x</p:attrName>
                        </p:attrNameLst>
                      </p:cBhvr>
                      <p:tavLst>
                        <p:tav tm="0">
                          <p:val>
                            <p:strVal val="#ppt_x"/>
                          </p:val>
                        </p:tav>
                        <p:tav tm="100000">
                          <p:val>
                            <p:strVal val="#ppt_x"/>
                          </p:val>
                        </p:tav>
                      </p:tavLst>
                    </p:anim>
                    <p:anim calcmode="lin" valueType="num">
                      <p:cBhvr additive="base">
                        <p:cTn dur="500" fill="hold"/>
                        <p:tgtEl>
                          <p:spTgt spid="74"/>
                        </p:tgtEl>
                        <p:attrNameLst>
                          <p:attrName>ppt_y</p:attrName>
                        </p:attrNameLst>
                      </p:cBhvr>
                      <p:tavLst>
                        <p:tav tm="0">
                          <p:val>
                            <p:strVal val="1+#ppt_h/2"/>
                          </p:val>
                        </p:tav>
                        <p:tav tm="100000">
                          <p:val>
                            <p:strVal val="#ppt_y"/>
                          </p:val>
                        </p:tav>
                      </p:tavLst>
                    </p:anim>
                  </p:childTnLst>
                </p:cTn>
              </p:par>
            </p:tnLst>
          </p:tmpl>
        </p:tmplLst>
      </p:bldP>
      <p:bldP spid="8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0"/>
                        </p:tgtEl>
                        <p:attrNameLst>
                          <p:attrName>style.visibility</p:attrName>
                        </p:attrNameLst>
                      </p:cBhvr>
                      <p:to>
                        <p:strVal val="visible"/>
                      </p:to>
                    </p:set>
                    <p:anim calcmode="lin" valueType="num">
                      <p:cBhvr additive="base">
                        <p:cTn dur="500" fill="hold"/>
                        <p:tgtEl>
                          <p:spTgt spid="80"/>
                        </p:tgtEl>
                        <p:attrNameLst>
                          <p:attrName>ppt_x</p:attrName>
                        </p:attrNameLst>
                      </p:cBhvr>
                      <p:tavLst>
                        <p:tav tm="0">
                          <p:val>
                            <p:strVal val="#ppt_x"/>
                          </p:val>
                        </p:tav>
                        <p:tav tm="100000">
                          <p:val>
                            <p:strVal val="#ppt_x"/>
                          </p:val>
                        </p:tav>
                      </p:tavLst>
                    </p:anim>
                    <p:anim calcmode="lin" valueType="num">
                      <p:cBhvr additive="base">
                        <p:cTn dur="500" fill="hold"/>
                        <p:tgtEl>
                          <p:spTgt spid="80"/>
                        </p:tgtEl>
                        <p:attrNameLst>
                          <p:attrName>ppt_y</p:attrName>
                        </p:attrNameLst>
                      </p:cBhvr>
                      <p:tavLst>
                        <p:tav tm="0">
                          <p:val>
                            <p:strVal val="1+#ppt_h/2"/>
                          </p:val>
                        </p:tav>
                        <p:tav tm="100000">
                          <p:val>
                            <p:strVal val="#ppt_y"/>
                          </p:val>
                        </p:tav>
                      </p:tavLst>
                    </p:anim>
                  </p:childTnLst>
                </p:cTn>
              </p:par>
            </p:tnLst>
          </p:tmpl>
        </p:tmplLst>
      </p:bldP>
      <p:bldP spid="81" grpId="0" animBg="1"/>
      <p:bldP spid="8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2"/>
                        </p:tgtEl>
                        <p:attrNameLst>
                          <p:attrName>style.visibility</p:attrName>
                        </p:attrNameLst>
                      </p:cBhvr>
                      <p:to>
                        <p:strVal val="visible"/>
                      </p:to>
                    </p:set>
                    <p:animEffect transition="in" filter="wipe(down)">
                      <p:cBhvr>
                        <p:cTn dur="500"/>
                        <p:tgtEl>
                          <p:spTgt spid="82"/>
                        </p:tgtEl>
                      </p:cBhvr>
                    </p:animEffect>
                  </p:childTnLst>
                </p:cTn>
              </p:par>
            </p:tnLst>
          </p:tmpl>
        </p:tmplLst>
      </p:bldP>
      <p:bldP spid="83" grpId="0"/>
      <p:bldP spid="8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4"/>
                        </p:tgtEl>
                        <p:attrNameLst>
                          <p:attrName>style.visibility</p:attrName>
                        </p:attrNameLst>
                      </p:cBhvr>
                      <p:to>
                        <p:strVal val="visible"/>
                      </p:to>
                    </p:set>
                    <p:anim calcmode="lin" valueType="num">
                      <p:cBhvr additive="base">
                        <p:cTn dur="500" fill="hold"/>
                        <p:tgtEl>
                          <p:spTgt spid="84"/>
                        </p:tgtEl>
                        <p:attrNameLst>
                          <p:attrName>ppt_x</p:attrName>
                        </p:attrNameLst>
                      </p:cBhvr>
                      <p:tavLst>
                        <p:tav tm="0">
                          <p:val>
                            <p:strVal val="#ppt_x"/>
                          </p:val>
                        </p:tav>
                        <p:tav tm="100000">
                          <p:val>
                            <p:strVal val="#ppt_x"/>
                          </p:val>
                        </p:tav>
                      </p:tavLst>
                    </p:anim>
                    <p:anim calcmode="lin" valueType="num">
                      <p:cBhvr additive="base">
                        <p:cTn dur="500" fill="hold"/>
                        <p:tgtEl>
                          <p:spTgt spid="84"/>
                        </p:tgtEl>
                        <p:attrNameLst>
                          <p:attrName>ppt_y</p:attrName>
                        </p:attrNameLst>
                      </p:cBhvr>
                      <p:tavLst>
                        <p:tav tm="0">
                          <p:val>
                            <p:strVal val="1+#ppt_h/2"/>
                          </p:val>
                        </p:tav>
                        <p:tav tm="100000">
                          <p:val>
                            <p:strVal val="#ppt_y"/>
                          </p:val>
                        </p:tav>
                      </p:tavLst>
                    </p:anim>
                  </p:childTnLst>
                </p:cTn>
              </p:par>
            </p:tnLst>
          </p:tmpl>
        </p:tmplLst>
      </p:bldP>
      <p:bldP spid="8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5"/>
                        </p:tgtEl>
                        <p:attrNameLst>
                          <p:attrName>style.visibility</p:attrName>
                        </p:attrNameLst>
                      </p:cBhvr>
                      <p:to>
                        <p:strVal val="visible"/>
                      </p:to>
                    </p:set>
                    <p:anim calcmode="lin" valueType="num">
                      <p:cBhvr additive="base">
                        <p:cTn dur="500" fill="hold"/>
                        <p:tgtEl>
                          <p:spTgt spid="85"/>
                        </p:tgtEl>
                        <p:attrNameLst>
                          <p:attrName>ppt_x</p:attrName>
                        </p:attrNameLst>
                      </p:cBhvr>
                      <p:tavLst>
                        <p:tav tm="0">
                          <p:val>
                            <p:strVal val="#ppt_x"/>
                          </p:val>
                        </p:tav>
                        <p:tav tm="100000">
                          <p:val>
                            <p:strVal val="#ppt_x"/>
                          </p:val>
                        </p:tav>
                      </p:tavLst>
                    </p:anim>
                    <p:anim calcmode="lin" valueType="num">
                      <p:cBhvr additive="base">
                        <p:cTn dur="500" fill="hold"/>
                        <p:tgtEl>
                          <p:spTgt spid="85"/>
                        </p:tgtEl>
                        <p:attrNameLst>
                          <p:attrName>ppt_y</p:attrName>
                        </p:attrNameLst>
                      </p:cBhvr>
                      <p:tavLst>
                        <p:tav tm="0">
                          <p:val>
                            <p:strVal val="1+#ppt_h/2"/>
                          </p:val>
                        </p:tav>
                        <p:tav tm="100000">
                          <p:val>
                            <p:strVal val="#ppt_y"/>
                          </p:val>
                        </p:tav>
                      </p:tavLst>
                    </p:anim>
                  </p:childTnLst>
                </p:cTn>
              </p:par>
            </p:tnLst>
          </p:tmpl>
        </p:tmplLst>
      </p:bldP>
      <p:bldP spid="86" grpId="0" animBg="1"/>
      <p:bldP spid="8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7"/>
                        </p:tgtEl>
                        <p:attrNameLst>
                          <p:attrName>style.visibility</p:attrName>
                        </p:attrNameLst>
                      </p:cBhvr>
                      <p:to>
                        <p:strVal val="visible"/>
                      </p:to>
                    </p:set>
                    <p:animEffect transition="in" filter="wipe(down)">
                      <p:cBhvr>
                        <p:cTn dur="500"/>
                        <p:tgtEl>
                          <p:spTgt spid="87"/>
                        </p:tgtEl>
                      </p:cBhvr>
                    </p:animEffect>
                  </p:childTnLst>
                </p:cTn>
              </p:par>
            </p:tnLst>
          </p:tmpl>
        </p:tmplLst>
      </p:bldP>
      <p:bldP spid="33" grpId="0"/>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_Team03">
    <p:spTree>
      <p:nvGrpSpPr>
        <p:cNvPr id="1" name=""/>
        <p:cNvGrpSpPr/>
        <p:nvPr/>
      </p:nvGrpSpPr>
      <p:grpSpPr>
        <a:xfrm>
          <a:off x="0" y="0"/>
          <a:ext cx="0" cy="0"/>
          <a:chOff x="0" y="0"/>
          <a:chExt cx="0" cy="0"/>
        </a:xfrm>
      </p:grpSpPr>
      <p:sp>
        <p:nvSpPr>
          <p:cNvPr id="19" name="Picture Placeholder 7"/>
          <p:cNvSpPr>
            <a:spLocks noGrp="1"/>
          </p:cNvSpPr>
          <p:nvPr>
            <p:ph type="pic" sz="quarter" idx="10" hasCustomPrompt="1"/>
          </p:nvPr>
        </p:nvSpPr>
        <p:spPr>
          <a:xfrm>
            <a:off x="1042733" y="2100701"/>
            <a:ext cx="2444555" cy="2443827"/>
          </a:xfrm>
          <a:prstGeom prst="diamond">
            <a:avLst/>
          </a:prstGeom>
          <a:ln w="19050">
            <a:solidFill>
              <a:schemeClr val="accent1"/>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22" name="Picture Placeholder 7"/>
          <p:cNvSpPr>
            <a:spLocks noGrp="1"/>
          </p:cNvSpPr>
          <p:nvPr>
            <p:ph type="pic" sz="quarter" idx="18" hasCustomPrompt="1"/>
          </p:nvPr>
        </p:nvSpPr>
        <p:spPr>
          <a:xfrm>
            <a:off x="2329177" y="3386781"/>
            <a:ext cx="2444555" cy="2443827"/>
          </a:xfrm>
          <a:prstGeom prst="diamond">
            <a:avLst/>
          </a:prstGeom>
          <a:ln w="19050">
            <a:solidFill>
              <a:schemeClr val="accent2"/>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25" name="Picture Placeholder 7"/>
          <p:cNvSpPr>
            <a:spLocks noGrp="1"/>
          </p:cNvSpPr>
          <p:nvPr>
            <p:ph type="pic" sz="quarter" idx="21" hasCustomPrompt="1"/>
          </p:nvPr>
        </p:nvSpPr>
        <p:spPr>
          <a:xfrm>
            <a:off x="3605877" y="2087868"/>
            <a:ext cx="2444555" cy="2443827"/>
          </a:xfrm>
          <a:prstGeom prst="diamond">
            <a:avLst/>
          </a:prstGeom>
          <a:ln w="19050">
            <a:solidFill>
              <a:schemeClr val="accent3"/>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24" hasCustomPrompt="1"/>
          </p:nvPr>
        </p:nvSpPr>
        <p:spPr>
          <a:xfrm>
            <a:off x="4893884" y="3373948"/>
            <a:ext cx="2444555" cy="2443827"/>
          </a:xfrm>
          <a:prstGeom prst="diamond">
            <a:avLst/>
          </a:prstGeom>
          <a:ln w="19050">
            <a:solidFill>
              <a:schemeClr val="accent4"/>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26" hasCustomPrompt="1"/>
          </p:nvPr>
        </p:nvSpPr>
        <p:spPr>
          <a:xfrm>
            <a:off x="6169021" y="2075033"/>
            <a:ext cx="2444555" cy="2443827"/>
          </a:xfrm>
          <a:prstGeom prst="diamond">
            <a:avLst/>
          </a:prstGeom>
          <a:ln w="19050">
            <a:solidFill>
              <a:schemeClr val="accent5"/>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16" name="Picture Placeholder 7"/>
          <p:cNvSpPr>
            <a:spLocks noGrp="1"/>
          </p:cNvSpPr>
          <p:nvPr>
            <p:ph type="pic" sz="quarter" idx="27" hasCustomPrompt="1"/>
          </p:nvPr>
        </p:nvSpPr>
        <p:spPr>
          <a:xfrm>
            <a:off x="7458589" y="3361113"/>
            <a:ext cx="2444555" cy="2443827"/>
          </a:xfrm>
          <a:prstGeom prst="diamond">
            <a:avLst/>
          </a:prstGeom>
          <a:ln w="19050">
            <a:solidFill>
              <a:schemeClr val="accent6"/>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17" name="Picture Placeholder 7"/>
          <p:cNvSpPr>
            <a:spLocks noGrp="1"/>
          </p:cNvSpPr>
          <p:nvPr>
            <p:ph type="pic" sz="quarter" idx="28" hasCustomPrompt="1"/>
          </p:nvPr>
        </p:nvSpPr>
        <p:spPr>
          <a:xfrm>
            <a:off x="8732165" y="2075033"/>
            <a:ext cx="2444555" cy="2443827"/>
          </a:xfrm>
          <a:prstGeom prst="diamond">
            <a:avLst/>
          </a:prstGeom>
          <a:ln w="19050">
            <a:solidFill>
              <a:schemeClr val="accent1"/>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15"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8"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142296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3000"/>
                            </p:stCondLst>
                            <p:childTnLst>
                              <p:par>
                                <p:cTn id="37" presetID="53" presetClass="entr" presetSubtype="0"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3500"/>
                            </p:stCondLst>
                            <p:childTnLst>
                              <p:par>
                                <p:cTn id="43" presetID="53"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4000"/>
                            </p:stCondLst>
                            <p:childTnLst>
                              <p:par>
                                <p:cTn id="49" presetID="53"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5" grpId="0" animBg="1"/>
      <p:bldP spid="28" grpId="0" animBg="1"/>
      <p:bldP spid="47" grpId="0" animBg="1"/>
      <p:bldP spid="16" grpId="0" animBg="1"/>
      <p:bldP spid="17" grpId="0" animBg="1"/>
      <p:bldP spid="15" grpId="0"/>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5_Free 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3183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2_MockUp02">
    <p:spTree>
      <p:nvGrpSpPr>
        <p:cNvPr id="1" name=""/>
        <p:cNvGrpSpPr/>
        <p:nvPr/>
      </p:nvGrpSpPr>
      <p:grpSpPr>
        <a:xfrm>
          <a:off x="0" y="0"/>
          <a:ext cx="0" cy="0"/>
          <a:chOff x="0" y="0"/>
          <a:chExt cx="0" cy="0"/>
        </a:xfrm>
      </p:grpSpPr>
      <p:grpSp>
        <p:nvGrpSpPr>
          <p:cNvPr id="2" name="Group 17"/>
          <p:cNvGrpSpPr/>
          <p:nvPr userDrawn="1"/>
        </p:nvGrpSpPr>
        <p:grpSpPr>
          <a:xfrm>
            <a:off x="3968593" y="1726608"/>
            <a:ext cx="4343760" cy="3456120"/>
            <a:chOff x="2094899" y="1081795"/>
            <a:chExt cx="4400683" cy="3501414"/>
          </a:xfrm>
        </p:grpSpPr>
        <p:sp>
          <p:nvSpPr>
            <p:cNvPr id="20" name="Rectangle 19"/>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31"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sz="2400" dirty="0">
                <a:solidFill>
                  <a:srgbClr val="262626"/>
                </a:solidFill>
              </a:endParaRPr>
            </a:p>
          </p:txBody>
        </p:sp>
        <p:sp>
          <p:nvSpPr>
            <p:cNvPr id="33"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sz="2400" dirty="0">
                <a:solidFill>
                  <a:srgbClr val="262626"/>
                </a:solidFill>
              </a:endParaRPr>
            </a:p>
          </p:txBody>
        </p:sp>
        <p:sp>
          <p:nvSpPr>
            <p:cNvPr id="34"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pPr algn="r" rtl="1"/>
              <a:r>
                <a:rPr lang="en-US" sz="2400" dirty="0">
                  <a:solidFill>
                    <a:srgbClr val="262626"/>
                  </a:solidFill>
                </a:rPr>
                <a:t> </a:t>
              </a:r>
            </a:p>
          </p:txBody>
        </p:sp>
        <p:sp>
          <p:nvSpPr>
            <p:cNvPr id="35"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sz="2400" dirty="0">
                <a:solidFill>
                  <a:srgbClr val="262626"/>
                </a:solidFill>
              </a:endParaRPr>
            </a:p>
          </p:txBody>
        </p:sp>
      </p:grpSp>
      <p:sp>
        <p:nvSpPr>
          <p:cNvPr id="36" name="Picture Placeholder 7"/>
          <p:cNvSpPr>
            <a:spLocks noGrp="1"/>
          </p:cNvSpPr>
          <p:nvPr>
            <p:ph type="pic" sz="quarter" idx="10" hasCustomPrompt="1"/>
          </p:nvPr>
        </p:nvSpPr>
        <p:spPr>
          <a:xfrm>
            <a:off x="4153967" y="1879600"/>
            <a:ext cx="3944648" cy="2230637"/>
          </a:xfrm>
          <a:prstGeom prst="rect">
            <a:avLst/>
          </a:prstGeom>
          <a:ln>
            <a:noFill/>
          </a:ln>
        </p:spPr>
        <p:txBody>
          <a:bodyPr tIns="0" bIns="274320" anchor="b"/>
          <a:lstStyle>
            <a:lvl1pPr algn="ctr">
              <a:buNone/>
              <a:defRPr sz="1467">
                <a:solidFill>
                  <a:schemeClr val="tx1">
                    <a:lumMod val="50000"/>
                    <a:lumOff val="50000"/>
                  </a:schemeClr>
                </a:solidFill>
              </a:defRPr>
            </a:lvl1pPr>
          </a:lstStyle>
          <a:p>
            <a:r>
              <a:rPr lang="en-US" dirty="0"/>
              <a:t>Image Holder</a:t>
            </a:r>
          </a:p>
        </p:txBody>
      </p:sp>
      <p:sp>
        <p:nvSpPr>
          <p:cNvPr id="19"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1"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159937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9"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MockUp4">
    <p:spTree>
      <p:nvGrpSpPr>
        <p:cNvPr id="1" name=""/>
        <p:cNvGrpSpPr/>
        <p:nvPr/>
      </p:nvGrpSpPr>
      <p:grpSpPr>
        <a:xfrm>
          <a:off x="0" y="0"/>
          <a:ext cx="0" cy="0"/>
          <a:chOff x="0" y="0"/>
          <a:chExt cx="0" cy="0"/>
        </a:xfrm>
      </p:grpSpPr>
      <p:grpSp>
        <p:nvGrpSpPr>
          <p:cNvPr id="26" name="Group 25"/>
          <p:cNvGrpSpPr/>
          <p:nvPr userDrawn="1"/>
        </p:nvGrpSpPr>
        <p:grpSpPr>
          <a:xfrm>
            <a:off x="8606365" y="1488152"/>
            <a:ext cx="2569635" cy="4785648"/>
            <a:chOff x="6140449" y="1116114"/>
            <a:chExt cx="1927226" cy="3589236"/>
          </a:xfrm>
        </p:grpSpPr>
        <p:sp>
          <p:nvSpPr>
            <p:cNvPr id="25" name="Rectangle 2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29"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45" name="Picture Placeholder 7"/>
          <p:cNvSpPr>
            <a:spLocks noGrp="1"/>
          </p:cNvSpPr>
          <p:nvPr>
            <p:ph type="pic" sz="quarter" idx="10" hasCustomPrompt="1"/>
          </p:nvPr>
        </p:nvSpPr>
        <p:spPr>
          <a:xfrm>
            <a:off x="8779933" y="2165507"/>
            <a:ext cx="2235200" cy="3386444"/>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291449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down)">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MockUp01">
    <p:spTree>
      <p:nvGrpSpPr>
        <p:cNvPr id="1" name=""/>
        <p:cNvGrpSpPr/>
        <p:nvPr/>
      </p:nvGrpSpPr>
      <p:grpSpPr>
        <a:xfrm>
          <a:off x="0" y="0"/>
          <a:ext cx="0" cy="0"/>
          <a:chOff x="0" y="0"/>
          <a:chExt cx="0" cy="0"/>
        </a:xfrm>
      </p:grpSpPr>
      <p:sp>
        <p:nvSpPr>
          <p:cNvPr id="20" name="Rectangle 19"/>
          <p:cNvSpPr/>
          <p:nvPr userDrawn="1"/>
        </p:nvSpPr>
        <p:spPr>
          <a:xfrm>
            <a:off x="0" y="2819400"/>
            <a:ext cx="12192000" cy="1219200"/>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userDrawn="1"/>
        </p:nvSpPr>
        <p:spPr>
          <a:xfrm>
            <a:off x="0" y="4024467"/>
            <a:ext cx="12192000" cy="2833535"/>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2" name="Group 300"/>
          <p:cNvGrpSpPr/>
          <p:nvPr userDrawn="1"/>
        </p:nvGrpSpPr>
        <p:grpSpPr>
          <a:xfrm>
            <a:off x="612067" y="1635976"/>
            <a:ext cx="5176696" cy="2707424"/>
            <a:chOff x="2844800" y="1304396"/>
            <a:chExt cx="2803525" cy="1466250"/>
          </a:xfrm>
        </p:grpSpPr>
        <p:grpSp>
          <p:nvGrpSpPr>
            <p:cNvPr id="3" name="Group 44"/>
            <p:cNvGrpSpPr/>
            <p:nvPr/>
          </p:nvGrpSpPr>
          <p:grpSpPr>
            <a:xfrm>
              <a:off x="3209925" y="1304396"/>
              <a:ext cx="2073275" cy="1397000"/>
              <a:chOff x="4843457" y="992546"/>
              <a:chExt cx="2073275" cy="1397000"/>
            </a:xfrm>
          </p:grpSpPr>
          <p:sp>
            <p:nvSpPr>
              <p:cNvPr id="37"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8"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9"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nvGrpSpPr>
            <p:cNvPr id="4" name="Group 43"/>
            <p:cNvGrpSpPr/>
            <p:nvPr/>
          </p:nvGrpSpPr>
          <p:grpSpPr>
            <a:xfrm>
              <a:off x="2844800" y="2648409"/>
              <a:ext cx="2803525" cy="122237"/>
              <a:chOff x="4462463" y="2425701"/>
              <a:chExt cx="2803525" cy="122237"/>
            </a:xfrm>
          </p:grpSpPr>
          <p:sp>
            <p:nvSpPr>
              <p:cNvPr id="34"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5"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6"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sp>
        <p:nvSpPr>
          <p:cNvPr id="41" name="Picture Placeholder 7"/>
          <p:cNvSpPr>
            <a:spLocks noGrp="1"/>
          </p:cNvSpPr>
          <p:nvPr>
            <p:ph type="pic" sz="quarter" idx="10" hasCustomPrompt="1"/>
          </p:nvPr>
        </p:nvSpPr>
        <p:spPr>
          <a:xfrm>
            <a:off x="1438697" y="1776680"/>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2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3"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235210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2"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2_Pic08_0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2" y="-12698"/>
            <a:ext cx="12191999" cy="3644900"/>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9494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3_Pic05">
    <p:spTree>
      <p:nvGrpSpPr>
        <p:cNvPr id="1" name=""/>
        <p:cNvGrpSpPr/>
        <p:nvPr/>
      </p:nvGrpSpPr>
      <p:grpSpPr>
        <a:xfrm>
          <a:off x="0" y="0"/>
          <a:ext cx="0" cy="0"/>
          <a:chOff x="0" y="0"/>
          <a:chExt cx="0" cy="0"/>
        </a:xfrm>
      </p:grpSpPr>
      <p:sp>
        <p:nvSpPr>
          <p:cNvPr id="11" name="Picture Placeholder 7"/>
          <p:cNvSpPr>
            <a:spLocks noGrp="1"/>
          </p:cNvSpPr>
          <p:nvPr>
            <p:ph type="pic" sz="quarter" idx="10" hasCustomPrompt="1"/>
          </p:nvPr>
        </p:nvSpPr>
        <p:spPr>
          <a:xfrm>
            <a:off x="0" y="2"/>
            <a:ext cx="12192000" cy="6857999"/>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Click Icon To Add Image</a:t>
            </a:r>
          </a:p>
        </p:txBody>
      </p:sp>
      <p:sp>
        <p:nvSpPr>
          <p:cNvPr id="16" name="Title 1"/>
          <p:cNvSpPr>
            <a:spLocks noGrp="1"/>
          </p:cNvSpPr>
          <p:nvPr>
            <p:ph type="title" hasCustomPrompt="1"/>
          </p:nvPr>
        </p:nvSpPr>
        <p:spPr>
          <a:xfrm>
            <a:off x="2336800" y="516468"/>
            <a:ext cx="7518400" cy="471365"/>
          </a:xfrm>
          <a:prstGeom prst="rect">
            <a:avLst/>
          </a:prstGeom>
        </p:spPr>
        <p:txBody>
          <a:bodyPr wrap="none" lIns="0" tIns="0" rIns="0" bIns="0" anchor="ctr">
            <a:noAutofit/>
          </a:bodyPr>
          <a:lstStyle>
            <a:lvl1pPr algn="ctr">
              <a:defRPr sz="2667" b="1" baseline="0">
                <a:solidFill>
                  <a:schemeClr val="bg1"/>
                </a:solidFill>
              </a:defRPr>
            </a:lvl1pPr>
          </a:lstStyle>
          <a:p>
            <a:r>
              <a:rPr lang="en-US" dirty="0"/>
              <a:t>Click To Edit Master Title Style</a:t>
            </a:r>
          </a:p>
        </p:txBody>
      </p:sp>
      <p:sp>
        <p:nvSpPr>
          <p:cNvPr id="17" name="Text Placeholder 3"/>
          <p:cNvSpPr>
            <a:spLocks noGrp="1"/>
          </p:cNvSpPr>
          <p:nvPr>
            <p:ph type="body" sz="half" idx="2" hasCustomPrompt="1"/>
          </p:nvPr>
        </p:nvSpPr>
        <p:spPr>
          <a:xfrm>
            <a:off x="3352800" y="985788"/>
            <a:ext cx="5486400"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302888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down)">
                                      <p:cBhvr>
                                        <p:cTn id="11" dur="500"/>
                                        <p:tgtEl>
                                          <p:spTgt spid="17">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build="p">
        <p:tmplLst>
          <p:tmpl lvl="1">
            <p:tnLst>
              <p:par>
                <p:cTn presetID="22" presetClass="entr" presetSubtype="4"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down)">
                      <p:cBhvr>
                        <p:cTn dur="500"/>
                        <p:tgtEl>
                          <p:spTgt spid="17"/>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5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4328160"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8116233"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7" name="Picture Placeholder 7"/>
          <p:cNvSpPr>
            <a:spLocks noGrp="1"/>
          </p:cNvSpPr>
          <p:nvPr>
            <p:ph type="pic" sz="quarter" idx="16" hasCustomPrompt="1"/>
          </p:nvPr>
        </p:nvSpPr>
        <p:spPr>
          <a:xfrm>
            <a:off x="4328160"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7" hasCustomPrompt="1"/>
          </p:nvPr>
        </p:nvSpPr>
        <p:spPr>
          <a:xfrm>
            <a:off x="533665"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8" hasCustomPrompt="1"/>
          </p:nvPr>
        </p:nvSpPr>
        <p:spPr>
          <a:xfrm>
            <a:off x="8116233"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4" name="Rectangle 13"/>
          <p:cNvSpPr/>
          <p:nvPr userDrawn="1"/>
        </p:nvSpPr>
        <p:spPr>
          <a:xfrm>
            <a:off x="533665" y="1527209"/>
            <a:ext cx="3535680" cy="397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6" name="Text Placeholder 3"/>
          <p:cNvSpPr>
            <a:spLocks noGrp="1"/>
          </p:cNvSpPr>
          <p:nvPr>
            <p:ph type="body" sz="half" idx="19" hasCustomPrompt="1"/>
          </p:nvPr>
        </p:nvSpPr>
        <p:spPr>
          <a:xfrm>
            <a:off x="742285" y="1554601"/>
            <a:ext cx="3118440" cy="34305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7" name="Rectangle 16"/>
          <p:cNvSpPr/>
          <p:nvPr userDrawn="1"/>
        </p:nvSpPr>
        <p:spPr>
          <a:xfrm>
            <a:off x="4328160" y="1527209"/>
            <a:ext cx="3535680" cy="3978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8" name="Text Placeholder 3"/>
          <p:cNvSpPr>
            <a:spLocks noGrp="1"/>
          </p:cNvSpPr>
          <p:nvPr>
            <p:ph type="body" sz="half" idx="20" hasCustomPrompt="1"/>
          </p:nvPr>
        </p:nvSpPr>
        <p:spPr>
          <a:xfrm>
            <a:off x="4536780" y="1554601"/>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9" name="Rectangle 18"/>
          <p:cNvSpPr/>
          <p:nvPr userDrawn="1"/>
        </p:nvSpPr>
        <p:spPr>
          <a:xfrm>
            <a:off x="8116233" y="1527209"/>
            <a:ext cx="3535680" cy="3978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0" name="Text Placeholder 3"/>
          <p:cNvSpPr>
            <a:spLocks noGrp="1"/>
          </p:cNvSpPr>
          <p:nvPr>
            <p:ph type="body" sz="half" idx="21" hasCustomPrompt="1"/>
          </p:nvPr>
        </p:nvSpPr>
        <p:spPr>
          <a:xfrm>
            <a:off x="8324853" y="1554601"/>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1" name="Rectangle 20"/>
          <p:cNvSpPr/>
          <p:nvPr userDrawn="1"/>
        </p:nvSpPr>
        <p:spPr>
          <a:xfrm>
            <a:off x="533665" y="3937000"/>
            <a:ext cx="3535680" cy="3978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2" name="Text Placeholder 3"/>
          <p:cNvSpPr>
            <a:spLocks noGrp="1"/>
          </p:cNvSpPr>
          <p:nvPr>
            <p:ph type="body" sz="half" idx="22" hasCustomPrompt="1"/>
          </p:nvPr>
        </p:nvSpPr>
        <p:spPr>
          <a:xfrm>
            <a:off x="742285" y="3964392"/>
            <a:ext cx="3118440" cy="34305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3" name="Rectangle 22"/>
          <p:cNvSpPr/>
          <p:nvPr userDrawn="1"/>
        </p:nvSpPr>
        <p:spPr>
          <a:xfrm>
            <a:off x="4328160" y="3937000"/>
            <a:ext cx="3535680" cy="3978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4" name="Text Placeholder 3"/>
          <p:cNvSpPr>
            <a:spLocks noGrp="1"/>
          </p:cNvSpPr>
          <p:nvPr>
            <p:ph type="body" sz="half" idx="23" hasCustomPrompt="1"/>
          </p:nvPr>
        </p:nvSpPr>
        <p:spPr>
          <a:xfrm>
            <a:off x="4536780" y="3964392"/>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5" name="Rectangle 24"/>
          <p:cNvSpPr/>
          <p:nvPr userDrawn="1"/>
        </p:nvSpPr>
        <p:spPr>
          <a:xfrm>
            <a:off x="8116233" y="3937000"/>
            <a:ext cx="3535680" cy="3978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6" name="Text Placeholder 3"/>
          <p:cNvSpPr>
            <a:spLocks noGrp="1"/>
          </p:cNvSpPr>
          <p:nvPr>
            <p:ph type="body" sz="half" idx="24" hasCustomPrompt="1"/>
          </p:nvPr>
        </p:nvSpPr>
        <p:spPr>
          <a:xfrm>
            <a:off x="8324853" y="3964392"/>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10124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wipe(left)">
                                      <p:cBhvr>
                                        <p:cTn id="14" dur="500"/>
                                        <p:tgtEl>
                                          <p:spTgt spid="16">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wipe(left)">
                                      <p:cBhvr>
                                        <p:cTn id="25" dur="500"/>
                                        <p:tgtEl>
                                          <p:spTgt spid="18">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wipe(left)">
                                      <p:cBhvr>
                                        <p:cTn id="36" dur="500"/>
                                        <p:tgtEl>
                                          <p:spTgt spid="20">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wipe(left)">
                                      <p:cBhvr>
                                        <p:cTn id="47" dur="500"/>
                                        <p:tgtEl>
                                          <p:spTgt spid="22">
                                            <p:txEl>
                                              <p:pRg st="0" end="0"/>
                                            </p:txEl>
                                          </p:spTgt>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4">
                                            <p:txEl>
                                              <p:pRg st="0" end="0"/>
                                            </p:txEl>
                                          </p:spTgt>
                                        </p:tgtEl>
                                        <p:attrNameLst>
                                          <p:attrName>style.visibility</p:attrName>
                                        </p:attrNameLst>
                                      </p:cBhvr>
                                      <p:to>
                                        <p:strVal val="visible"/>
                                      </p:to>
                                    </p:set>
                                    <p:animEffect transition="in" filter="wipe(left)">
                                      <p:cBhvr>
                                        <p:cTn id="58" dur="500"/>
                                        <p:tgtEl>
                                          <p:spTgt spid="24">
                                            <p:txEl>
                                              <p:pRg st="0" end="0"/>
                                            </p:txEl>
                                          </p:spTgt>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6">
                                            <p:txEl>
                                              <p:pRg st="0" end="0"/>
                                            </p:txEl>
                                          </p:spTgt>
                                        </p:tgtEl>
                                        <p:attrNameLst>
                                          <p:attrName>style.visibility</p:attrName>
                                        </p:attrNameLst>
                                      </p:cBhvr>
                                      <p:to>
                                        <p:strVal val="visible"/>
                                      </p:to>
                                    </p:set>
                                    <p:animEffect transition="in" filter="wipe(left)">
                                      <p:cBhvr>
                                        <p:cTn id="69"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7" grpId="0" animBg="1"/>
      <p:bldP spid="8" grpId="0" animBg="1"/>
      <p:bldP spid="12" grpId="0" animBg="1"/>
      <p:bldP spid="14" grpId="0" animBg="1"/>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animBg="1"/>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animBg="1"/>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animBg="1"/>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3_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3022333" y="1764901"/>
            <a:ext cx="2743200" cy="4317467"/>
          </a:xfrm>
          <a:prstGeom prst="rect">
            <a:avLst/>
          </a:prstGeom>
          <a:noFill/>
          <a:ln w="19050">
            <a:no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2" name="Rectangle 21"/>
          <p:cNvSpPr/>
          <p:nvPr userDrawn="1"/>
        </p:nvSpPr>
        <p:spPr>
          <a:xfrm>
            <a:off x="5771229" y="1764367"/>
            <a:ext cx="6420771" cy="1041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Rectangle 22"/>
          <p:cNvSpPr/>
          <p:nvPr userDrawn="1"/>
        </p:nvSpPr>
        <p:spPr>
          <a:xfrm>
            <a:off x="5791202" y="2856567"/>
            <a:ext cx="6400799" cy="104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4" name="Rectangle 23"/>
          <p:cNvSpPr/>
          <p:nvPr userDrawn="1"/>
        </p:nvSpPr>
        <p:spPr>
          <a:xfrm>
            <a:off x="5791202" y="3948767"/>
            <a:ext cx="6400799" cy="1041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Rectangle 25"/>
          <p:cNvSpPr/>
          <p:nvPr userDrawn="1"/>
        </p:nvSpPr>
        <p:spPr>
          <a:xfrm>
            <a:off x="5791202" y="5040967"/>
            <a:ext cx="6400799" cy="104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7" name="Freeform 62"/>
          <p:cNvSpPr>
            <a:spLocks noChangeAspect="1" noEditPoints="1"/>
          </p:cNvSpPr>
          <p:nvPr userDrawn="1"/>
        </p:nvSpPr>
        <p:spPr bwMode="auto">
          <a:xfrm>
            <a:off x="6067611" y="2079704"/>
            <a:ext cx="480624" cy="484467"/>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4" name="Freeform 245"/>
          <p:cNvSpPr>
            <a:spLocks noChangeAspect="1"/>
          </p:cNvSpPr>
          <p:nvPr userDrawn="1"/>
        </p:nvSpPr>
        <p:spPr bwMode="auto">
          <a:xfrm>
            <a:off x="6073948" y="3143292"/>
            <a:ext cx="467949" cy="467949"/>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7" name="Freeform 132"/>
          <p:cNvSpPr>
            <a:spLocks noChangeAspect="1" noEditPoints="1"/>
          </p:cNvSpPr>
          <p:nvPr userDrawn="1"/>
        </p:nvSpPr>
        <p:spPr bwMode="auto">
          <a:xfrm>
            <a:off x="6050345" y="4223089"/>
            <a:ext cx="515155" cy="492755"/>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8" name="Freeform 52"/>
          <p:cNvSpPr>
            <a:spLocks noEditPoints="1"/>
          </p:cNvSpPr>
          <p:nvPr userDrawn="1"/>
        </p:nvSpPr>
        <p:spPr bwMode="auto">
          <a:xfrm>
            <a:off x="6071835" y="5307667"/>
            <a:ext cx="472180" cy="50800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39" name="Text Placeholder 3"/>
          <p:cNvSpPr>
            <a:spLocks noGrp="1"/>
          </p:cNvSpPr>
          <p:nvPr>
            <p:ph type="body" sz="half" idx="15"/>
          </p:nvPr>
        </p:nvSpPr>
        <p:spPr>
          <a:xfrm>
            <a:off x="6730539" y="2170654"/>
            <a:ext cx="4541373" cy="560351"/>
          </a:xfrm>
          <a:prstGeom prst="rect">
            <a:avLst/>
          </a:prstGeom>
        </p:spPr>
        <p:txBody>
          <a:bodyPr wrap="square" lIns="0" tIns="0" rIns="0" bIns="0" anchor="t">
            <a:noAutofit/>
          </a:bodyPr>
          <a:lstStyle>
            <a:lvl1pPr marL="0" indent="0" algn="l">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4" name="Text Placeholder 3"/>
          <p:cNvSpPr>
            <a:spLocks noGrp="1"/>
          </p:cNvSpPr>
          <p:nvPr>
            <p:ph type="body" sz="half" idx="17"/>
          </p:nvPr>
        </p:nvSpPr>
        <p:spPr>
          <a:xfrm>
            <a:off x="6723513" y="18960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45" name="Text Placeholder 3"/>
          <p:cNvSpPr>
            <a:spLocks noGrp="1"/>
          </p:cNvSpPr>
          <p:nvPr>
            <p:ph type="body" sz="half" idx="18"/>
          </p:nvPr>
        </p:nvSpPr>
        <p:spPr>
          <a:xfrm>
            <a:off x="6730539" y="3298003"/>
            <a:ext cx="4541373" cy="480072"/>
          </a:xfrm>
          <a:prstGeom prst="rect">
            <a:avLst/>
          </a:prstGeom>
        </p:spPr>
        <p:txBody>
          <a:bodyPr wrap="square" lIns="0" tIns="0" rIns="0" bIns="0" anchor="t">
            <a:noAutofit/>
          </a:bodyPr>
          <a:lstStyle>
            <a:lvl1pPr marL="0" indent="0" algn="l">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6" name="Text Placeholder 3"/>
          <p:cNvSpPr>
            <a:spLocks noGrp="1"/>
          </p:cNvSpPr>
          <p:nvPr>
            <p:ph type="body" sz="half" idx="19"/>
          </p:nvPr>
        </p:nvSpPr>
        <p:spPr>
          <a:xfrm>
            <a:off x="6723513" y="3023400"/>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47" name="Text Placeholder 3"/>
          <p:cNvSpPr>
            <a:spLocks noGrp="1"/>
          </p:cNvSpPr>
          <p:nvPr>
            <p:ph type="body" sz="half" idx="20"/>
          </p:nvPr>
        </p:nvSpPr>
        <p:spPr>
          <a:xfrm>
            <a:off x="6730539" y="4418552"/>
            <a:ext cx="4541373" cy="464125"/>
          </a:xfrm>
          <a:prstGeom prst="rect">
            <a:avLst/>
          </a:prstGeom>
        </p:spPr>
        <p:txBody>
          <a:bodyPr wrap="square" lIns="0" tIns="0" rIns="0" bIns="0" anchor="t">
            <a:noAutofit/>
          </a:bodyPr>
          <a:lstStyle>
            <a:lvl1pPr marL="0" indent="0" algn="l">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ext Placeholder 3"/>
          <p:cNvSpPr>
            <a:spLocks noGrp="1"/>
          </p:cNvSpPr>
          <p:nvPr>
            <p:ph type="body" sz="half" idx="21"/>
          </p:nvPr>
        </p:nvSpPr>
        <p:spPr>
          <a:xfrm>
            <a:off x="6723513" y="41439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49" name="Text Placeholder 3"/>
          <p:cNvSpPr>
            <a:spLocks noGrp="1"/>
          </p:cNvSpPr>
          <p:nvPr>
            <p:ph type="body" sz="half" idx="22"/>
          </p:nvPr>
        </p:nvSpPr>
        <p:spPr>
          <a:xfrm>
            <a:off x="6730539" y="5510754"/>
            <a:ext cx="4541373" cy="471748"/>
          </a:xfrm>
          <a:prstGeom prst="rect">
            <a:avLst/>
          </a:prstGeom>
        </p:spPr>
        <p:txBody>
          <a:bodyPr wrap="square" lIns="0" tIns="0" rIns="0" bIns="0" anchor="t">
            <a:noAutofit/>
          </a:bodyPr>
          <a:lstStyle>
            <a:lvl1pPr marL="0" indent="0" algn="l">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0" name="Text Placeholder 3"/>
          <p:cNvSpPr>
            <a:spLocks noGrp="1"/>
          </p:cNvSpPr>
          <p:nvPr>
            <p:ph type="body" sz="half" idx="23"/>
          </p:nvPr>
        </p:nvSpPr>
        <p:spPr>
          <a:xfrm>
            <a:off x="6723513" y="52361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25" name="Rectangle 24"/>
          <p:cNvSpPr/>
          <p:nvPr userDrawn="1"/>
        </p:nvSpPr>
        <p:spPr>
          <a:xfrm>
            <a:off x="0" y="1764367"/>
            <a:ext cx="3022333" cy="431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8" name="Text Placeholder 3"/>
          <p:cNvSpPr>
            <a:spLocks noGrp="1"/>
          </p:cNvSpPr>
          <p:nvPr>
            <p:ph type="body" sz="half" idx="24"/>
          </p:nvPr>
        </p:nvSpPr>
        <p:spPr>
          <a:xfrm>
            <a:off x="172957" y="3257673"/>
            <a:ext cx="2676419" cy="2407595"/>
          </a:xfrm>
          <a:prstGeom prst="rect">
            <a:avLst/>
          </a:prstGeom>
        </p:spPr>
        <p:txBody>
          <a:bodyPr wrap="square" lIns="0" tIns="0" rIns="0" bIns="0" anchor="t">
            <a:noAutofit/>
          </a:bodyPr>
          <a:lstStyle>
            <a:lvl1pPr marL="0" indent="0" algn="ctr">
              <a:buNone/>
              <a:defRPr sz="1467" b="0"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9" name="Text Placeholder 3"/>
          <p:cNvSpPr>
            <a:spLocks noGrp="1"/>
          </p:cNvSpPr>
          <p:nvPr>
            <p:ph type="body" sz="half" idx="25"/>
          </p:nvPr>
        </p:nvSpPr>
        <p:spPr>
          <a:xfrm>
            <a:off x="169213" y="2260486"/>
            <a:ext cx="2683913" cy="852748"/>
          </a:xfrm>
          <a:prstGeom prst="rect">
            <a:avLst/>
          </a:prstGeom>
        </p:spPr>
        <p:txBody>
          <a:bodyPr wrap="none" lIns="0" tIns="0" rIns="0" bIns="0" anchor="t">
            <a:noAutofit/>
          </a:bodyPr>
          <a:lstStyle>
            <a:lvl1pPr marL="0" indent="0" algn="ctr">
              <a:buNone/>
              <a:defRPr sz="24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a:p>
            <a:pPr lvl="0"/>
            <a:endParaRPr lang="en-US" dirty="0"/>
          </a:p>
        </p:txBody>
      </p:sp>
      <p:sp>
        <p:nvSpPr>
          <p:cNvPr id="3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3"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114521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500"/>
                                        <p:tgtEl>
                                          <p:spTgt spid="3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wipe(down)">
                                      <p:cBhvr>
                                        <p:cTn id="19" dur="500"/>
                                        <p:tgtEl>
                                          <p:spTgt spid="29">
                                            <p:txEl>
                                              <p:pRg st="0" end="0"/>
                                            </p:txEl>
                                          </p:spTgt>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wipe(down)">
                                      <p:cBhvr>
                                        <p:cTn id="23" dur="500"/>
                                        <p:tgtEl>
                                          <p:spTgt spid="28">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3500"/>
                            </p:stCondLst>
                            <p:childTnLst>
                              <p:par>
                                <p:cTn id="33" presetID="53"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nodePh="1">
                                  <p:stCondLst>
                                    <p:cond delay="0"/>
                                  </p:stCondLst>
                                  <p:endCondLst>
                                    <p:cond evt="begin" delay="0">
                                      <p:tn val="39"/>
                                    </p:cond>
                                  </p:endCondLst>
                                  <p:childTnLst>
                                    <p:set>
                                      <p:cBhvr>
                                        <p:cTn id="40" dur="1" fill="hold">
                                          <p:stCondLst>
                                            <p:cond delay="0"/>
                                          </p:stCondLst>
                                        </p:cTn>
                                        <p:tgtEl>
                                          <p:spTgt spid="44">
                                            <p:txEl>
                                              <p:pRg st="0" end="0"/>
                                            </p:txEl>
                                          </p:spTgt>
                                        </p:tgtEl>
                                        <p:attrNameLst>
                                          <p:attrName>style.visibility</p:attrName>
                                        </p:attrNameLst>
                                      </p:cBhvr>
                                      <p:to>
                                        <p:strVal val="visible"/>
                                      </p:to>
                                    </p:set>
                                    <p:animEffect transition="in" filter="wipe(left)">
                                      <p:cBhvr>
                                        <p:cTn id="41" dur="500"/>
                                        <p:tgtEl>
                                          <p:spTgt spid="44">
                                            <p:txEl>
                                              <p:pRg st="0" end="0"/>
                                            </p:txEl>
                                          </p:spTgt>
                                        </p:tgtEl>
                                      </p:cBhvr>
                                    </p:animEffect>
                                  </p:childTnLst>
                                </p:cTn>
                              </p:par>
                            </p:childTnLst>
                          </p:cTn>
                        </p:par>
                        <p:par>
                          <p:cTn id="42" fill="hold">
                            <p:stCondLst>
                              <p:cond delay="4500"/>
                            </p:stCondLst>
                            <p:childTnLst>
                              <p:par>
                                <p:cTn id="43" presetID="22" presetClass="entr" presetSubtype="8" fill="hold" grpId="0" nodeType="afterEffect" nodePh="1">
                                  <p:stCondLst>
                                    <p:cond delay="0"/>
                                  </p:stCondLst>
                                  <p:endCondLst>
                                    <p:cond evt="begin" delay="0">
                                      <p:tn val="43"/>
                                    </p:cond>
                                  </p:endCondLst>
                                  <p:childTnLst>
                                    <p:set>
                                      <p:cBhvr>
                                        <p:cTn id="44" dur="1" fill="hold">
                                          <p:stCondLst>
                                            <p:cond delay="0"/>
                                          </p:stCondLst>
                                        </p:cTn>
                                        <p:tgtEl>
                                          <p:spTgt spid="39">
                                            <p:txEl>
                                              <p:pRg st="0" end="0"/>
                                            </p:txEl>
                                          </p:spTgt>
                                        </p:tgtEl>
                                        <p:attrNameLst>
                                          <p:attrName>style.visibility</p:attrName>
                                        </p:attrNameLst>
                                      </p:cBhvr>
                                      <p:to>
                                        <p:strVal val="visible"/>
                                      </p:to>
                                    </p:set>
                                    <p:animEffect transition="in" filter="wipe(left)">
                                      <p:cBhvr>
                                        <p:cTn id="45" dur="500"/>
                                        <p:tgtEl>
                                          <p:spTgt spid="39">
                                            <p:txEl>
                                              <p:pRg st="0" end="0"/>
                                            </p:txEl>
                                          </p:spTgt>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childTnLst>
                          </p:cTn>
                        </p:par>
                        <p:par>
                          <p:cTn id="56" fill="hold">
                            <p:stCondLst>
                              <p:cond delay="6000"/>
                            </p:stCondLst>
                            <p:childTnLst>
                              <p:par>
                                <p:cTn id="57" presetID="22" presetClass="entr" presetSubtype="8" fill="hold" grpId="0" nodeType="afterEffect" nodePh="1">
                                  <p:stCondLst>
                                    <p:cond delay="0"/>
                                  </p:stCondLst>
                                  <p:endCondLst>
                                    <p:cond evt="begin" delay="0">
                                      <p:tn val="57"/>
                                    </p:cond>
                                  </p:endCondLst>
                                  <p:childTnLst>
                                    <p:set>
                                      <p:cBhvr>
                                        <p:cTn id="58" dur="1" fill="hold">
                                          <p:stCondLst>
                                            <p:cond delay="0"/>
                                          </p:stCondLst>
                                        </p:cTn>
                                        <p:tgtEl>
                                          <p:spTgt spid="46">
                                            <p:txEl>
                                              <p:pRg st="0" end="0"/>
                                            </p:txEl>
                                          </p:spTgt>
                                        </p:tgtEl>
                                        <p:attrNameLst>
                                          <p:attrName>style.visibility</p:attrName>
                                        </p:attrNameLst>
                                      </p:cBhvr>
                                      <p:to>
                                        <p:strVal val="visible"/>
                                      </p:to>
                                    </p:set>
                                    <p:animEffect transition="in" filter="wipe(left)">
                                      <p:cBhvr>
                                        <p:cTn id="59" dur="500"/>
                                        <p:tgtEl>
                                          <p:spTgt spid="46">
                                            <p:txEl>
                                              <p:pRg st="0" end="0"/>
                                            </p:txEl>
                                          </p:spTgt>
                                        </p:tgtEl>
                                      </p:cBhvr>
                                    </p:animEffect>
                                  </p:childTnLst>
                                </p:cTn>
                              </p:par>
                            </p:childTnLst>
                          </p:cTn>
                        </p:par>
                        <p:par>
                          <p:cTn id="60" fill="hold">
                            <p:stCondLst>
                              <p:cond delay="6500"/>
                            </p:stCondLst>
                            <p:childTnLst>
                              <p:par>
                                <p:cTn id="61" presetID="22" presetClass="entr" presetSubtype="8"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wipe(left)">
                                      <p:cBhvr>
                                        <p:cTn id="63" dur="500"/>
                                        <p:tgtEl>
                                          <p:spTgt spid="45">
                                            <p:txEl>
                                              <p:pRg st="0" end="0"/>
                                            </p:txEl>
                                          </p:spTgt>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par>
                          <p:cTn id="68" fill="hold">
                            <p:stCondLst>
                              <p:cond delay="7500"/>
                            </p:stCondLst>
                            <p:childTnLst>
                              <p:par>
                                <p:cTn id="69" presetID="53"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childTnLst>
                                </p:cTn>
                              </p:par>
                            </p:childTnLst>
                          </p:cTn>
                        </p:par>
                        <p:par>
                          <p:cTn id="74" fill="hold">
                            <p:stCondLst>
                              <p:cond delay="8000"/>
                            </p:stCondLst>
                            <p:childTnLst>
                              <p:par>
                                <p:cTn id="75" presetID="22" presetClass="entr" presetSubtype="8" fill="hold" grpId="0" nodeType="afterEffect" nodePh="1">
                                  <p:stCondLst>
                                    <p:cond delay="0"/>
                                  </p:stCondLst>
                                  <p:endCondLst>
                                    <p:cond evt="begin" delay="0">
                                      <p:tn val="75"/>
                                    </p:cond>
                                  </p:endCondLst>
                                  <p:childTnLst>
                                    <p:set>
                                      <p:cBhvr>
                                        <p:cTn id="76" dur="1" fill="hold">
                                          <p:stCondLst>
                                            <p:cond delay="0"/>
                                          </p:stCondLst>
                                        </p:cTn>
                                        <p:tgtEl>
                                          <p:spTgt spid="48">
                                            <p:txEl>
                                              <p:pRg st="0" end="0"/>
                                            </p:txEl>
                                          </p:spTgt>
                                        </p:tgtEl>
                                        <p:attrNameLst>
                                          <p:attrName>style.visibility</p:attrName>
                                        </p:attrNameLst>
                                      </p:cBhvr>
                                      <p:to>
                                        <p:strVal val="visible"/>
                                      </p:to>
                                    </p:set>
                                    <p:animEffect transition="in" filter="wipe(left)">
                                      <p:cBhvr>
                                        <p:cTn id="77" dur="500"/>
                                        <p:tgtEl>
                                          <p:spTgt spid="48">
                                            <p:txEl>
                                              <p:pRg st="0" end="0"/>
                                            </p:txEl>
                                          </p:spTgt>
                                        </p:tgtEl>
                                      </p:cBhvr>
                                    </p:animEffect>
                                  </p:childTnLst>
                                </p:cTn>
                              </p:par>
                            </p:childTnLst>
                          </p:cTn>
                        </p:par>
                        <p:par>
                          <p:cTn id="78" fill="hold">
                            <p:stCondLst>
                              <p:cond delay="8500"/>
                            </p:stCondLst>
                            <p:childTnLst>
                              <p:par>
                                <p:cTn id="79" presetID="22" presetClass="entr" presetSubtype="8" fill="hold" grpId="0" nodeType="afterEffect" nodePh="1">
                                  <p:stCondLst>
                                    <p:cond delay="0"/>
                                  </p:stCondLst>
                                  <p:endCondLst>
                                    <p:cond evt="begin" delay="0">
                                      <p:tn val="79"/>
                                    </p:cond>
                                  </p:endCondLst>
                                  <p:childTnLst>
                                    <p:set>
                                      <p:cBhvr>
                                        <p:cTn id="80" dur="1" fill="hold">
                                          <p:stCondLst>
                                            <p:cond delay="0"/>
                                          </p:stCondLst>
                                        </p:cTn>
                                        <p:tgtEl>
                                          <p:spTgt spid="47">
                                            <p:txEl>
                                              <p:pRg st="0" end="0"/>
                                            </p:txEl>
                                          </p:spTgt>
                                        </p:tgtEl>
                                        <p:attrNameLst>
                                          <p:attrName>style.visibility</p:attrName>
                                        </p:attrNameLst>
                                      </p:cBhvr>
                                      <p:to>
                                        <p:strVal val="visible"/>
                                      </p:to>
                                    </p:set>
                                    <p:animEffect transition="in" filter="wipe(left)">
                                      <p:cBhvr>
                                        <p:cTn id="81" dur="500"/>
                                        <p:tgtEl>
                                          <p:spTgt spid="47">
                                            <p:txEl>
                                              <p:pRg st="0" end="0"/>
                                            </p:txEl>
                                          </p:spTgt>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left)">
                                      <p:cBhvr>
                                        <p:cTn id="85" dur="500"/>
                                        <p:tgtEl>
                                          <p:spTgt spid="26"/>
                                        </p:tgtEl>
                                      </p:cBhvr>
                                    </p:animEffect>
                                  </p:childTnLst>
                                </p:cTn>
                              </p:par>
                            </p:childTnLst>
                          </p:cTn>
                        </p:par>
                        <p:par>
                          <p:cTn id="86" fill="hold">
                            <p:stCondLst>
                              <p:cond delay="9500"/>
                            </p:stCondLst>
                            <p:childTnLst>
                              <p:par>
                                <p:cTn id="87" presetID="53"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childTnLst>
                          </p:cTn>
                        </p:par>
                        <p:par>
                          <p:cTn id="92" fill="hold">
                            <p:stCondLst>
                              <p:cond delay="10000"/>
                            </p:stCondLst>
                            <p:childTnLst>
                              <p:par>
                                <p:cTn id="93" presetID="22" presetClass="entr" presetSubtype="8" fill="hold" grpId="0" nodeType="afterEffect" nodePh="1">
                                  <p:stCondLst>
                                    <p:cond delay="0"/>
                                  </p:stCondLst>
                                  <p:endCondLst>
                                    <p:cond evt="begin" delay="0">
                                      <p:tn val="93"/>
                                    </p:cond>
                                  </p:endCondLst>
                                  <p:childTnLst>
                                    <p:set>
                                      <p:cBhvr>
                                        <p:cTn id="94" dur="1" fill="hold">
                                          <p:stCondLst>
                                            <p:cond delay="0"/>
                                          </p:stCondLst>
                                        </p:cTn>
                                        <p:tgtEl>
                                          <p:spTgt spid="50">
                                            <p:txEl>
                                              <p:pRg st="0" end="0"/>
                                            </p:txEl>
                                          </p:spTgt>
                                        </p:tgtEl>
                                        <p:attrNameLst>
                                          <p:attrName>style.visibility</p:attrName>
                                        </p:attrNameLst>
                                      </p:cBhvr>
                                      <p:to>
                                        <p:strVal val="visible"/>
                                      </p:to>
                                    </p:set>
                                    <p:animEffect transition="in" filter="wipe(left)">
                                      <p:cBhvr>
                                        <p:cTn id="95" dur="500"/>
                                        <p:tgtEl>
                                          <p:spTgt spid="50">
                                            <p:txEl>
                                              <p:pRg st="0" end="0"/>
                                            </p:txEl>
                                          </p:spTgt>
                                        </p:tgtEl>
                                      </p:cBhvr>
                                    </p:animEffect>
                                  </p:childTnLst>
                                </p:cTn>
                              </p:par>
                            </p:childTnLst>
                          </p:cTn>
                        </p:par>
                        <p:par>
                          <p:cTn id="96" fill="hold">
                            <p:stCondLst>
                              <p:cond delay="10500"/>
                            </p:stCondLst>
                            <p:childTnLst>
                              <p:par>
                                <p:cTn id="97" presetID="22" presetClass="entr" presetSubtype="8" fill="hold" grpId="0" nodeType="afterEffect" nodePh="1">
                                  <p:stCondLst>
                                    <p:cond delay="0"/>
                                  </p:stCondLst>
                                  <p:endCondLst>
                                    <p:cond evt="begin" delay="0">
                                      <p:tn val="97"/>
                                    </p:cond>
                                  </p:endCondLst>
                                  <p:childTnLst>
                                    <p:set>
                                      <p:cBhvr>
                                        <p:cTn id="98" dur="1" fill="hold">
                                          <p:stCondLst>
                                            <p:cond delay="0"/>
                                          </p:stCondLst>
                                        </p:cTn>
                                        <p:tgtEl>
                                          <p:spTgt spid="49">
                                            <p:txEl>
                                              <p:pRg st="0" end="0"/>
                                            </p:txEl>
                                          </p:spTgt>
                                        </p:tgtEl>
                                        <p:attrNameLst>
                                          <p:attrName>style.visibility</p:attrName>
                                        </p:attrNameLst>
                                      </p:cBhvr>
                                      <p:to>
                                        <p:strVal val="visible"/>
                                      </p:to>
                                    </p:set>
                                    <p:animEffect transition="in" filter="wipe(left)">
                                      <p:cBhvr>
                                        <p:cTn id="99"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P spid="23" grpId="0" animBg="1"/>
      <p:bldP spid="24" grpId="0" animBg="1"/>
      <p:bldP spid="26" grpId="0" animBg="1"/>
      <p:bldP spid="27" grpId="0" animBg="1"/>
      <p:bldP spid="34" grpId="0" animBg="1"/>
      <p:bldP spid="37" grpId="0" animBg="1"/>
      <p:bldP spid="38" grpId="0" animBg="1"/>
      <p:bldP spid="3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25" grpId="0" animBg="1"/>
      <p:bldP spid="2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163922393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2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1"/>
            <a:ext cx="12192000" cy="4343400"/>
          </a:xfrm>
          <a:prstGeom prst="rect">
            <a:avLst/>
          </a:prstGeom>
          <a:solidFill>
            <a:schemeClr val="tx2">
              <a:lumMod val="10000"/>
              <a:lumOff val="90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53031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5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2"/>
            <a:ext cx="12192000" cy="4825999"/>
          </a:xfrm>
          <a:prstGeom prst="rect">
            <a:avLst/>
          </a:prstGeom>
          <a:solidFill>
            <a:schemeClr val="tx2">
              <a:lumMod val="25000"/>
              <a:lumOff val="75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8052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 name="Rectangle 1"/>
          <p:cNvSpPr/>
          <p:nvPr userDrawn="1"/>
        </p:nvSpPr>
        <p:spPr>
          <a:xfrm>
            <a:off x="5892800" y="0"/>
            <a:ext cx="6299200" cy="6858000"/>
          </a:xfrm>
          <a:custGeom>
            <a:avLst/>
            <a:gdLst>
              <a:gd name="connsiteX0" fmla="*/ 0 w 4724400"/>
              <a:gd name="connsiteY0" fmla="*/ 0 h 5143500"/>
              <a:gd name="connsiteX1" fmla="*/ 4724400 w 4724400"/>
              <a:gd name="connsiteY1" fmla="*/ 0 h 5143500"/>
              <a:gd name="connsiteX2" fmla="*/ 4724400 w 4724400"/>
              <a:gd name="connsiteY2" fmla="*/ 5143500 h 5143500"/>
              <a:gd name="connsiteX3" fmla="*/ 0 w 4724400"/>
              <a:gd name="connsiteY3" fmla="*/ 5143500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2527300 w 4724400"/>
              <a:gd name="connsiteY3" fmla="*/ 5118100 h 5143500"/>
              <a:gd name="connsiteX4" fmla="*/ 0 w 4724400"/>
              <a:gd name="connsiteY4" fmla="*/ 0 h 5143500"/>
              <a:gd name="connsiteX0" fmla="*/ 0 w 4724400"/>
              <a:gd name="connsiteY0" fmla="*/ 0 h 5168900"/>
              <a:gd name="connsiteX1" fmla="*/ 4724400 w 4724400"/>
              <a:gd name="connsiteY1" fmla="*/ 0 h 5168900"/>
              <a:gd name="connsiteX2" fmla="*/ 4724400 w 4724400"/>
              <a:gd name="connsiteY2" fmla="*/ 5143500 h 5168900"/>
              <a:gd name="connsiteX3" fmla="*/ 1828800 w 4724400"/>
              <a:gd name="connsiteY3" fmla="*/ 5168900 h 5168900"/>
              <a:gd name="connsiteX4" fmla="*/ 0 w 4724400"/>
              <a:gd name="connsiteY4" fmla="*/ 0 h 5168900"/>
              <a:gd name="connsiteX0" fmla="*/ 0 w 4724400"/>
              <a:gd name="connsiteY0" fmla="*/ 0 h 5143500"/>
              <a:gd name="connsiteX1" fmla="*/ 4724400 w 4724400"/>
              <a:gd name="connsiteY1" fmla="*/ 0 h 5143500"/>
              <a:gd name="connsiteX2" fmla="*/ 4724400 w 4724400"/>
              <a:gd name="connsiteY2" fmla="*/ 5143500 h 5143500"/>
              <a:gd name="connsiteX3" fmla="*/ 1828800 w 4724400"/>
              <a:gd name="connsiteY3" fmla="*/ 5121275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1809750 w 4724400"/>
              <a:gd name="connsiteY3" fmla="*/ 5140325 h 5143500"/>
              <a:gd name="connsiteX4" fmla="*/ 0 w 47244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5143500">
                <a:moveTo>
                  <a:pt x="0" y="0"/>
                </a:moveTo>
                <a:lnTo>
                  <a:pt x="4724400" y="0"/>
                </a:lnTo>
                <a:lnTo>
                  <a:pt x="4724400" y="5143500"/>
                </a:lnTo>
                <a:lnTo>
                  <a:pt x="1809750" y="5140325"/>
                </a:lnTo>
                <a:lnTo>
                  <a:pt x="0" y="0"/>
                </a:ln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3"/>
          <p:cNvSpPr>
            <a:spLocks noGrp="1"/>
          </p:cNvSpPr>
          <p:nvPr>
            <p:ph type="body" sz="half" idx="2" hasCustomPrompt="1"/>
          </p:nvPr>
        </p:nvSpPr>
        <p:spPr>
          <a:xfrm>
            <a:off x="508000" y="1026695"/>
            <a:ext cx="55880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55880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096000" y="0"/>
            <a:ext cx="6096000" cy="6874933"/>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816100 w 4572000"/>
              <a:gd name="connsiteY3" fmla="*/ 5118100 h 5143500"/>
              <a:gd name="connsiteX4" fmla="*/ 0 w 4572000"/>
              <a:gd name="connsiteY4" fmla="*/ 0 h 5143500"/>
              <a:gd name="connsiteX0" fmla="*/ 0 w 4572000"/>
              <a:gd name="connsiteY0" fmla="*/ 0 h 5156200"/>
              <a:gd name="connsiteX1" fmla="*/ 4572000 w 4572000"/>
              <a:gd name="connsiteY1" fmla="*/ 0 h 5156200"/>
              <a:gd name="connsiteX2" fmla="*/ 4572000 w 4572000"/>
              <a:gd name="connsiteY2" fmla="*/ 5143500 h 5156200"/>
              <a:gd name="connsiteX3" fmla="*/ 1816100 w 4572000"/>
              <a:gd name="connsiteY3" fmla="*/ 5156200 h 5156200"/>
              <a:gd name="connsiteX4" fmla="*/ 0 w 4572000"/>
              <a:gd name="connsiteY4" fmla="*/ 0 h 515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6200">
                <a:moveTo>
                  <a:pt x="0" y="0"/>
                </a:moveTo>
                <a:lnTo>
                  <a:pt x="4572000" y="0"/>
                </a:lnTo>
                <a:lnTo>
                  <a:pt x="4572000" y="5143500"/>
                </a:lnTo>
                <a:lnTo>
                  <a:pt x="1816100" y="5156200"/>
                </a:lnTo>
                <a:lnTo>
                  <a:pt x="0" y="0"/>
                </a:lnTo>
                <a:close/>
              </a:path>
            </a:pathLst>
          </a:custGeom>
          <a:solidFill>
            <a:schemeClr val="tx2">
              <a:lumMod val="10000"/>
              <a:lumOff val="90000"/>
            </a:schemeClr>
          </a:solidFill>
          <a:ln w="19050">
            <a:noFill/>
          </a:ln>
        </p:spPr>
        <p:txBody>
          <a:bodyPr lIns="0" tIns="91440" rIns="0" bIns="18288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73981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6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6" name="Picture Placeholder 5"/>
          <p:cNvSpPr>
            <a:spLocks noGrp="1"/>
          </p:cNvSpPr>
          <p:nvPr>
            <p:ph type="pic" sz="quarter" idx="10" hasCustomPrompt="1"/>
          </p:nvPr>
        </p:nvSpPr>
        <p:spPr>
          <a:xfrm>
            <a:off x="532599" y="1498601"/>
            <a:ext cx="11126803" cy="2722209"/>
          </a:xfrm>
          <a:custGeom>
            <a:avLst/>
            <a:gdLst>
              <a:gd name="connsiteX0" fmla="*/ 0 w 8345102"/>
              <a:gd name="connsiteY0" fmla="*/ 0 h 2041657"/>
              <a:gd name="connsiteX1" fmla="*/ 8345102 w 8345102"/>
              <a:gd name="connsiteY1" fmla="*/ 0 h 2041657"/>
              <a:gd name="connsiteX2" fmla="*/ 8345102 w 8345102"/>
              <a:gd name="connsiteY2" fmla="*/ 1773254 h 2041657"/>
              <a:gd name="connsiteX3" fmla="*/ 4360744 w 8345102"/>
              <a:gd name="connsiteY3" fmla="*/ 1773254 h 2041657"/>
              <a:gd name="connsiteX4" fmla="*/ 4172551 w 8345102"/>
              <a:gd name="connsiteY4" fmla="*/ 2041657 h 2041657"/>
              <a:gd name="connsiteX5" fmla="*/ 3984359 w 8345102"/>
              <a:gd name="connsiteY5" fmla="*/ 1773254 h 2041657"/>
              <a:gd name="connsiteX6" fmla="*/ 0 w 8345102"/>
              <a:gd name="connsiteY6" fmla="*/ 1773254 h 204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5102" h="2041657">
                <a:moveTo>
                  <a:pt x="0" y="0"/>
                </a:moveTo>
                <a:lnTo>
                  <a:pt x="8345102" y="0"/>
                </a:lnTo>
                <a:lnTo>
                  <a:pt x="8345102" y="1773254"/>
                </a:lnTo>
                <a:lnTo>
                  <a:pt x="4360744" y="1773254"/>
                </a:lnTo>
                <a:lnTo>
                  <a:pt x="4172551" y="2041657"/>
                </a:lnTo>
                <a:lnTo>
                  <a:pt x="3984359" y="1773254"/>
                </a:lnTo>
                <a:lnTo>
                  <a:pt x="0" y="1773254"/>
                </a:lnTo>
                <a:close/>
              </a:path>
            </a:pathLst>
          </a:custGeom>
          <a:solidFill>
            <a:schemeClr val="tx2">
              <a:lumMod val="25000"/>
              <a:lumOff val="75000"/>
            </a:schemeClr>
          </a:solidFill>
          <a:ln w="19050">
            <a:noFill/>
          </a:ln>
        </p:spPr>
        <p:txBody>
          <a:bodyPr wrap="square" lIns="0" tIns="91440" rIns="0" bIns="54864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98190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62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7" name="Picture Placeholder 6"/>
          <p:cNvSpPr>
            <a:spLocks noGrp="1"/>
          </p:cNvSpPr>
          <p:nvPr>
            <p:ph type="pic" sz="quarter" idx="10" hasCustomPrompt="1"/>
          </p:nvPr>
        </p:nvSpPr>
        <p:spPr>
          <a:xfrm>
            <a:off x="0" y="1498600"/>
            <a:ext cx="12192000" cy="3149600"/>
          </a:xfrm>
          <a:custGeom>
            <a:avLst/>
            <a:gdLst>
              <a:gd name="connsiteX0" fmla="*/ 0 w 8345102"/>
              <a:gd name="connsiteY0" fmla="*/ 0 h 1752600"/>
              <a:gd name="connsiteX1" fmla="*/ 8345102 w 8345102"/>
              <a:gd name="connsiteY1" fmla="*/ 0 h 1752600"/>
              <a:gd name="connsiteX2" fmla="*/ 8345102 w 8345102"/>
              <a:gd name="connsiteY2" fmla="*/ 1752600 h 1752600"/>
              <a:gd name="connsiteX3" fmla="*/ 0 w 8345102"/>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8345102" h="1752600">
                <a:moveTo>
                  <a:pt x="0" y="0"/>
                </a:moveTo>
                <a:lnTo>
                  <a:pt x="8345102" y="0"/>
                </a:lnTo>
                <a:lnTo>
                  <a:pt x="8345102" y="1752600"/>
                </a:lnTo>
                <a:lnTo>
                  <a:pt x="0" y="1752600"/>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75939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61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706533" y="1026695"/>
            <a:ext cx="59336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706533" y="450250"/>
            <a:ext cx="59336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1" y="8467"/>
            <a:ext cx="5556985" cy="6849533"/>
          </a:xfrm>
          <a:custGeom>
            <a:avLst/>
            <a:gdLst>
              <a:gd name="connsiteX0" fmla="*/ 0 w 4167739"/>
              <a:gd name="connsiteY0" fmla="*/ 0 h 5137150"/>
              <a:gd name="connsiteX1" fmla="*/ 4167739 w 4167739"/>
              <a:gd name="connsiteY1" fmla="*/ 0 h 5137150"/>
              <a:gd name="connsiteX2" fmla="*/ 4167739 w 4167739"/>
              <a:gd name="connsiteY2" fmla="*/ 5137150 h 5137150"/>
              <a:gd name="connsiteX3" fmla="*/ 0 w 4167739"/>
              <a:gd name="connsiteY3" fmla="*/ 5137150 h 5137150"/>
              <a:gd name="connsiteX4" fmla="*/ 0 w 4167739"/>
              <a:gd name="connsiteY4" fmla="*/ 0 h 5137150"/>
              <a:gd name="connsiteX0" fmla="*/ 0 w 4167739"/>
              <a:gd name="connsiteY0" fmla="*/ 0 h 5137150"/>
              <a:gd name="connsiteX1" fmla="*/ 4167739 w 4167739"/>
              <a:gd name="connsiteY1" fmla="*/ 0 h 5137150"/>
              <a:gd name="connsiteX2" fmla="*/ 3215239 w 4167739"/>
              <a:gd name="connsiteY2" fmla="*/ 5137150 h 5137150"/>
              <a:gd name="connsiteX3" fmla="*/ 0 w 4167739"/>
              <a:gd name="connsiteY3" fmla="*/ 5137150 h 5137150"/>
              <a:gd name="connsiteX4" fmla="*/ 0 w 4167739"/>
              <a:gd name="connsiteY4" fmla="*/ 0 h 513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739" h="5137150">
                <a:moveTo>
                  <a:pt x="0" y="0"/>
                </a:moveTo>
                <a:lnTo>
                  <a:pt x="4167739" y="0"/>
                </a:lnTo>
                <a:lnTo>
                  <a:pt x="3215239" y="5137150"/>
                </a:lnTo>
                <a:lnTo>
                  <a:pt x="0" y="5137150"/>
                </a:lnTo>
                <a:lnTo>
                  <a:pt x="0" y="0"/>
                </a:lnTo>
                <a:close/>
              </a:path>
            </a:pathLst>
          </a:custGeom>
          <a:solidFill>
            <a:schemeClr val="tx2">
              <a:lumMod val="10000"/>
              <a:lumOff val="90000"/>
            </a:schemeClr>
          </a:solidFill>
          <a:ln w="19050">
            <a:noFill/>
          </a:ln>
        </p:spPr>
        <p:txBody>
          <a:bodyPr lIns="0" tIns="91440" rIns="0" bIns="118872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20881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46" name="Rectangle 45"/>
          <p:cNvSpPr/>
          <p:nvPr userDrawn="1"/>
        </p:nvSpPr>
        <p:spPr>
          <a:xfrm>
            <a:off x="6554550" y="1639643"/>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Right Arrow Callout 48"/>
          <p:cNvSpPr/>
          <p:nvPr userDrawn="1"/>
        </p:nvSpPr>
        <p:spPr>
          <a:xfrm rot="16200000" flipV="1">
            <a:off x="6568324" y="3595137"/>
            <a:ext cx="2304832" cy="2360379"/>
          </a:xfrm>
          <a:prstGeom prst="rightArrowCallout">
            <a:avLst>
              <a:gd name="adj1" fmla="val 18792"/>
              <a:gd name="adj2" fmla="val 9396"/>
              <a:gd name="adj3" fmla="val 7361"/>
              <a:gd name="adj4" fmla="val 926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cture Placeholder 7"/>
          <p:cNvSpPr>
            <a:spLocks noGrp="1"/>
          </p:cNvSpPr>
          <p:nvPr>
            <p:ph type="pic" sz="quarter" idx="40" hasCustomPrompt="1"/>
          </p:nvPr>
        </p:nvSpPr>
        <p:spPr>
          <a:xfrm>
            <a:off x="6631413" y="3874977"/>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43" name="Rectangle 42"/>
          <p:cNvSpPr/>
          <p:nvPr userDrawn="1"/>
        </p:nvSpPr>
        <p:spPr>
          <a:xfrm>
            <a:off x="3867161" y="3737209"/>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4" name="Text Placeholder 3"/>
          <p:cNvSpPr>
            <a:spLocks noGrp="1"/>
          </p:cNvSpPr>
          <p:nvPr>
            <p:ph type="body" sz="half" idx="36"/>
          </p:nvPr>
        </p:nvSpPr>
        <p:spPr>
          <a:xfrm>
            <a:off x="3983342" y="4343937"/>
            <a:ext cx="2100020" cy="13388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5" name="Text Placeholder 3"/>
          <p:cNvSpPr>
            <a:spLocks noGrp="1"/>
          </p:cNvSpPr>
          <p:nvPr>
            <p:ph type="body" sz="half" idx="37" hasCustomPrompt="1"/>
          </p:nvPr>
        </p:nvSpPr>
        <p:spPr>
          <a:xfrm>
            <a:off x="3983342" y="3953288"/>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7" name="Picture Placeholder 7"/>
          <p:cNvSpPr>
            <a:spLocks noGrp="1"/>
          </p:cNvSpPr>
          <p:nvPr>
            <p:ph type="pic" sz="quarter" idx="15" hasCustomPrompt="1"/>
          </p:nvPr>
        </p:nvSpPr>
        <p:spPr>
          <a:xfrm>
            <a:off x="533668" y="1614100"/>
            <a:ext cx="3052648" cy="427188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4" name="Right Arrow Callout 23"/>
          <p:cNvSpPr/>
          <p:nvPr userDrawn="1"/>
        </p:nvSpPr>
        <p:spPr>
          <a:xfrm rot="5400000">
            <a:off x="3894933" y="1575289"/>
            <a:ext cx="2304832" cy="2360379"/>
          </a:xfrm>
          <a:prstGeom prst="rightArrowCallout">
            <a:avLst>
              <a:gd name="adj1" fmla="val 18792"/>
              <a:gd name="adj2" fmla="val 9396"/>
              <a:gd name="adj3" fmla="val 7361"/>
              <a:gd name="adj4" fmla="val 9263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Picture Placeholder 7"/>
          <p:cNvSpPr>
            <a:spLocks noGrp="1"/>
          </p:cNvSpPr>
          <p:nvPr>
            <p:ph type="pic" sz="quarter" idx="32" hasCustomPrompt="1"/>
          </p:nvPr>
        </p:nvSpPr>
        <p:spPr>
          <a:xfrm>
            <a:off x="3958022" y="1698575"/>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47" name="Text Placeholder 3"/>
          <p:cNvSpPr>
            <a:spLocks noGrp="1"/>
          </p:cNvSpPr>
          <p:nvPr>
            <p:ph type="body" sz="half" idx="38"/>
          </p:nvPr>
        </p:nvSpPr>
        <p:spPr>
          <a:xfrm>
            <a:off x="6670731" y="2235561"/>
            <a:ext cx="2100020" cy="12245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ext Placeholder 3"/>
          <p:cNvSpPr>
            <a:spLocks noGrp="1"/>
          </p:cNvSpPr>
          <p:nvPr>
            <p:ph type="body" sz="half" idx="39" hasCustomPrompt="1"/>
          </p:nvPr>
        </p:nvSpPr>
        <p:spPr>
          <a:xfrm>
            <a:off x="6670731" y="1844910"/>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1" name="Rectangle 50"/>
          <p:cNvSpPr/>
          <p:nvPr userDrawn="1"/>
        </p:nvSpPr>
        <p:spPr>
          <a:xfrm>
            <a:off x="9297955" y="3737209"/>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 Placeholder 3"/>
          <p:cNvSpPr>
            <a:spLocks noGrp="1"/>
          </p:cNvSpPr>
          <p:nvPr>
            <p:ph type="body" sz="half" idx="41"/>
          </p:nvPr>
        </p:nvSpPr>
        <p:spPr>
          <a:xfrm>
            <a:off x="9414137" y="4343937"/>
            <a:ext cx="2100020" cy="13388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3" name="Text Placeholder 3"/>
          <p:cNvSpPr>
            <a:spLocks noGrp="1"/>
          </p:cNvSpPr>
          <p:nvPr>
            <p:ph type="body" sz="half" idx="42" hasCustomPrompt="1"/>
          </p:nvPr>
        </p:nvSpPr>
        <p:spPr>
          <a:xfrm>
            <a:off x="9414137" y="3953288"/>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4" name="Right Arrow Callout 53"/>
          <p:cNvSpPr/>
          <p:nvPr userDrawn="1"/>
        </p:nvSpPr>
        <p:spPr>
          <a:xfrm rot="5400000">
            <a:off x="9325728" y="1575289"/>
            <a:ext cx="2304832" cy="2360379"/>
          </a:xfrm>
          <a:prstGeom prst="rightArrowCallout">
            <a:avLst>
              <a:gd name="adj1" fmla="val 18792"/>
              <a:gd name="adj2" fmla="val 9396"/>
              <a:gd name="adj3" fmla="val 7361"/>
              <a:gd name="adj4" fmla="val 9263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5" name="Picture Placeholder 7"/>
          <p:cNvSpPr>
            <a:spLocks noGrp="1"/>
          </p:cNvSpPr>
          <p:nvPr>
            <p:ph type="pic" sz="quarter" idx="43" hasCustomPrompt="1"/>
          </p:nvPr>
        </p:nvSpPr>
        <p:spPr>
          <a:xfrm>
            <a:off x="9388817" y="1698575"/>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2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21"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34401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animEffect transition="in" filter="wipe(up)">
                                      <p:cBhvr>
                                        <p:cTn id="25" dur="500"/>
                                        <p:tgtEl>
                                          <p:spTgt spid="45">
                                            <p:txEl>
                                              <p:pRg st="0" end="0"/>
                                            </p:txEl>
                                          </p:spTgt>
                                        </p:tgtEl>
                                      </p:cBhvr>
                                    </p:animEffect>
                                  </p:childTnLst>
                                </p:cTn>
                              </p:par>
                            </p:childTnLst>
                          </p:cTn>
                        </p:par>
                        <p:par>
                          <p:cTn id="26" fill="hold">
                            <p:stCondLst>
                              <p:cond delay="2000"/>
                            </p:stCondLst>
                            <p:childTnLst>
                              <p:par>
                                <p:cTn id="27" presetID="22" presetClass="entr" presetSubtype="1" fill="hold" grpId="0" nodeType="afterEffect" nodePh="1">
                                  <p:stCondLst>
                                    <p:cond delay="0"/>
                                  </p:stCondLst>
                                  <p:endCondLst>
                                    <p:cond evt="begin" delay="0">
                                      <p:tn val="27"/>
                                    </p:cond>
                                  </p:endCondLst>
                                  <p:childTnLst>
                                    <p:set>
                                      <p:cBhvr>
                                        <p:cTn id="28" dur="1" fill="hold">
                                          <p:stCondLst>
                                            <p:cond delay="0"/>
                                          </p:stCondLst>
                                        </p:cTn>
                                        <p:tgtEl>
                                          <p:spTgt spid="44">
                                            <p:txEl>
                                              <p:pRg st="0" end="0"/>
                                            </p:txEl>
                                          </p:spTgt>
                                        </p:tgtEl>
                                        <p:attrNameLst>
                                          <p:attrName>style.visibility</p:attrName>
                                        </p:attrNameLst>
                                      </p:cBhvr>
                                      <p:to>
                                        <p:strVal val="visible"/>
                                      </p:to>
                                    </p:set>
                                    <p:animEffect transition="in" filter="wipe(up)">
                                      <p:cBhvr>
                                        <p:cTn id="29" dur="500"/>
                                        <p:tgtEl>
                                          <p:spTgt spid="44">
                                            <p:txEl>
                                              <p:pRg st="0" end="0"/>
                                            </p:txEl>
                                          </p:spTgt>
                                        </p:tgtEl>
                                      </p:cBhvr>
                                    </p:animEffect>
                                  </p:childTnLst>
                                </p:cTn>
                              </p:par>
                            </p:childTnLst>
                          </p:cTn>
                        </p:par>
                        <p:par>
                          <p:cTn id="30" fill="hold">
                            <p:stCondLst>
                              <p:cond delay="2500"/>
                            </p:stCondLst>
                            <p:childTnLst>
                              <p:par>
                                <p:cTn id="31" presetID="2" presetClass="entr" presetSubtype="4" accel="50000" decel="5000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fltVal val="0"/>
                                          </p:val>
                                        </p:tav>
                                        <p:tav tm="100000">
                                          <p:val>
                                            <p:strVal val="#ppt_h"/>
                                          </p:val>
                                        </p:tav>
                                      </p:tavLst>
                                    </p:anim>
                                    <p:animEffect transition="in" filter="fade">
                                      <p:cBhvr>
                                        <p:cTn id="40" dur="500"/>
                                        <p:tgtEl>
                                          <p:spTgt spid="50"/>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up)">
                                      <p:cBhvr>
                                        <p:cTn id="43" dur="500"/>
                                        <p:tgtEl>
                                          <p:spTgt spid="46"/>
                                        </p:tgtEl>
                                      </p:cBhvr>
                                    </p:animEffect>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Effect transition="in" filter="wipe(up)">
                                      <p:cBhvr>
                                        <p:cTn id="47" dur="500"/>
                                        <p:tgtEl>
                                          <p:spTgt spid="48">
                                            <p:txEl>
                                              <p:pRg st="0" end="0"/>
                                            </p:txEl>
                                          </p:spTgt>
                                        </p:tgtEl>
                                      </p:cBhvr>
                                    </p:animEffect>
                                  </p:childTnLst>
                                </p:cTn>
                              </p:par>
                            </p:childTnLst>
                          </p:cTn>
                        </p:par>
                        <p:par>
                          <p:cTn id="48" fill="hold">
                            <p:stCondLst>
                              <p:cond delay="4000"/>
                            </p:stCondLst>
                            <p:childTnLst>
                              <p:par>
                                <p:cTn id="49" presetID="22" presetClass="entr" presetSubtype="1" fill="hold" grpId="0" nodeType="afterEffect" nodePh="1">
                                  <p:stCondLst>
                                    <p:cond delay="0"/>
                                  </p:stCondLst>
                                  <p:endCondLst>
                                    <p:cond evt="begin" delay="0">
                                      <p:tn val="49"/>
                                    </p:cond>
                                  </p:endCondLst>
                                  <p:childTnLst>
                                    <p:set>
                                      <p:cBhvr>
                                        <p:cTn id="50" dur="1" fill="hold">
                                          <p:stCondLst>
                                            <p:cond delay="0"/>
                                          </p:stCondLst>
                                        </p:cTn>
                                        <p:tgtEl>
                                          <p:spTgt spid="47">
                                            <p:txEl>
                                              <p:pRg st="0" end="0"/>
                                            </p:txEl>
                                          </p:spTgt>
                                        </p:tgtEl>
                                        <p:attrNameLst>
                                          <p:attrName>style.visibility</p:attrName>
                                        </p:attrNameLst>
                                      </p:cBhvr>
                                      <p:to>
                                        <p:strVal val="visible"/>
                                      </p:to>
                                    </p:set>
                                    <p:animEffect transition="in" filter="wipe(up)">
                                      <p:cBhvr>
                                        <p:cTn id="51" dur="500"/>
                                        <p:tgtEl>
                                          <p:spTgt spid="47">
                                            <p:txEl>
                                              <p:pRg st="0" end="0"/>
                                            </p:txEl>
                                          </p:spTgt>
                                        </p:tgtEl>
                                      </p:cBhvr>
                                    </p:animEffect>
                                  </p:childTnLst>
                                </p:cTn>
                              </p:par>
                            </p:childTnLst>
                          </p:cTn>
                        </p:par>
                        <p:par>
                          <p:cTn id="52" fill="hold">
                            <p:stCondLst>
                              <p:cond delay="4500"/>
                            </p:stCondLst>
                            <p:childTnLst>
                              <p:par>
                                <p:cTn id="53" presetID="2" presetClass="entr" presetSubtype="1" accel="50000" decel="5000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ppt_x"/>
                                          </p:val>
                                        </p:tav>
                                        <p:tav tm="100000">
                                          <p:val>
                                            <p:strVal val="#ppt_x"/>
                                          </p:val>
                                        </p:tav>
                                      </p:tavLst>
                                    </p:anim>
                                    <p:anim calcmode="lin" valueType="num">
                                      <p:cBhvr additive="base">
                                        <p:cTn id="56" dur="500" fill="hold"/>
                                        <p:tgtEl>
                                          <p:spTgt spid="54"/>
                                        </p:tgtEl>
                                        <p:attrNameLst>
                                          <p:attrName>ppt_y</p:attrName>
                                        </p:attrNameLst>
                                      </p:cBhvr>
                                      <p:tavLst>
                                        <p:tav tm="0">
                                          <p:val>
                                            <p:strVal val="0-#ppt_h/2"/>
                                          </p:val>
                                        </p:tav>
                                        <p:tav tm="100000">
                                          <p:val>
                                            <p:strVal val="#ppt_y"/>
                                          </p:val>
                                        </p:tav>
                                      </p:tavLst>
                                    </p:anim>
                                  </p:childTnLst>
                                </p:cTn>
                              </p:par>
                            </p:childTnLst>
                          </p:cTn>
                        </p:par>
                        <p:par>
                          <p:cTn id="57" fill="hold">
                            <p:stCondLst>
                              <p:cond delay="5000"/>
                            </p:stCondLst>
                            <p:childTnLst>
                              <p:par>
                                <p:cTn id="58" presetID="53" presetClass="entr" presetSubtype="0"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p:cTn id="60" dur="500" fill="hold"/>
                                        <p:tgtEl>
                                          <p:spTgt spid="55"/>
                                        </p:tgtEl>
                                        <p:attrNameLst>
                                          <p:attrName>ppt_w</p:attrName>
                                        </p:attrNameLst>
                                      </p:cBhvr>
                                      <p:tavLst>
                                        <p:tav tm="0">
                                          <p:val>
                                            <p:fltVal val="0"/>
                                          </p:val>
                                        </p:tav>
                                        <p:tav tm="100000">
                                          <p:val>
                                            <p:strVal val="#ppt_w"/>
                                          </p:val>
                                        </p:tav>
                                      </p:tavLst>
                                    </p:anim>
                                    <p:anim calcmode="lin" valueType="num">
                                      <p:cBhvr>
                                        <p:cTn id="61" dur="500" fill="hold"/>
                                        <p:tgtEl>
                                          <p:spTgt spid="55"/>
                                        </p:tgtEl>
                                        <p:attrNameLst>
                                          <p:attrName>ppt_h</p:attrName>
                                        </p:attrNameLst>
                                      </p:cBhvr>
                                      <p:tavLst>
                                        <p:tav tm="0">
                                          <p:val>
                                            <p:fltVal val="0"/>
                                          </p:val>
                                        </p:tav>
                                        <p:tav tm="100000">
                                          <p:val>
                                            <p:strVal val="#ppt_h"/>
                                          </p:val>
                                        </p:tav>
                                      </p:tavLst>
                                    </p:anim>
                                    <p:animEffect transition="in" filter="fade">
                                      <p:cBhvr>
                                        <p:cTn id="62" dur="500"/>
                                        <p:tgtEl>
                                          <p:spTgt spid="5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down)">
                                      <p:cBhvr>
                                        <p:cTn id="65" dur="500"/>
                                        <p:tgtEl>
                                          <p:spTgt spid="51"/>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xEl>
                                              <p:pRg st="0" end="0"/>
                                            </p:txEl>
                                          </p:spTgt>
                                        </p:tgtEl>
                                        <p:attrNameLst>
                                          <p:attrName>style.visibility</p:attrName>
                                        </p:attrNameLst>
                                      </p:cBhvr>
                                      <p:to>
                                        <p:strVal val="visible"/>
                                      </p:to>
                                    </p:set>
                                    <p:animEffect transition="in" filter="wipe(up)">
                                      <p:cBhvr>
                                        <p:cTn id="69" dur="500"/>
                                        <p:tgtEl>
                                          <p:spTgt spid="53">
                                            <p:txEl>
                                              <p:pRg st="0" end="0"/>
                                            </p:txEl>
                                          </p:spTgt>
                                        </p:tgtEl>
                                      </p:cBhvr>
                                    </p:animEffect>
                                  </p:childTnLst>
                                </p:cTn>
                              </p:par>
                            </p:childTnLst>
                          </p:cTn>
                        </p:par>
                        <p:par>
                          <p:cTn id="70" fill="hold">
                            <p:stCondLst>
                              <p:cond delay="6000"/>
                            </p:stCondLst>
                            <p:childTnLst>
                              <p:par>
                                <p:cTn id="71" presetID="22" presetClass="entr" presetSubtype="1" fill="hold" grpId="0" nodeType="afterEffect" nodePh="1">
                                  <p:stCondLst>
                                    <p:cond delay="0"/>
                                  </p:stCondLst>
                                  <p:endCondLst>
                                    <p:cond evt="begin" delay="0">
                                      <p:tn val="71"/>
                                    </p:cond>
                                  </p:endCondLst>
                                  <p:childTnLst>
                                    <p:set>
                                      <p:cBhvr>
                                        <p:cTn id="72" dur="1" fill="hold">
                                          <p:stCondLst>
                                            <p:cond delay="0"/>
                                          </p:stCondLst>
                                        </p:cTn>
                                        <p:tgtEl>
                                          <p:spTgt spid="52">
                                            <p:txEl>
                                              <p:pRg st="0" end="0"/>
                                            </p:txEl>
                                          </p:spTgt>
                                        </p:tgtEl>
                                        <p:attrNameLst>
                                          <p:attrName>style.visibility</p:attrName>
                                        </p:attrNameLst>
                                      </p:cBhvr>
                                      <p:to>
                                        <p:strVal val="visible"/>
                                      </p:to>
                                    </p:set>
                                    <p:animEffect transition="in" filter="wipe(up)">
                                      <p:cBhvr>
                                        <p:cTn id="73"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9" grpId="0" animBg="1"/>
      <p:bldP spid="50" grpId="0" animBg="1"/>
      <p:bldP spid="43" grpId="0" animBg="1"/>
      <p:bldP spid="44"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27" grpId="0"/>
      <p:bldP spid="24" grpId="0" animBg="1"/>
      <p:bldP spid="25" grpId="0" animBg="1"/>
      <p:bldP spid="47"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up)">
                      <p:cBhvr>
                        <p:cTn dur="500"/>
                        <p:tgtEl>
                          <p:spTgt spid="47"/>
                        </p:tgtEl>
                      </p:cBhvr>
                    </p:animEffect>
                  </p:childTnLst>
                </p:cTn>
              </p:par>
            </p:tnLst>
          </p:tmpl>
        </p:tmplLst>
      </p:bldP>
      <p:bldP spid="48" grpId="0" build="p">
        <p:tmplLst>
          <p:tmpl lvl="1">
            <p:tnLst>
              <p:par>
                <p:cTn presetID="22" presetClass="entr" presetSubtype="1"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up)">
                      <p:cBhvr>
                        <p:cTn dur="500"/>
                        <p:tgtEl>
                          <p:spTgt spid="48"/>
                        </p:tgtEl>
                      </p:cBhvr>
                    </p:animEffect>
                  </p:childTnLst>
                </p:cTn>
              </p:par>
            </p:tnLst>
          </p:tmpl>
        </p:tmplLst>
      </p:bldP>
      <p:bldP spid="51" grpId="0" animBg="1"/>
      <p:bldP spid="52"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wipe(up)">
                      <p:cBhvr>
                        <p:cTn dur="500"/>
                        <p:tgtEl>
                          <p:spTgt spid="52"/>
                        </p:tgtEl>
                      </p:cBhvr>
                    </p:animEffect>
                  </p:childTnLst>
                </p:cTn>
              </p:par>
            </p:tnLst>
          </p:tmpl>
        </p:tmplLst>
      </p:bldP>
      <p:bldP spid="53" grpId="0" build="p">
        <p:tmplLst>
          <p:tmpl lvl="1">
            <p:tnLst>
              <p:par>
                <p:cTn presetID="22" presetClass="entr" presetSubtype="1"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up)">
                      <p:cBhvr>
                        <p:cTn dur="500"/>
                        <p:tgtEl>
                          <p:spTgt spid="53"/>
                        </p:tgtEl>
                      </p:cBhvr>
                    </p:animEffect>
                  </p:childTnLst>
                </p:cTn>
              </p:par>
            </p:tnLst>
          </p:tmpl>
        </p:tmplLst>
      </p:bldP>
      <p:bldP spid="54" grpId="0" animBg="1"/>
      <p:bldP spid="55" grpId="0" animBg="1"/>
    </p:bld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4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587100" y="2258467"/>
            <a:ext cx="2560320" cy="1524000"/>
          </a:xfrm>
          <a:prstGeom prst="rect">
            <a:avLst/>
          </a:prstGeom>
          <a:solidFill>
            <a:schemeClr val="accent1"/>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2" name="Group 12"/>
          <p:cNvGrpSpPr/>
          <p:nvPr userDrawn="1"/>
        </p:nvGrpSpPr>
        <p:grpSpPr>
          <a:xfrm>
            <a:off x="595567" y="1710533"/>
            <a:ext cx="2540000" cy="537775"/>
            <a:chOff x="609600" y="1276350"/>
            <a:chExt cx="1905000" cy="403331"/>
          </a:xfrm>
        </p:grpSpPr>
        <p:sp>
          <p:nvSpPr>
            <p:cNvPr id="11" name="Rectangle 10"/>
            <p:cNvSpPr/>
            <p:nvPr userDrawn="1"/>
          </p:nvSpPr>
          <p:spPr>
            <a:xfrm>
              <a:off x="609600" y="1276350"/>
              <a:ext cx="1905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p>
          </p:txBody>
        </p:sp>
        <p:sp>
          <p:nvSpPr>
            <p:cNvPr id="12" name="Isosceles Triangle 11"/>
            <p:cNvSpPr/>
            <p:nvPr userDrawn="1"/>
          </p:nvSpPr>
          <p:spPr>
            <a:xfrm rot="10800000">
              <a:off x="1447801" y="1581150"/>
              <a:ext cx="228600" cy="985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 name="Rectangle 13"/>
          <p:cNvSpPr/>
          <p:nvPr userDrawn="1"/>
        </p:nvSpPr>
        <p:spPr>
          <a:xfrm>
            <a:off x="595567"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ext Placeholder 3"/>
          <p:cNvSpPr>
            <a:spLocks noGrp="1"/>
          </p:cNvSpPr>
          <p:nvPr>
            <p:ph type="body" sz="half" idx="16" hasCustomPrompt="1"/>
          </p:nvPr>
        </p:nvSpPr>
        <p:spPr>
          <a:xfrm>
            <a:off x="722567"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Text Placeholder 3"/>
          <p:cNvSpPr>
            <a:spLocks noGrp="1"/>
          </p:cNvSpPr>
          <p:nvPr>
            <p:ph type="body" sz="half" idx="17" hasCustomPrompt="1"/>
          </p:nvPr>
        </p:nvSpPr>
        <p:spPr>
          <a:xfrm>
            <a:off x="722568"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9" name="Picture Placeholder 7"/>
          <p:cNvSpPr>
            <a:spLocks noGrp="1"/>
          </p:cNvSpPr>
          <p:nvPr>
            <p:ph type="pic" sz="quarter" idx="18" hasCustomPrompt="1"/>
          </p:nvPr>
        </p:nvSpPr>
        <p:spPr>
          <a:xfrm>
            <a:off x="3407432" y="2258467"/>
            <a:ext cx="2560320" cy="1524000"/>
          </a:xfrm>
          <a:prstGeom prst="rect">
            <a:avLst/>
          </a:prstGeom>
          <a:solidFill>
            <a:schemeClr val="accent2"/>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3" name="Group 20"/>
          <p:cNvGrpSpPr/>
          <p:nvPr userDrawn="1"/>
        </p:nvGrpSpPr>
        <p:grpSpPr>
          <a:xfrm>
            <a:off x="3415900" y="1710533"/>
            <a:ext cx="2540000" cy="537775"/>
            <a:chOff x="609600" y="1276350"/>
            <a:chExt cx="1905000" cy="403331"/>
          </a:xfrm>
        </p:grpSpPr>
        <p:sp>
          <p:nvSpPr>
            <p:cNvPr id="25" name="Rectangle 24"/>
            <p:cNvSpPr/>
            <p:nvPr userDrawn="1"/>
          </p:nvSpPr>
          <p:spPr>
            <a:xfrm>
              <a:off x="609600" y="1276350"/>
              <a:ext cx="1905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p>
          </p:txBody>
        </p:sp>
        <p:sp>
          <p:nvSpPr>
            <p:cNvPr id="26" name="Isosceles Triangle 25"/>
            <p:cNvSpPr/>
            <p:nvPr userDrawn="1"/>
          </p:nvSpPr>
          <p:spPr>
            <a:xfrm rot="10800000">
              <a:off x="1447801" y="1581150"/>
              <a:ext cx="228600" cy="9853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 name="Rectangle 26"/>
          <p:cNvSpPr/>
          <p:nvPr userDrawn="1"/>
        </p:nvSpPr>
        <p:spPr>
          <a:xfrm>
            <a:off x="3415900"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 Placeholder 3"/>
          <p:cNvSpPr>
            <a:spLocks noGrp="1"/>
          </p:cNvSpPr>
          <p:nvPr>
            <p:ph type="body" sz="half" idx="19" hasCustomPrompt="1"/>
          </p:nvPr>
        </p:nvSpPr>
        <p:spPr>
          <a:xfrm>
            <a:off x="3542900"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1" name="Text Placeholder 3"/>
          <p:cNvSpPr>
            <a:spLocks noGrp="1"/>
          </p:cNvSpPr>
          <p:nvPr>
            <p:ph type="body" sz="half" idx="20" hasCustomPrompt="1"/>
          </p:nvPr>
        </p:nvSpPr>
        <p:spPr>
          <a:xfrm>
            <a:off x="3542901"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1" hasCustomPrompt="1"/>
          </p:nvPr>
        </p:nvSpPr>
        <p:spPr>
          <a:xfrm>
            <a:off x="6206333" y="2258467"/>
            <a:ext cx="2560320" cy="1524000"/>
          </a:xfrm>
          <a:prstGeom prst="rect">
            <a:avLst/>
          </a:prstGeom>
          <a:solidFill>
            <a:schemeClr val="accent3"/>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4" name="Group 32"/>
          <p:cNvGrpSpPr/>
          <p:nvPr userDrawn="1"/>
        </p:nvGrpSpPr>
        <p:grpSpPr>
          <a:xfrm>
            <a:off x="6223267" y="1710533"/>
            <a:ext cx="2540000" cy="537775"/>
            <a:chOff x="609600" y="1276350"/>
            <a:chExt cx="1905000" cy="403331"/>
          </a:xfrm>
        </p:grpSpPr>
        <p:sp>
          <p:nvSpPr>
            <p:cNvPr id="34" name="Rectangle 33"/>
            <p:cNvSpPr/>
            <p:nvPr userDrawn="1"/>
          </p:nvSpPr>
          <p:spPr>
            <a:xfrm>
              <a:off x="609600" y="1276350"/>
              <a:ext cx="19050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p>
          </p:txBody>
        </p:sp>
        <p:sp>
          <p:nvSpPr>
            <p:cNvPr id="35" name="Isosceles Triangle 34"/>
            <p:cNvSpPr/>
            <p:nvPr userDrawn="1"/>
          </p:nvSpPr>
          <p:spPr>
            <a:xfrm rot="10800000">
              <a:off x="1447801" y="1581150"/>
              <a:ext cx="228600" cy="9853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Rectangle 35"/>
          <p:cNvSpPr/>
          <p:nvPr userDrawn="1"/>
        </p:nvSpPr>
        <p:spPr>
          <a:xfrm>
            <a:off x="6223267"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 Placeholder 3"/>
          <p:cNvSpPr>
            <a:spLocks noGrp="1"/>
          </p:cNvSpPr>
          <p:nvPr>
            <p:ph type="body" sz="half" idx="22" hasCustomPrompt="1"/>
          </p:nvPr>
        </p:nvSpPr>
        <p:spPr>
          <a:xfrm>
            <a:off x="6350267"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8" name="Text Placeholder 3"/>
          <p:cNvSpPr>
            <a:spLocks noGrp="1"/>
          </p:cNvSpPr>
          <p:nvPr>
            <p:ph type="body" sz="half" idx="23" hasCustomPrompt="1"/>
          </p:nvPr>
        </p:nvSpPr>
        <p:spPr>
          <a:xfrm>
            <a:off x="6350267"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9" name="Picture Placeholder 7"/>
          <p:cNvSpPr>
            <a:spLocks noGrp="1"/>
          </p:cNvSpPr>
          <p:nvPr>
            <p:ph type="pic" sz="quarter" idx="24" hasCustomPrompt="1"/>
          </p:nvPr>
        </p:nvSpPr>
        <p:spPr>
          <a:xfrm>
            <a:off x="9069101" y="2258467"/>
            <a:ext cx="2560320" cy="1524000"/>
          </a:xfrm>
          <a:prstGeom prst="rect">
            <a:avLst/>
          </a:prstGeom>
          <a:solidFill>
            <a:schemeClr val="accent4"/>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5" name="Group 39"/>
          <p:cNvGrpSpPr/>
          <p:nvPr userDrawn="1"/>
        </p:nvGrpSpPr>
        <p:grpSpPr>
          <a:xfrm>
            <a:off x="9077568" y="1710533"/>
            <a:ext cx="2540000" cy="537775"/>
            <a:chOff x="609600" y="1276350"/>
            <a:chExt cx="1905000" cy="403331"/>
          </a:xfrm>
        </p:grpSpPr>
        <p:sp>
          <p:nvSpPr>
            <p:cNvPr id="41" name="Rectangle 40"/>
            <p:cNvSpPr/>
            <p:nvPr userDrawn="1"/>
          </p:nvSpPr>
          <p:spPr>
            <a:xfrm>
              <a:off x="609600" y="1276350"/>
              <a:ext cx="1905000"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p>
          </p:txBody>
        </p:sp>
        <p:sp>
          <p:nvSpPr>
            <p:cNvPr id="42" name="Isosceles Triangle 41"/>
            <p:cNvSpPr/>
            <p:nvPr userDrawn="1"/>
          </p:nvSpPr>
          <p:spPr>
            <a:xfrm rot="10800000">
              <a:off x="1447801" y="1581150"/>
              <a:ext cx="228600" cy="9853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Rectangle 42"/>
          <p:cNvSpPr/>
          <p:nvPr userDrawn="1"/>
        </p:nvSpPr>
        <p:spPr>
          <a:xfrm>
            <a:off x="9077568"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4" name="Text Placeholder 3"/>
          <p:cNvSpPr>
            <a:spLocks noGrp="1"/>
          </p:cNvSpPr>
          <p:nvPr>
            <p:ph type="body" sz="half" idx="25" hasCustomPrompt="1"/>
          </p:nvPr>
        </p:nvSpPr>
        <p:spPr>
          <a:xfrm>
            <a:off x="9204568" y="3884068"/>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45" name="Text Placeholder 3"/>
          <p:cNvSpPr>
            <a:spLocks noGrp="1"/>
          </p:cNvSpPr>
          <p:nvPr>
            <p:ph type="body" sz="half" idx="26" hasCustomPrompt="1"/>
          </p:nvPr>
        </p:nvSpPr>
        <p:spPr>
          <a:xfrm>
            <a:off x="9204569" y="4281158"/>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3"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6"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379338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up)">
                                      <p:cBhvr>
                                        <p:cTn id="19" dur="500"/>
                                        <p:tgtEl>
                                          <p:spTgt spid="15">
                                            <p:txEl>
                                              <p:pRg st="0" end="0"/>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wipe(up)">
                                      <p:cBhvr>
                                        <p:cTn id="23" dur="500"/>
                                        <p:tgtEl>
                                          <p:spTgt spid="18">
                                            <p:txEl>
                                              <p:pRg st="0" end="0"/>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Effect transition="in" filter="wipe(up)">
                                      <p:cBhvr>
                                        <p:cTn id="39" dur="500"/>
                                        <p:tgtEl>
                                          <p:spTgt spid="28">
                                            <p:txEl>
                                              <p:pRg st="0" end="0"/>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Effect transition="in" filter="wipe(up)">
                                      <p:cBhvr>
                                        <p:cTn id="43" dur="500"/>
                                        <p:tgtEl>
                                          <p:spTgt spid="31">
                                            <p:txEl>
                                              <p:pRg st="0" end="0"/>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00"/>
                                        <p:tgtEl>
                                          <p:spTgt spid="32"/>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down)">
                                      <p:cBhvr>
                                        <p:cTn id="55" dur="500"/>
                                        <p:tgtEl>
                                          <p:spTgt spid="36"/>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up)">
                                      <p:cBhvr>
                                        <p:cTn id="59" dur="500"/>
                                        <p:tgtEl>
                                          <p:spTgt spid="37">
                                            <p:txEl>
                                              <p:pRg st="0" end="0"/>
                                            </p:tx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8">
                                            <p:txEl>
                                              <p:pRg st="0" end="0"/>
                                            </p:txEl>
                                          </p:spTgt>
                                        </p:tgtEl>
                                        <p:attrNameLst>
                                          <p:attrName>style.visibility</p:attrName>
                                        </p:attrNameLst>
                                      </p:cBhvr>
                                      <p:to>
                                        <p:strVal val="visible"/>
                                      </p:to>
                                    </p:set>
                                    <p:animEffect transition="in" filter="wipe(up)">
                                      <p:cBhvr>
                                        <p:cTn id="63" dur="500"/>
                                        <p:tgtEl>
                                          <p:spTgt spid="38">
                                            <p:txEl>
                                              <p:pRg st="0" end="0"/>
                                            </p:txEl>
                                          </p:spTgt>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up)">
                                      <p:cBhvr>
                                        <p:cTn id="67" dur="500"/>
                                        <p:tgtEl>
                                          <p:spTgt spid="5"/>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down)">
                                      <p:cBhvr>
                                        <p:cTn id="71" dur="500"/>
                                        <p:tgtEl>
                                          <p:spTgt spid="39"/>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down)">
                                      <p:cBhvr>
                                        <p:cTn id="75" dur="500"/>
                                        <p:tgtEl>
                                          <p:spTgt spid="43"/>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4">
                                            <p:txEl>
                                              <p:pRg st="0" end="0"/>
                                            </p:txEl>
                                          </p:spTgt>
                                        </p:tgtEl>
                                        <p:attrNameLst>
                                          <p:attrName>style.visibility</p:attrName>
                                        </p:attrNameLst>
                                      </p:cBhvr>
                                      <p:to>
                                        <p:strVal val="visible"/>
                                      </p:to>
                                    </p:set>
                                    <p:animEffect transition="in" filter="wipe(up)">
                                      <p:cBhvr>
                                        <p:cTn id="79" dur="500"/>
                                        <p:tgtEl>
                                          <p:spTgt spid="44">
                                            <p:txEl>
                                              <p:pRg st="0" end="0"/>
                                            </p:txEl>
                                          </p:spTgt>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45">
                                            <p:txEl>
                                              <p:pRg st="0" end="0"/>
                                            </p:txEl>
                                          </p:spTgt>
                                        </p:tgtEl>
                                        <p:attrNameLst>
                                          <p:attrName>style.visibility</p:attrName>
                                        </p:attrNameLst>
                                      </p:cBhvr>
                                      <p:to>
                                        <p:strVal val="visible"/>
                                      </p:to>
                                    </p:set>
                                    <p:animEffect transition="in" filter="wipe(up)">
                                      <p:cBhvr>
                                        <p:cTn id="83"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8" grpId="0" build="p">
        <p:tmplLst>
          <p:tmpl lvl="1">
            <p:tnLst>
              <p:par>
                <p:cTn presetID="22" presetClass="entr" presetSubtype="1"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animBg="1"/>
      <p:bldP spid="27" grpId="0" animBg="1"/>
      <p:bldP spid="28" grpId="0" build="p">
        <p:tmplLst>
          <p:tmpl lvl="1">
            <p:tnLst>
              <p:par>
                <p:cTn presetID="22" presetClass="entr" presetSubtype="1"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up)">
                      <p:cBhvr>
                        <p:cTn dur="500"/>
                        <p:tgtEl>
                          <p:spTgt spid="28"/>
                        </p:tgtEl>
                      </p:cBhvr>
                    </p:animEffect>
                  </p:childTnLst>
                </p:cTn>
              </p:par>
            </p:tnLst>
          </p:tmpl>
        </p:tmplLst>
      </p:bldP>
      <p:bldP spid="31" grpId="0" build="p">
        <p:tmplLst>
          <p:tmpl lvl="1">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animBg="1"/>
      <p:bldP spid="36" grpId="0" animBg="1"/>
      <p:bldP spid="37" grpId="0" build="p">
        <p:tmplLst>
          <p:tmpl lvl="1">
            <p:tnLst>
              <p:par>
                <p:cTn presetID="22" presetClass="entr" presetSubtype="1"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8" grpId="0" build="p">
        <p:tmplLst>
          <p:tmpl lvl="1">
            <p:tnLst>
              <p:par>
                <p:cTn presetID="22" presetClass="entr" presetSubtype="1"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up)">
                      <p:cBhvr>
                        <p:cTn dur="500"/>
                        <p:tgtEl>
                          <p:spTgt spid="38"/>
                        </p:tgtEl>
                      </p:cBhvr>
                    </p:animEffect>
                  </p:childTnLst>
                </p:cTn>
              </p:par>
            </p:tnLst>
          </p:tmpl>
        </p:tmplLst>
      </p:bldP>
      <p:bldP spid="39" grpId="0" animBg="1"/>
      <p:bldP spid="43" grpId="0" animBg="1"/>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6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240377"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4" hasCustomPrompt="1"/>
          </p:nvPr>
        </p:nvSpPr>
        <p:spPr>
          <a:xfrm>
            <a:off x="3387021"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9093733"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6" hasCustomPrompt="1"/>
          </p:nvPr>
        </p:nvSpPr>
        <p:spPr>
          <a:xfrm>
            <a:off x="6240377"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17" hasCustomPrompt="1"/>
          </p:nvPr>
        </p:nvSpPr>
        <p:spPr>
          <a:xfrm>
            <a:off x="533665"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18" hasCustomPrompt="1"/>
          </p:nvPr>
        </p:nvSpPr>
        <p:spPr>
          <a:xfrm>
            <a:off x="3387021"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7" name="Picture Placeholder 7"/>
          <p:cNvSpPr>
            <a:spLocks noGrp="1"/>
          </p:cNvSpPr>
          <p:nvPr>
            <p:ph type="pic" sz="quarter" idx="19" hasCustomPrompt="1"/>
          </p:nvPr>
        </p:nvSpPr>
        <p:spPr>
          <a:xfrm>
            <a:off x="9093733"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8" name="Rectangle 17"/>
          <p:cNvSpPr/>
          <p:nvPr userDrawn="1"/>
        </p:nvSpPr>
        <p:spPr>
          <a:xfrm>
            <a:off x="533667" y="1527210"/>
            <a:ext cx="2560319" cy="462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9" name="Text Placeholder 3"/>
          <p:cNvSpPr>
            <a:spLocks noGrp="1"/>
          </p:cNvSpPr>
          <p:nvPr>
            <p:ph type="body" sz="half" idx="20" hasCustomPrompt="1"/>
          </p:nvPr>
        </p:nvSpPr>
        <p:spPr>
          <a:xfrm>
            <a:off x="711768"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0" name="Rectangle 19"/>
          <p:cNvSpPr/>
          <p:nvPr userDrawn="1"/>
        </p:nvSpPr>
        <p:spPr>
          <a:xfrm>
            <a:off x="3387023" y="1527210"/>
            <a:ext cx="2560319" cy="462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1" name="Text Placeholder 3"/>
          <p:cNvSpPr>
            <a:spLocks noGrp="1"/>
          </p:cNvSpPr>
          <p:nvPr>
            <p:ph type="body" sz="half" idx="21" hasCustomPrompt="1"/>
          </p:nvPr>
        </p:nvSpPr>
        <p:spPr>
          <a:xfrm>
            <a:off x="3565124"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2" name="Rectangle 21"/>
          <p:cNvSpPr/>
          <p:nvPr userDrawn="1"/>
        </p:nvSpPr>
        <p:spPr>
          <a:xfrm>
            <a:off x="6240378" y="1527210"/>
            <a:ext cx="2560319" cy="462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3" name="Text Placeholder 3"/>
          <p:cNvSpPr>
            <a:spLocks noGrp="1"/>
          </p:cNvSpPr>
          <p:nvPr>
            <p:ph type="body" sz="half" idx="22" hasCustomPrompt="1"/>
          </p:nvPr>
        </p:nvSpPr>
        <p:spPr>
          <a:xfrm>
            <a:off x="6418479"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4" name="Rectangle 23"/>
          <p:cNvSpPr/>
          <p:nvPr userDrawn="1"/>
        </p:nvSpPr>
        <p:spPr>
          <a:xfrm>
            <a:off x="9093735" y="1527210"/>
            <a:ext cx="2560319" cy="462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5" name="Text Placeholder 3"/>
          <p:cNvSpPr>
            <a:spLocks noGrp="1"/>
          </p:cNvSpPr>
          <p:nvPr>
            <p:ph type="body" sz="half" idx="23" hasCustomPrompt="1"/>
          </p:nvPr>
        </p:nvSpPr>
        <p:spPr>
          <a:xfrm>
            <a:off x="9271836"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6" name="Rectangle 25"/>
          <p:cNvSpPr/>
          <p:nvPr userDrawn="1"/>
        </p:nvSpPr>
        <p:spPr>
          <a:xfrm>
            <a:off x="533667" y="3942617"/>
            <a:ext cx="2560319" cy="462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7" name="Text Placeholder 3"/>
          <p:cNvSpPr>
            <a:spLocks noGrp="1"/>
          </p:cNvSpPr>
          <p:nvPr>
            <p:ph type="body" sz="half" idx="24" hasCustomPrompt="1"/>
          </p:nvPr>
        </p:nvSpPr>
        <p:spPr>
          <a:xfrm>
            <a:off x="711768"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8" name="Rectangle 27"/>
          <p:cNvSpPr/>
          <p:nvPr userDrawn="1"/>
        </p:nvSpPr>
        <p:spPr>
          <a:xfrm>
            <a:off x="3387023" y="3942617"/>
            <a:ext cx="2560319" cy="462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9" name="Text Placeholder 3"/>
          <p:cNvSpPr>
            <a:spLocks noGrp="1"/>
          </p:cNvSpPr>
          <p:nvPr>
            <p:ph type="body" sz="half" idx="25" hasCustomPrompt="1"/>
          </p:nvPr>
        </p:nvSpPr>
        <p:spPr>
          <a:xfrm>
            <a:off x="3565124"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0" name="Rectangle 29"/>
          <p:cNvSpPr/>
          <p:nvPr userDrawn="1"/>
        </p:nvSpPr>
        <p:spPr>
          <a:xfrm>
            <a:off x="6240378" y="3942617"/>
            <a:ext cx="2560319" cy="462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31" name="Text Placeholder 3"/>
          <p:cNvSpPr>
            <a:spLocks noGrp="1"/>
          </p:cNvSpPr>
          <p:nvPr>
            <p:ph type="body" sz="half" idx="26" hasCustomPrompt="1"/>
          </p:nvPr>
        </p:nvSpPr>
        <p:spPr>
          <a:xfrm>
            <a:off x="6418479"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2" name="Rectangle 31"/>
          <p:cNvSpPr/>
          <p:nvPr userDrawn="1"/>
        </p:nvSpPr>
        <p:spPr>
          <a:xfrm>
            <a:off x="9093735" y="3942617"/>
            <a:ext cx="2560319" cy="462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33" name="Text Placeholder 3"/>
          <p:cNvSpPr>
            <a:spLocks noGrp="1"/>
          </p:cNvSpPr>
          <p:nvPr>
            <p:ph type="body" sz="half" idx="27" hasCustomPrompt="1"/>
          </p:nvPr>
        </p:nvSpPr>
        <p:spPr>
          <a:xfrm>
            <a:off x="9271836"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300927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wipe(left)">
                                      <p:cBhvr>
                                        <p:cTn id="14" dur="500"/>
                                        <p:tgtEl>
                                          <p:spTgt spid="19">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wipe(left)">
                                      <p:cBhvr>
                                        <p:cTn id="25" dur="500"/>
                                        <p:tgtEl>
                                          <p:spTgt spid="21">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500"/>
                                        <p:tgtEl>
                                          <p:spTgt spid="22"/>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wipe(left)">
                                      <p:cBhvr>
                                        <p:cTn id="36" dur="500"/>
                                        <p:tgtEl>
                                          <p:spTgt spid="23">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500"/>
                                        <p:tgtEl>
                                          <p:spTgt spid="24"/>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wipe(left)">
                                      <p:cBhvr>
                                        <p:cTn id="47" dur="500"/>
                                        <p:tgtEl>
                                          <p:spTgt spid="25">
                                            <p:txEl>
                                              <p:pRg st="0" end="0"/>
                                            </p:txEl>
                                          </p:spTgt>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up)">
                                      <p:cBhvr>
                                        <p:cTn id="54" dur="500"/>
                                        <p:tgtEl>
                                          <p:spTgt spid="26"/>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wipe(left)">
                                      <p:cBhvr>
                                        <p:cTn id="58" dur="500"/>
                                        <p:tgtEl>
                                          <p:spTgt spid="27">
                                            <p:txEl>
                                              <p:pRg st="0" end="0"/>
                                            </p:txEl>
                                          </p:spTgt>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up)">
                                      <p:cBhvr>
                                        <p:cTn id="65" dur="500"/>
                                        <p:tgtEl>
                                          <p:spTgt spid="28"/>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9">
                                            <p:txEl>
                                              <p:pRg st="0" end="0"/>
                                            </p:txEl>
                                          </p:spTgt>
                                        </p:tgtEl>
                                        <p:attrNameLst>
                                          <p:attrName>style.visibility</p:attrName>
                                        </p:attrNameLst>
                                      </p:cBhvr>
                                      <p:to>
                                        <p:strVal val="visible"/>
                                      </p:to>
                                    </p:set>
                                    <p:animEffect transition="in" filter="wipe(left)">
                                      <p:cBhvr>
                                        <p:cTn id="69" dur="500"/>
                                        <p:tgtEl>
                                          <p:spTgt spid="29">
                                            <p:txEl>
                                              <p:pRg st="0" end="0"/>
                                            </p:txEl>
                                          </p:spTgt>
                                        </p:tgtEl>
                                      </p:cBhvr>
                                    </p:animEffect>
                                  </p:childTnLst>
                                </p:cTn>
                              </p:par>
                            </p:childTnLst>
                          </p:cTn>
                        </p:par>
                        <p:par>
                          <p:cTn id="70" fill="hold">
                            <p:stCondLst>
                              <p:cond delay="6000"/>
                            </p:stCondLst>
                            <p:childTnLst>
                              <p:par>
                                <p:cTn id="71" presetID="22" presetClass="entr" presetSubtype="4"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500"/>
                                        <p:tgtEl>
                                          <p:spTgt spid="12"/>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up)">
                                      <p:cBhvr>
                                        <p:cTn id="76" dur="500"/>
                                        <p:tgtEl>
                                          <p:spTgt spid="30"/>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31">
                                            <p:txEl>
                                              <p:pRg st="0" end="0"/>
                                            </p:txEl>
                                          </p:spTgt>
                                        </p:tgtEl>
                                        <p:attrNameLst>
                                          <p:attrName>style.visibility</p:attrName>
                                        </p:attrNameLst>
                                      </p:cBhvr>
                                      <p:to>
                                        <p:strVal val="visible"/>
                                      </p:to>
                                    </p:set>
                                    <p:animEffect transition="in" filter="wipe(left)">
                                      <p:cBhvr>
                                        <p:cTn id="80" dur="500"/>
                                        <p:tgtEl>
                                          <p:spTgt spid="31">
                                            <p:txEl>
                                              <p:pRg st="0" end="0"/>
                                            </p:txEl>
                                          </p:spTgt>
                                        </p:tgtEl>
                                      </p:cBhvr>
                                    </p:animEffect>
                                  </p:childTnLst>
                                </p:cTn>
                              </p:par>
                            </p:childTnLst>
                          </p:cTn>
                        </p:par>
                        <p:par>
                          <p:cTn id="81" fill="hold">
                            <p:stCondLst>
                              <p:cond delay="7000"/>
                            </p:stCondLst>
                            <p:childTnLst>
                              <p:par>
                                <p:cTn id="82" presetID="22" presetClass="entr" presetSubtype="4"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down)">
                                      <p:cBhvr>
                                        <p:cTn id="84" dur="500"/>
                                        <p:tgtEl>
                                          <p:spTgt spid="17"/>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up)">
                                      <p:cBhvr>
                                        <p:cTn id="87" dur="500"/>
                                        <p:tgtEl>
                                          <p:spTgt spid="32"/>
                                        </p:tgtEl>
                                      </p:cBhvr>
                                    </p:animEffect>
                                  </p:childTnLst>
                                </p:cTn>
                              </p:par>
                            </p:childTnLst>
                          </p:cTn>
                        </p:par>
                        <p:par>
                          <p:cTn id="88" fill="hold">
                            <p:stCondLst>
                              <p:cond delay="7500"/>
                            </p:stCondLst>
                            <p:childTnLst>
                              <p:par>
                                <p:cTn id="89" presetID="22" presetClass="entr" presetSubtype="8" fill="hold" grpId="0" nodeType="afterEffect">
                                  <p:stCondLst>
                                    <p:cond delay="0"/>
                                  </p:stCondLst>
                                  <p:childTnLst>
                                    <p:set>
                                      <p:cBhvr>
                                        <p:cTn id="90" dur="1" fill="hold">
                                          <p:stCondLst>
                                            <p:cond delay="0"/>
                                          </p:stCondLst>
                                        </p:cTn>
                                        <p:tgtEl>
                                          <p:spTgt spid="33">
                                            <p:txEl>
                                              <p:pRg st="0" end="0"/>
                                            </p:txEl>
                                          </p:spTgt>
                                        </p:tgtEl>
                                        <p:attrNameLst>
                                          <p:attrName>style.visibility</p:attrName>
                                        </p:attrNameLst>
                                      </p:cBhvr>
                                      <p:to>
                                        <p:strVal val="visible"/>
                                      </p:to>
                                    </p:set>
                                    <p:animEffect transition="in" filter="wipe(left)">
                                      <p:cBhvr>
                                        <p:cTn id="91"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 grpId="0" animBg="1"/>
      <p:bldP spid="13" grpId="0" animBg="1"/>
      <p:bldP spid="12" grpId="0" animBg="1"/>
      <p:bldP spid="14" grpId="0" animBg="1"/>
      <p:bldP spid="16" grpId="0" animBg="1"/>
      <p:bldP spid="17" grpId="0" animBg="1"/>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53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1" name="Picture Placeholder 7"/>
          <p:cNvSpPr>
            <a:spLocks noGrp="1"/>
          </p:cNvSpPr>
          <p:nvPr>
            <p:ph type="pic" sz="quarter" idx="13" hasCustomPrompt="1"/>
          </p:nvPr>
        </p:nvSpPr>
        <p:spPr>
          <a:xfrm>
            <a:off x="533665" y="2258729"/>
            <a:ext cx="5437632" cy="3862939"/>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6208933" y="2258729"/>
            <a:ext cx="5437632" cy="3862939"/>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6" name="Rectangle 5"/>
          <p:cNvSpPr/>
          <p:nvPr userDrawn="1"/>
        </p:nvSpPr>
        <p:spPr>
          <a:xfrm>
            <a:off x="533665" y="1527209"/>
            <a:ext cx="5437632"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7" name="Rectangle 6"/>
          <p:cNvSpPr/>
          <p:nvPr userDrawn="1"/>
        </p:nvSpPr>
        <p:spPr>
          <a:xfrm>
            <a:off x="6212140" y="1527209"/>
            <a:ext cx="5431219"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8" name="Text Placeholder 3"/>
          <p:cNvSpPr>
            <a:spLocks noGrp="1"/>
          </p:cNvSpPr>
          <p:nvPr>
            <p:ph type="body" sz="half" idx="16" hasCustomPrompt="1"/>
          </p:nvPr>
        </p:nvSpPr>
        <p:spPr>
          <a:xfrm>
            <a:off x="742361" y="1697646"/>
            <a:ext cx="5020244"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9" name="Text Placeholder 3"/>
          <p:cNvSpPr>
            <a:spLocks noGrp="1"/>
          </p:cNvSpPr>
          <p:nvPr>
            <p:ph type="body" sz="half" idx="19" hasCustomPrompt="1"/>
          </p:nvPr>
        </p:nvSpPr>
        <p:spPr>
          <a:xfrm>
            <a:off x="6417629" y="1697646"/>
            <a:ext cx="5020244"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88221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54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4328160"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8116233"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7" name="Rectangle 6"/>
          <p:cNvSpPr/>
          <p:nvPr userDrawn="1"/>
        </p:nvSpPr>
        <p:spPr>
          <a:xfrm>
            <a:off x="533665" y="1527209"/>
            <a:ext cx="353568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8" name="Text Placeholder 3"/>
          <p:cNvSpPr>
            <a:spLocks noGrp="1"/>
          </p:cNvSpPr>
          <p:nvPr>
            <p:ph type="body" sz="half" idx="16" hasCustomPrompt="1"/>
          </p:nvPr>
        </p:nvSpPr>
        <p:spPr>
          <a:xfrm>
            <a:off x="742285"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2" name="Rectangle 11"/>
          <p:cNvSpPr/>
          <p:nvPr userDrawn="1"/>
        </p:nvSpPr>
        <p:spPr>
          <a:xfrm>
            <a:off x="4328160" y="1527209"/>
            <a:ext cx="353568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4" name="Text Placeholder 3"/>
          <p:cNvSpPr>
            <a:spLocks noGrp="1"/>
          </p:cNvSpPr>
          <p:nvPr>
            <p:ph type="body" sz="half" idx="17" hasCustomPrompt="1"/>
          </p:nvPr>
        </p:nvSpPr>
        <p:spPr>
          <a:xfrm>
            <a:off x="4536780"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6" name="Rectangle 15"/>
          <p:cNvSpPr/>
          <p:nvPr userDrawn="1"/>
        </p:nvSpPr>
        <p:spPr>
          <a:xfrm>
            <a:off x="8116233" y="1527209"/>
            <a:ext cx="3535680"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7" name="Text Placeholder 3"/>
          <p:cNvSpPr>
            <a:spLocks noGrp="1"/>
          </p:cNvSpPr>
          <p:nvPr>
            <p:ph type="body" sz="half" idx="18" hasCustomPrompt="1"/>
          </p:nvPr>
        </p:nvSpPr>
        <p:spPr>
          <a:xfrm>
            <a:off x="8324853" y="1697646"/>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203030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wipe(left)">
                                      <p:cBhvr>
                                        <p:cTn id="25" dur="500"/>
                                        <p:tgtEl>
                                          <p:spTgt spid="14">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wipe(left)">
                                      <p:cBhvr>
                                        <p:cTn id="3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2"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animBg="1"/>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64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240377"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4" hasCustomPrompt="1"/>
          </p:nvPr>
        </p:nvSpPr>
        <p:spPr>
          <a:xfrm>
            <a:off x="3387021"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9093733" y="2258730"/>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2" name="Rectangle 11"/>
          <p:cNvSpPr/>
          <p:nvPr userDrawn="1"/>
        </p:nvSpPr>
        <p:spPr>
          <a:xfrm>
            <a:off x="533667" y="1527209"/>
            <a:ext cx="2560319"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4" name="Text Placeholder 3"/>
          <p:cNvSpPr>
            <a:spLocks noGrp="1"/>
          </p:cNvSpPr>
          <p:nvPr>
            <p:ph type="body" sz="half" idx="16" hasCustomPrompt="1"/>
          </p:nvPr>
        </p:nvSpPr>
        <p:spPr>
          <a:xfrm>
            <a:off x="711768"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6" name="Rectangle 15"/>
          <p:cNvSpPr/>
          <p:nvPr userDrawn="1"/>
        </p:nvSpPr>
        <p:spPr>
          <a:xfrm>
            <a:off x="3387022" y="1527209"/>
            <a:ext cx="2560319"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7" name="Text Placeholder 3"/>
          <p:cNvSpPr>
            <a:spLocks noGrp="1"/>
          </p:cNvSpPr>
          <p:nvPr>
            <p:ph type="body" sz="half" idx="17" hasCustomPrompt="1"/>
          </p:nvPr>
        </p:nvSpPr>
        <p:spPr>
          <a:xfrm>
            <a:off x="3565123"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Rectangle 17"/>
          <p:cNvSpPr/>
          <p:nvPr userDrawn="1"/>
        </p:nvSpPr>
        <p:spPr>
          <a:xfrm>
            <a:off x="6240379" y="1527209"/>
            <a:ext cx="256031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9" name="Text Placeholder 3"/>
          <p:cNvSpPr>
            <a:spLocks noGrp="1"/>
          </p:cNvSpPr>
          <p:nvPr>
            <p:ph type="body" sz="half" idx="18" hasCustomPrompt="1"/>
          </p:nvPr>
        </p:nvSpPr>
        <p:spPr>
          <a:xfrm>
            <a:off x="6418480"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0" name="Rectangle 19"/>
          <p:cNvSpPr/>
          <p:nvPr userDrawn="1"/>
        </p:nvSpPr>
        <p:spPr>
          <a:xfrm>
            <a:off x="9093735" y="1527209"/>
            <a:ext cx="2560319" cy="731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21" name="Text Placeholder 3"/>
          <p:cNvSpPr>
            <a:spLocks noGrp="1"/>
          </p:cNvSpPr>
          <p:nvPr>
            <p:ph type="body" sz="half" idx="19" hasCustomPrompt="1"/>
          </p:nvPr>
        </p:nvSpPr>
        <p:spPr>
          <a:xfrm>
            <a:off x="9271836" y="1697646"/>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54590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wipe(left)">
                                      <p:cBhvr>
                                        <p:cTn id="14" dur="500"/>
                                        <p:tgtEl>
                                          <p:spTgt spid="14">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left)">
                                      <p:cBhvr>
                                        <p:cTn id="25" dur="500"/>
                                        <p:tgtEl>
                                          <p:spTgt spid="17">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wipe(left)">
                                      <p:cBhvr>
                                        <p:cTn id="36" dur="500"/>
                                        <p:tgtEl>
                                          <p:spTgt spid="19">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wipe(left)">
                                      <p:cBhvr>
                                        <p:cTn id="4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 grpId="0" animBg="1"/>
      <p:bldP spid="13" grpId="0" animBg="1"/>
      <p:bldP spid="12"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animBg="1"/>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55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4328160"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8116233"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7" name="Picture Placeholder 7"/>
          <p:cNvSpPr>
            <a:spLocks noGrp="1"/>
          </p:cNvSpPr>
          <p:nvPr>
            <p:ph type="pic" sz="quarter" idx="16" hasCustomPrompt="1"/>
          </p:nvPr>
        </p:nvSpPr>
        <p:spPr>
          <a:xfrm>
            <a:off x="4328160"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7" hasCustomPrompt="1"/>
          </p:nvPr>
        </p:nvSpPr>
        <p:spPr>
          <a:xfrm>
            <a:off x="533665"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8" hasCustomPrompt="1"/>
          </p:nvPr>
        </p:nvSpPr>
        <p:spPr>
          <a:xfrm>
            <a:off x="8116233"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4" name="Rectangle 13"/>
          <p:cNvSpPr/>
          <p:nvPr userDrawn="1"/>
        </p:nvSpPr>
        <p:spPr>
          <a:xfrm>
            <a:off x="533665" y="1527209"/>
            <a:ext cx="3535680" cy="397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6" name="Text Placeholder 3"/>
          <p:cNvSpPr>
            <a:spLocks noGrp="1"/>
          </p:cNvSpPr>
          <p:nvPr>
            <p:ph type="body" sz="half" idx="19" hasCustomPrompt="1"/>
          </p:nvPr>
        </p:nvSpPr>
        <p:spPr>
          <a:xfrm>
            <a:off x="742285" y="1554601"/>
            <a:ext cx="3118440" cy="34305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7" name="Rectangle 16"/>
          <p:cNvSpPr/>
          <p:nvPr userDrawn="1"/>
        </p:nvSpPr>
        <p:spPr>
          <a:xfrm>
            <a:off x="4328160" y="1527209"/>
            <a:ext cx="3535680" cy="3978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18" name="Text Placeholder 3"/>
          <p:cNvSpPr>
            <a:spLocks noGrp="1"/>
          </p:cNvSpPr>
          <p:nvPr>
            <p:ph type="body" sz="half" idx="20" hasCustomPrompt="1"/>
          </p:nvPr>
        </p:nvSpPr>
        <p:spPr>
          <a:xfrm>
            <a:off x="4536780" y="1554601"/>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9" name="Rectangle 18"/>
          <p:cNvSpPr/>
          <p:nvPr userDrawn="1"/>
        </p:nvSpPr>
        <p:spPr>
          <a:xfrm>
            <a:off x="8116233" y="1527209"/>
            <a:ext cx="3535680" cy="3978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20" name="Text Placeholder 3"/>
          <p:cNvSpPr>
            <a:spLocks noGrp="1"/>
          </p:cNvSpPr>
          <p:nvPr>
            <p:ph type="body" sz="half" idx="21" hasCustomPrompt="1"/>
          </p:nvPr>
        </p:nvSpPr>
        <p:spPr>
          <a:xfrm>
            <a:off x="8324853" y="1554601"/>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1" name="Rectangle 20"/>
          <p:cNvSpPr/>
          <p:nvPr userDrawn="1"/>
        </p:nvSpPr>
        <p:spPr>
          <a:xfrm>
            <a:off x="533665" y="3937000"/>
            <a:ext cx="3535680" cy="3978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22" name="Text Placeholder 3"/>
          <p:cNvSpPr>
            <a:spLocks noGrp="1"/>
          </p:cNvSpPr>
          <p:nvPr>
            <p:ph type="body" sz="half" idx="22" hasCustomPrompt="1"/>
          </p:nvPr>
        </p:nvSpPr>
        <p:spPr>
          <a:xfrm>
            <a:off x="742285" y="3964392"/>
            <a:ext cx="3118440" cy="34305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3" name="Rectangle 22"/>
          <p:cNvSpPr/>
          <p:nvPr userDrawn="1"/>
        </p:nvSpPr>
        <p:spPr>
          <a:xfrm>
            <a:off x="4328160" y="3937000"/>
            <a:ext cx="3535680" cy="3978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24" name="Text Placeholder 3"/>
          <p:cNvSpPr>
            <a:spLocks noGrp="1"/>
          </p:cNvSpPr>
          <p:nvPr>
            <p:ph type="body" sz="half" idx="23" hasCustomPrompt="1"/>
          </p:nvPr>
        </p:nvSpPr>
        <p:spPr>
          <a:xfrm>
            <a:off x="4536780" y="3964392"/>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5" name="Rectangle 24"/>
          <p:cNvSpPr/>
          <p:nvPr userDrawn="1"/>
        </p:nvSpPr>
        <p:spPr>
          <a:xfrm>
            <a:off x="8116233" y="3937000"/>
            <a:ext cx="3535680" cy="3978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26" name="Text Placeholder 3"/>
          <p:cNvSpPr>
            <a:spLocks noGrp="1"/>
          </p:cNvSpPr>
          <p:nvPr>
            <p:ph type="body" sz="half" idx="24" hasCustomPrompt="1"/>
          </p:nvPr>
        </p:nvSpPr>
        <p:spPr>
          <a:xfrm>
            <a:off x="8324853" y="3964392"/>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393884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wipe(left)">
                                      <p:cBhvr>
                                        <p:cTn id="14" dur="500"/>
                                        <p:tgtEl>
                                          <p:spTgt spid="16">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wipe(left)">
                                      <p:cBhvr>
                                        <p:cTn id="25" dur="500"/>
                                        <p:tgtEl>
                                          <p:spTgt spid="18">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wipe(left)">
                                      <p:cBhvr>
                                        <p:cTn id="36" dur="500"/>
                                        <p:tgtEl>
                                          <p:spTgt spid="20">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wipe(left)">
                                      <p:cBhvr>
                                        <p:cTn id="47" dur="500"/>
                                        <p:tgtEl>
                                          <p:spTgt spid="22">
                                            <p:txEl>
                                              <p:pRg st="0" end="0"/>
                                            </p:txEl>
                                          </p:spTgt>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4">
                                            <p:txEl>
                                              <p:pRg st="0" end="0"/>
                                            </p:txEl>
                                          </p:spTgt>
                                        </p:tgtEl>
                                        <p:attrNameLst>
                                          <p:attrName>style.visibility</p:attrName>
                                        </p:attrNameLst>
                                      </p:cBhvr>
                                      <p:to>
                                        <p:strVal val="visible"/>
                                      </p:to>
                                    </p:set>
                                    <p:animEffect transition="in" filter="wipe(left)">
                                      <p:cBhvr>
                                        <p:cTn id="58" dur="500"/>
                                        <p:tgtEl>
                                          <p:spTgt spid="24">
                                            <p:txEl>
                                              <p:pRg st="0" end="0"/>
                                            </p:txEl>
                                          </p:spTgt>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6">
                                            <p:txEl>
                                              <p:pRg st="0" end="0"/>
                                            </p:txEl>
                                          </p:spTgt>
                                        </p:tgtEl>
                                        <p:attrNameLst>
                                          <p:attrName>style.visibility</p:attrName>
                                        </p:attrNameLst>
                                      </p:cBhvr>
                                      <p:to>
                                        <p:strVal val="visible"/>
                                      </p:to>
                                    </p:set>
                                    <p:animEffect transition="in" filter="wipe(left)">
                                      <p:cBhvr>
                                        <p:cTn id="69"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7" grpId="0" animBg="1"/>
      <p:bldP spid="8" grpId="0" animBg="1"/>
      <p:bldP spid="12" grpId="0" animBg="1"/>
      <p:bldP spid="14" grpId="0" animBg="1"/>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animBg="1"/>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animBg="1"/>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animBg="1"/>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56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240377"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4" hasCustomPrompt="1"/>
          </p:nvPr>
        </p:nvSpPr>
        <p:spPr>
          <a:xfrm>
            <a:off x="3387021"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9093733"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6" hasCustomPrompt="1"/>
          </p:nvPr>
        </p:nvSpPr>
        <p:spPr>
          <a:xfrm>
            <a:off x="6240377"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17" hasCustomPrompt="1"/>
          </p:nvPr>
        </p:nvSpPr>
        <p:spPr>
          <a:xfrm>
            <a:off x="533665"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18" hasCustomPrompt="1"/>
          </p:nvPr>
        </p:nvSpPr>
        <p:spPr>
          <a:xfrm>
            <a:off x="3387021"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7" name="Picture Placeholder 7"/>
          <p:cNvSpPr>
            <a:spLocks noGrp="1"/>
          </p:cNvSpPr>
          <p:nvPr>
            <p:ph type="pic" sz="quarter" idx="19" hasCustomPrompt="1"/>
          </p:nvPr>
        </p:nvSpPr>
        <p:spPr>
          <a:xfrm>
            <a:off x="9093733"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8" name="Rectangle 17"/>
          <p:cNvSpPr/>
          <p:nvPr userDrawn="1"/>
        </p:nvSpPr>
        <p:spPr>
          <a:xfrm>
            <a:off x="533667" y="1527210"/>
            <a:ext cx="2560319" cy="462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19" name="Text Placeholder 3"/>
          <p:cNvSpPr>
            <a:spLocks noGrp="1"/>
          </p:cNvSpPr>
          <p:nvPr>
            <p:ph type="body" sz="half" idx="20" hasCustomPrompt="1"/>
          </p:nvPr>
        </p:nvSpPr>
        <p:spPr>
          <a:xfrm>
            <a:off x="711768"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0" name="Rectangle 19"/>
          <p:cNvSpPr/>
          <p:nvPr userDrawn="1"/>
        </p:nvSpPr>
        <p:spPr>
          <a:xfrm>
            <a:off x="3387023" y="1527210"/>
            <a:ext cx="2560319" cy="462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21" name="Text Placeholder 3"/>
          <p:cNvSpPr>
            <a:spLocks noGrp="1"/>
          </p:cNvSpPr>
          <p:nvPr>
            <p:ph type="body" sz="half" idx="21" hasCustomPrompt="1"/>
          </p:nvPr>
        </p:nvSpPr>
        <p:spPr>
          <a:xfrm>
            <a:off x="3565124"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2" name="Rectangle 21"/>
          <p:cNvSpPr/>
          <p:nvPr userDrawn="1"/>
        </p:nvSpPr>
        <p:spPr>
          <a:xfrm>
            <a:off x="6240378" y="1527210"/>
            <a:ext cx="2560319" cy="462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23" name="Text Placeholder 3"/>
          <p:cNvSpPr>
            <a:spLocks noGrp="1"/>
          </p:cNvSpPr>
          <p:nvPr>
            <p:ph type="body" sz="half" idx="22" hasCustomPrompt="1"/>
          </p:nvPr>
        </p:nvSpPr>
        <p:spPr>
          <a:xfrm>
            <a:off x="6418479"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4" name="Rectangle 23"/>
          <p:cNvSpPr/>
          <p:nvPr userDrawn="1"/>
        </p:nvSpPr>
        <p:spPr>
          <a:xfrm>
            <a:off x="9093735" y="1527210"/>
            <a:ext cx="2560319" cy="462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chemeClr val="bg1"/>
              </a:solidFill>
            </a:endParaRPr>
          </a:p>
        </p:txBody>
      </p:sp>
      <p:sp>
        <p:nvSpPr>
          <p:cNvPr id="25" name="Text Placeholder 3"/>
          <p:cNvSpPr>
            <a:spLocks noGrp="1"/>
          </p:cNvSpPr>
          <p:nvPr>
            <p:ph type="body" sz="half" idx="23" hasCustomPrompt="1"/>
          </p:nvPr>
        </p:nvSpPr>
        <p:spPr>
          <a:xfrm>
            <a:off x="9271836" y="1562892"/>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6" name="Rectangle 25"/>
          <p:cNvSpPr/>
          <p:nvPr userDrawn="1"/>
        </p:nvSpPr>
        <p:spPr>
          <a:xfrm>
            <a:off x="533667" y="3942617"/>
            <a:ext cx="2560319" cy="462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27" name="Text Placeholder 3"/>
          <p:cNvSpPr>
            <a:spLocks noGrp="1"/>
          </p:cNvSpPr>
          <p:nvPr>
            <p:ph type="body" sz="half" idx="24" hasCustomPrompt="1"/>
          </p:nvPr>
        </p:nvSpPr>
        <p:spPr>
          <a:xfrm>
            <a:off x="711768"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8" name="Rectangle 27"/>
          <p:cNvSpPr/>
          <p:nvPr userDrawn="1"/>
        </p:nvSpPr>
        <p:spPr>
          <a:xfrm>
            <a:off x="3387023" y="3942617"/>
            <a:ext cx="2560319" cy="462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29" name="Text Placeholder 3"/>
          <p:cNvSpPr>
            <a:spLocks noGrp="1"/>
          </p:cNvSpPr>
          <p:nvPr>
            <p:ph type="body" sz="half" idx="25" hasCustomPrompt="1"/>
          </p:nvPr>
        </p:nvSpPr>
        <p:spPr>
          <a:xfrm>
            <a:off x="3565124"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0" name="Rectangle 29"/>
          <p:cNvSpPr/>
          <p:nvPr userDrawn="1"/>
        </p:nvSpPr>
        <p:spPr>
          <a:xfrm>
            <a:off x="6240378" y="3942617"/>
            <a:ext cx="2560319" cy="462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31" name="Text Placeholder 3"/>
          <p:cNvSpPr>
            <a:spLocks noGrp="1"/>
          </p:cNvSpPr>
          <p:nvPr>
            <p:ph type="body" sz="half" idx="26" hasCustomPrompt="1"/>
          </p:nvPr>
        </p:nvSpPr>
        <p:spPr>
          <a:xfrm>
            <a:off x="6418479"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2" name="Rectangle 31"/>
          <p:cNvSpPr/>
          <p:nvPr userDrawn="1"/>
        </p:nvSpPr>
        <p:spPr>
          <a:xfrm>
            <a:off x="9093735" y="3942617"/>
            <a:ext cx="2560319" cy="462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pPr rtl="0"/>
            <a:endParaRPr lang="en-US" sz="1867" b="1" dirty="0">
              <a:solidFill>
                <a:schemeClr val="bg1"/>
              </a:solidFill>
            </a:endParaRPr>
          </a:p>
        </p:txBody>
      </p:sp>
      <p:sp>
        <p:nvSpPr>
          <p:cNvPr id="33" name="Text Placeholder 3"/>
          <p:cNvSpPr>
            <a:spLocks noGrp="1"/>
          </p:cNvSpPr>
          <p:nvPr>
            <p:ph type="body" sz="half" idx="27" hasCustomPrompt="1"/>
          </p:nvPr>
        </p:nvSpPr>
        <p:spPr>
          <a:xfrm>
            <a:off x="9271836" y="3978298"/>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219408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wipe(left)">
                                      <p:cBhvr>
                                        <p:cTn id="14" dur="500"/>
                                        <p:tgtEl>
                                          <p:spTgt spid="19">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wipe(left)">
                                      <p:cBhvr>
                                        <p:cTn id="25" dur="500"/>
                                        <p:tgtEl>
                                          <p:spTgt spid="21">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500"/>
                                        <p:tgtEl>
                                          <p:spTgt spid="22"/>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wipe(left)">
                                      <p:cBhvr>
                                        <p:cTn id="36" dur="500"/>
                                        <p:tgtEl>
                                          <p:spTgt spid="23">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500"/>
                                        <p:tgtEl>
                                          <p:spTgt spid="24"/>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wipe(left)">
                                      <p:cBhvr>
                                        <p:cTn id="47" dur="500"/>
                                        <p:tgtEl>
                                          <p:spTgt spid="25">
                                            <p:txEl>
                                              <p:pRg st="0" end="0"/>
                                            </p:txEl>
                                          </p:spTgt>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up)">
                                      <p:cBhvr>
                                        <p:cTn id="54" dur="500"/>
                                        <p:tgtEl>
                                          <p:spTgt spid="26"/>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wipe(left)">
                                      <p:cBhvr>
                                        <p:cTn id="58" dur="500"/>
                                        <p:tgtEl>
                                          <p:spTgt spid="27">
                                            <p:txEl>
                                              <p:pRg st="0" end="0"/>
                                            </p:txEl>
                                          </p:spTgt>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up)">
                                      <p:cBhvr>
                                        <p:cTn id="65" dur="500"/>
                                        <p:tgtEl>
                                          <p:spTgt spid="28"/>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9">
                                            <p:txEl>
                                              <p:pRg st="0" end="0"/>
                                            </p:txEl>
                                          </p:spTgt>
                                        </p:tgtEl>
                                        <p:attrNameLst>
                                          <p:attrName>style.visibility</p:attrName>
                                        </p:attrNameLst>
                                      </p:cBhvr>
                                      <p:to>
                                        <p:strVal val="visible"/>
                                      </p:to>
                                    </p:set>
                                    <p:animEffect transition="in" filter="wipe(left)">
                                      <p:cBhvr>
                                        <p:cTn id="69" dur="500"/>
                                        <p:tgtEl>
                                          <p:spTgt spid="29">
                                            <p:txEl>
                                              <p:pRg st="0" end="0"/>
                                            </p:txEl>
                                          </p:spTgt>
                                        </p:tgtEl>
                                      </p:cBhvr>
                                    </p:animEffect>
                                  </p:childTnLst>
                                </p:cTn>
                              </p:par>
                            </p:childTnLst>
                          </p:cTn>
                        </p:par>
                        <p:par>
                          <p:cTn id="70" fill="hold">
                            <p:stCondLst>
                              <p:cond delay="6000"/>
                            </p:stCondLst>
                            <p:childTnLst>
                              <p:par>
                                <p:cTn id="71" presetID="22" presetClass="entr" presetSubtype="4"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500"/>
                                        <p:tgtEl>
                                          <p:spTgt spid="12"/>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up)">
                                      <p:cBhvr>
                                        <p:cTn id="76" dur="500"/>
                                        <p:tgtEl>
                                          <p:spTgt spid="30"/>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31">
                                            <p:txEl>
                                              <p:pRg st="0" end="0"/>
                                            </p:txEl>
                                          </p:spTgt>
                                        </p:tgtEl>
                                        <p:attrNameLst>
                                          <p:attrName>style.visibility</p:attrName>
                                        </p:attrNameLst>
                                      </p:cBhvr>
                                      <p:to>
                                        <p:strVal val="visible"/>
                                      </p:to>
                                    </p:set>
                                    <p:animEffect transition="in" filter="wipe(left)">
                                      <p:cBhvr>
                                        <p:cTn id="80" dur="500"/>
                                        <p:tgtEl>
                                          <p:spTgt spid="31">
                                            <p:txEl>
                                              <p:pRg st="0" end="0"/>
                                            </p:txEl>
                                          </p:spTgt>
                                        </p:tgtEl>
                                      </p:cBhvr>
                                    </p:animEffect>
                                  </p:childTnLst>
                                </p:cTn>
                              </p:par>
                            </p:childTnLst>
                          </p:cTn>
                        </p:par>
                        <p:par>
                          <p:cTn id="81" fill="hold">
                            <p:stCondLst>
                              <p:cond delay="7000"/>
                            </p:stCondLst>
                            <p:childTnLst>
                              <p:par>
                                <p:cTn id="82" presetID="22" presetClass="entr" presetSubtype="4"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down)">
                                      <p:cBhvr>
                                        <p:cTn id="84" dur="500"/>
                                        <p:tgtEl>
                                          <p:spTgt spid="17"/>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up)">
                                      <p:cBhvr>
                                        <p:cTn id="87" dur="500"/>
                                        <p:tgtEl>
                                          <p:spTgt spid="32"/>
                                        </p:tgtEl>
                                      </p:cBhvr>
                                    </p:animEffect>
                                  </p:childTnLst>
                                </p:cTn>
                              </p:par>
                            </p:childTnLst>
                          </p:cTn>
                        </p:par>
                        <p:par>
                          <p:cTn id="88" fill="hold">
                            <p:stCondLst>
                              <p:cond delay="7500"/>
                            </p:stCondLst>
                            <p:childTnLst>
                              <p:par>
                                <p:cTn id="89" presetID="22" presetClass="entr" presetSubtype="8" fill="hold" grpId="0" nodeType="afterEffect">
                                  <p:stCondLst>
                                    <p:cond delay="0"/>
                                  </p:stCondLst>
                                  <p:childTnLst>
                                    <p:set>
                                      <p:cBhvr>
                                        <p:cTn id="90" dur="1" fill="hold">
                                          <p:stCondLst>
                                            <p:cond delay="0"/>
                                          </p:stCondLst>
                                        </p:cTn>
                                        <p:tgtEl>
                                          <p:spTgt spid="33">
                                            <p:txEl>
                                              <p:pRg st="0" end="0"/>
                                            </p:txEl>
                                          </p:spTgt>
                                        </p:tgtEl>
                                        <p:attrNameLst>
                                          <p:attrName>style.visibility</p:attrName>
                                        </p:attrNameLst>
                                      </p:cBhvr>
                                      <p:to>
                                        <p:strVal val="visible"/>
                                      </p:to>
                                    </p:set>
                                    <p:animEffect transition="in" filter="wipe(left)">
                                      <p:cBhvr>
                                        <p:cTn id="91"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 grpId="0" animBg="1"/>
      <p:bldP spid="13" grpId="0" animBg="1"/>
      <p:bldP spid="12" grpId="0" animBg="1"/>
      <p:bldP spid="14" grpId="0" animBg="1"/>
      <p:bldP spid="16" grpId="0" animBg="1"/>
      <p:bldP spid="17" grpId="0" animBg="1"/>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4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5" name="Text Placeholder 3"/>
          <p:cNvSpPr>
            <a:spLocks noGrp="1"/>
          </p:cNvSpPr>
          <p:nvPr>
            <p:ph type="body" sz="half" idx="2" hasCustomPrompt="1"/>
          </p:nvPr>
        </p:nvSpPr>
        <p:spPr>
          <a:xfrm>
            <a:off x="508000" y="1026695"/>
            <a:ext cx="11140661"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6" name="Title 13"/>
          <p:cNvSpPr>
            <a:spLocks noGrp="1"/>
          </p:cNvSpPr>
          <p:nvPr>
            <p:ph type="title" hasCustomPrompt="1"/>
          </p:nvPr>
        </p:nvSpPr>
        <p:spPr>
          <a:xfrm>
            <a:off x="508000" y="450250"/>
            <a:ext cx="11140661"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9" name="Picture Placeholder 7"/>
          <p:cNvSpPr>
            <a:spLocks noGrp="1"/>
          </p:cNvSpPr>
          <p:nvPr>
            <p:ph type="pic" sz="quarter" idx="12" hasCustomPrompt="1"/>
          </p:nvPr>
        </p:nvSpPr>
        <p:spPr>
          <a:xfrm>
            <a:off x="2031187"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0" name="Picture Placeholder 7"/>
          <p:cNvSpPr>
            <a:spLocks noGrp="1"/>
          </p:cNvSpPr>
          <p:nvPr>
            <p:ph type="pic" sz="quarter" idx="13" hasCustomPrompt="1"/>
          </p:nvPr>
        </p:nvSpPr>
        <p:spPr>
          <a:xfrm>
            <a:off x="6093560"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14" hasCustomPrompt="1"/>
          </p:nvPr>
        </p:nvSpPr>
        <p:spPr>
          <a:xfrm>
            <a:off x="4062373"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3" name="Picture Placeholder 7"/>
          <p:cNvSpPr>
            <a:spLocks noGrp="1"/>
          </p:cNvSpPr>
          <p:nvPr>
            <p:ph type="pic" sz="quarter" idx="15" hasCustomPrompt="1"/>
          </p:nvPr>
        </p:nvSpPr>
        <p:spPr>
          <a:xfrm>
            <a:off x="8124747"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0" name="Picture Placeholder 7"/>
          <p:cNvSpPr>
            <a:spLocks noGrp="1"/>
          </p:cNvSpPr>
          <p:nvPr>
            <p:ph type="pic" sz="quarter" idx="16" hasCustomPrompt="1"/>
          </p:nvPr>
        </p:nvSpPr>
        <p:spPr>
          <a:xfrm>
            <a:off x="10155936"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7" hasCustomPrompt="1"/>
          </p:nvPr>
        </p:nvSpPr>
        <p:spPr>
          <a:xfrm>
            <a:off x="0"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8" hasCustomPrompt="1"/>
          </p:nvPr>
        </p:nvSpPr>
        <p:spPr>
          <a:xfrm>
            <a:off x="2031187"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9" hasCustomPrompt="1"/>
          </p:nvPr>
        </p:nvSpPr>
        <p:spPr>
          <a:xfrm>
            <a:off x="6093560"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20" hasCustomPrompt="1"/>
          </p:nvPr>
        </p:nvSpPr>
        <p:spPr>
          <a:xfrm>
            <a:off x="4062373"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21" hasCustomPrompt="1"/>
          </p:nvPr>
        </p:nvSpPr>
        <p:spPr>
          <a:xfrm>
            <a:off x="8124747"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22" hasCustomPrompt="1"/>
          </p:nvPr>
        </p:nvSpPr>
        <p:spPr>
          <a:xfrm>
            <a:off x="10155936"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75280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 fill="hold"/>
                                        <p:tgtEl>
                                          <p:spTgt spid="9"/>
                                        </p:tgtEl>
                                        <p:attrNameLst>
                                          <p:attrName>ppt_w</p:attrName>
                                        </p:attrNameLst>
                                      </p:cBhvr>
                                      <p:tavLst>
                                        <p:tav tm="0">
                                          <p:val>
                                            <p:fltVal val="0"/>
                                          </p:val>
                                        </p:tav>
                                        <p:tav tm="100000">
                                          <p:val>
                                            <p:strVal val="#ppt_w"/>
                                          </p:val>
                                        </p:tav>
                                      </p:tavLst>
                                    </p:anim>
                                    <p:anim calcmode="lin" valueType="num">
                                      <p:cBhvr>
                                        <p:cTn id="8" dur="400" fill="hold"/>
                                        <p:tgtEl>
                                          <p:spTgt spid="9"/>
                                        </p:tgtEl>
                                        <p:attrNameLst>
                                          <p:attrName>ppt_h</p:attrName>
                                        </p:attrNameLst>
                                      </p:cBhvr>
                                      <p:tavLst>
                                        <p:tav tm="0">
                                          <p:val>
                                            <p:fltVal val="0"/>
                                          </p:val>
                                        </p:tav>
                                        <p:tav tm="100000">
                                          <p:val>
                                            <p:strVal val="#ppt_h"/>
                                          </p:val>
                                        </p:tav>
                                      </p:tavLst>
                                    </p:anim>
                                    <p:animEffect transition="in" filter="fade">
                                      <p:cBhvr>
                                        <p:cTn id="9" dur="400"/>
                                        <p:tgtEl>
                                          <p:spTgt spid="9"/>
                                        </p:tgtEl>
                                      </p:cBhvr>
                                    </p:animEffect>
                                  </p:childTnLst>
                                </p:cTn>
                              </p:par>
                            </p:childTnLst>
                          </p:cTn>
                        </p:par>
                        <p:par>
                          <p:cTn id="10" fill="hold">
                            <p:stCondLst>
                              <p:cond delay="4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400" fill="hold"/>
                                        <p:tgtEl>
                                          <p:spTgt spid="11"/>
                                        </p:tgtEl>
                                        <p:attrNameLst>
                                          <p:attrName>ppt_w</p:attrName>
                                        </p:attrNameLst>
                                      </p:cBhvr>
                                      <p:tavLst>
                                        <p:tav tm="0">
                                          <p:val>
                                            <p:fltVal val="0"/>
                                          </p:val>
                                        </p:tav>
                                        <p:tav tm="100000">
                                          <p:val>
                                            <p:strVal val="#ppt_w"/>
                                          </p:val>
                                        </p:tav>
                                      </p:tavLst>
                                    </p:anim>
                                    <p:anim calcmode="lin" valueType="num">
                                      <p:cBhvr>
                                        <p:cTn id="14" dur="400" fill="hold"/>
                                        <p:tgtEl>
                                          <p:spTgt spid="11"/>
                                        </p:tgtEl>
                                        <p:attrNameLst>
                                          <p:attrName>ppt_h</p:attrName>
                                        </p:attrNameLst>
                                      </p:cBhvr>
                                      <p:tavLst>
                                        <p:tav tm="0">
                                          <p:val>
                                            <p:fltVal val="0"/>
                                          </p:val>
                                        </p:tav>
                                        <p:tav tm="100000">
                                          <p:val>
                                            <p:strVal val="#ppt_h"/>
                                          </p:val>
                                        </p:tav>
                                      </p:tavLst>
                                    </p:anim>
                                    <p:animEffect transition="in" filter="fade">
                                      <p:cBhvr>
                                        <p:cTn id="15" dur="400"/>
                                        <p:tgtEl>
                                          <p:spTgt spid="11"/>
                                        </p:tgtEl>
                                      </p:cBhvr>
                                    </p:animEffect>
                                  </p:childTnLst>
                                </p:cTn>
                              </p:par>
                            </p:childTnLst>
                          </p:cTn>
                        </p:par>
                        <p:par>
                          <p:cTn id="16" fill="hold">
                            <p:stCondLst>
                              <p:cond delay="8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400" fill="hold"/>
                                        <p:tgtEl>
                                          <p:spTgt spid="12"/>
                                        </p:tgtEl>
                                        <p:attrNameLst>
                                          <p:attrName>ppt_w</p:attrName>
                                        </p:attrNameLst>
                                      </p:cBhvr>
                                      <p:tavLst>
                                        <p:tav tm="0">
                                          <p:val>
                                            <p:fltVal val="0"/>
                                          </p:val>
                                        </p:tav>
                                        <p:tav tm="100000">
                                          <p:val>
                                            <p:strVal val="#ppt_w"/>
                                          </p:val>
                                        </p:tav>
                                      </p:tavLst>
                                    </p:anim>
                                    <p:anim calcmode="lin" valueType="num">
                                      <p:cBhvr>
                                        <p:cTn id="20" dur="400" fill="hold"/>
                                        <p:tgtEl>
                                          <p:spTgt spid="12"/>
                                        </p:tgtEl>
                                        <p:attrNameLst>
                                          <p:attrName>ppt_h</p:attrName>
                                        </p:attrNameLst>
                                      </p:cBhvr>
                                      <p:tavLst>
                                        <p:tav tm="0">
                                          <p:val>
                                            <p:fltVal val="0"/>
                                          </p:val>
                                        </p:tav>
                                        <p:tav tm="100000">
                                          <p:val>
                                            <p:strVal val="#ppt_h"/>
                                          </p:val>
                                        </p:tav>
                                      </p:tavLst>
                                    </p:anim>
                                    <p:animEffect transition="in" filter="fade">
                                      <p:cBhvr>
                                        <p:cTn id="21" dur="400"/>
                                        <p:tgtEl>
                                          <p:spTgt spid="12"/>
                                        </p:tgtEl>
                                      </p:cBhvr>
                                    </p:animEffect>
                                  </p:childTnLst>
                                </p:cTn>
                              </p:par>
                            </p:childTnLst>
                          </p:cTn>
                        </p:par>
                        <p:par>
                          <p:cTn id="22" fill="hold">
                            <p:stCondLst>
                              <p:cond delay="1200"/>
                            </p:stCondLst>
                            <p:childTnLst>
                              <p:par>
                                <p:cTn id="23" presetID="53"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400" fill="hold"/>
                                        <p:tgtEl>
                                          <p:spTgt spid="19"/>
                                        </p:tgtEl>
                                        <p:attrNameLst>
                                          <p:attrName>ppt_w</p:attrName>
                                        </p:attrNameLst>
                                      </p:cBhvr>
                                      <p:tavLst>
                                        <p:tav tm="0">
                                          <p:val>
                                            <p:fltVal val="0"/>
                                          </p:val>
                                        </p:tav>
                                        <p:tav tm="100000">
                                          <p:val>
                                            <p:strVal val="#ppt_w"/>
                                          </p:val>
                                        </p:tav>
                                      </p:tavLst>
                                    </p:anim>
                                    <p:anim calcmode="lin" valueType="num">
                                      <p:cBhvr>
                                        <p:cTn id="26" dur="400" fill="hold"/>
                                        <p:tgtEl>
                                          <p:spTgt spid="19"/>
                                        </p:tgtEl>
                                        <p:attrNameLst>
                                          <p:attrName>ppt_h</p:attrName>
                                        </p:attrNameLst>
                                      </p:cBhvr>
                                      <p:tavLst>
                                        <p:tav tm="0">
                                          <p:val>
                                            <p:fltVal val="0"/>
                                          </p:val>
                                        </p:tav>
                                        <p:tav tm="100000">
                                          <p:val>
                                            <p:strVal val="#ppt_h"/>
                                          </p:val>
                                        </p:tav>
                                      </p:tavLst>
                                    </p:anim>
                                    <p:animEffect transition="in" filter="fade">
                                      <p:cBhvr>
                                        <p:cTn id="27" dur="400"/>
                                        <p:tgtEl>
                                          <p:spTgt spid="19"/>
                                        </p:tgtEl>
                                      </p:cBhvr>
                                    </p:animEffect>
                                  </p:childTnLst>
                                </p:cTn>
                              </p:par>
                            </p:childTnLst>
                          </p:cTn>
                        </p:par>
                        <p:par>
                          <p:cTn id="28" fill="hold">
                            <p:stCondLst>
                              <p:cond delay="16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400" fill="hold"/>
                                        <p:tgtEl>
                                          <p:spTgt spid="21"/>
                                        </p:tgtEl>
                                        <p:attrNameLst>
                                          <p:attrName>ppt_w</p:attrName>
                                        </p:attrNameLst>
                                      </p:cBhvr>
                                      <p:tavLst>
                                        <p:tav tm="0">
                                          <p:val>
                                            <p:fltVal val="0"/>
                                          </p:val>
                                        </p:tav>
                                        <p:tav tm="100000">
                                          <p:val>
                                            <p:strVal val="#ppt_w"/>
                                          </p:val>
                                        </p:tav>
                                      </p:tavLst>
                                    </p:anim>
                                    <p:anim calcmode="lin" valueType="num">
                                      <p:cBhvr>
                                        <p:cTn id="32" dur="400" fill="hold"/>
                                        <p:tgtEl>
                                          <p:spTgt spid="21"/>
                                        </p:tgtEl>
                                        <p:attrNameLst>
                                          <p:attrName>ppt_h</p:attrName>
                                        </p:attrNameLst>
                                      </p:cBhvr>
                                      <p:tavLst>
                                        <p:tav tm="0">
                                          <p:val>
                                            <p:fltVal val="0"/>
                                          </p:val>
                                        </p:tav>
                                        <p:tav tm="100000">
                                          <p:val>
                                            <p:strVal val="#ppt_h"/>
                                          </p:val>
                                        </p:tav>
                                      </p:tavLst>
                                    </p:anim>
                                    <p:animEffect transition="in" filter="fade">
                                      <p:cBhvr>
                                        <p:cTn id="33" dur="400"/>
                                        <p:tgtEl>
                                          <p:spTgt spid="21"/>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400" fill="hold"/>
                                        <p:tgtEl>
                                          <p:spTgt spid="14"/>
                                        </p:tgtEl>
                                        <p:attrNameLst>
                                          <p:attrName>ppt_w</p:attrName>
                                        </p:attrNameLst>
                                      </p:cBhvr>
                                      <p:tavLst>
                                        <p:tav tm="0">
                                          <p:val>
                                            <p:fltVal val="0"/>
                                          </p:val>
                                        </p:tav>
                                        <p:tav tm="100000">
                                          <p:val>
                                            <p:strVal val="#ppt_w"/>
                                          </p:val>
                                        </p:tav>
                                      </p:tavLst>
                                    </p:anim>
                                    <p:anim calcmode="lin" valueType="num">
                                      <p:cBhvr>
                                        <p:cTn id="38" dur="400" fill="hold"/>
                                        <p:tgtEl>
                                          <p:spTgt spid="14"/>
                                        </p:tgtEl>
                                        <p:attrNameLst>
                                          <p:attrName>ppt_h</p:attrName>
                                        </p:attrNameLst>
                                      </p:cBhvr>
                                      <p:tavLst>
                                        <p:tav tm="0">
                                          <p:val>
                                            <p:fltVal val="0"/>
                                          </p:val>
                                        </p:tav>
                                        <p:tav tm="100000">
                                          <p:val>
                                            <p:strVal val="#ppt_h"/>
                                          </p:val>
                                        </p:tav>
                                      </p:tavLst>
                                    </p:anim>
                                    <p:animEffect transition="in" filter="fade">
                                      <p:cBhvr>
                                        <p:cTn id="39" dur="400"/>
                                        <p:tgtEl>
                                          <p:spTgt spid="14"/>
                                        </p:tgtEl>
                                      </p:cBhvr>
                                    </p:animEffect>
                                  </p:childTnLst>
                                </p:cTn>
                              </p:par>
                            </p:childTnLst>
                          </p:cTn>
                        </p:par>
                        <p:par>
                          <p:cTn id="40" fill="hold">
                            <p:stCondLst>
                              <p:cond delay="2400"/>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400" fill="hold"/>
                                        <p:tgtEl>
                                          <p:spTgt spid="13"/>
                                        </p:tgtEl>
                                        <p:attrNameLst>
                                          <p:attrName>ppt_w</p:attrName>
                                        </p:attrNameLst>
                                      </p:cBhvr>
                                      <p:tavLst>
                                        <p:tav tm="0">
                                          <p:val>
                                            <p:fltVal val="0"/>
                                          </p:val>
                                        </p:tav>
                                        <p:tav tm="100000">
                                          <p:val>
                                            <p:strVal val="#ppt_w"/>
                                          </p:val>
                                        </p:tav>
                                      </p:tavLst>
                                    </p:anim>
                                    <p:anim calcmode="lin" valueType="num">
                                      <p:cBhvr>
                                        <p:cTn id="44" dur="400" fill="hold"/>
                                        <p:tgtEl>
                                          <p:spTgt spid="13"/>
                                        </p:tgtEl>
                                        <p:attrNameLst>
                                          <p:attrName>ppt_h</p:attrName>
                                        </p:attrNameLst>
                                      </p:cBhvr>
                                      <p:tavLst>
                                        <p:tav tm="0">
                                          <p:val>
                                            <p:fltVal val="0"/>
                                          </p:val>
                                        </p:tav>
                                        <p:tav tm="100000">
                                          <p:val>
                                            <p:strVal val="#ppt_h"/>
                                          </p:val>
                                        </p:tav>
                                      </p:tavLst>
                                    </p:anim>
                                    <p:animEffect transition="in" filter="fade">
                                      <p:cBhvr>
                                        <p:cTn id="45" dur="400"/>
                                        <p:tgtEl>
                                          <p:spTgt spid="13"/>
                                        </p:tgtEl>
                                      </p:cBhvr>
                                    </p:animEffect>
                                  </p:childTnLst>
                                </p:cTn>
                              </p:par>
                            </p:childTnLst>
                          </p:cTn>
                        </p:par>
                        <p:par>
                          <p:cTn id="46" fill="hold">
                            <p:stCondLst>
                              <p:cond delay="28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400" fill="hold"/>
                                        <p:tgtEl>
                                          <p:spTgt spid="20"/>
                                        </p:tgtEl>
                                        <p:attrNameLst>
                                          <p:attrName>ppt_w</p:attrName>
                                        </p:attrNameLst>
                                      </p:cBhvr>
                                      <p:tavLst>
                                        <p:tav tm="0">
                                          <p:val>
                                            <p:fltVal val="0"/>
                                          </p:val>
                                        </p:tav>
                                        <p:tav tm="100000">
                                          <p:val>
                                            <p:strVal val="#ppt_w"/>
                                          </p:val>
                                        </p:tav>
                                      </p:tavLst>
                                    </p:anim>
                                    <p:anim calcmode="lin" valueType="num">
                                      <p:cBhvr>
                                        <p:cTn id="50" dur="400" fill="hold"/>
                                        <p:tgtEl>
                                          <p:spTgt spid="20"/>
                                        </p:tgtEl>
                                        <p:attrNameLst>
                                          <p:attrName>ppt_h</p:attrName>
                                        </p:attrNameLst>
                                      </p:cBhvr>
                                      <p:tavLst>
                                        <p:tav tm="0">
                                          <p:val>
                                            <p:fltVal val="0"/>
                                          </p:val>
                                        </p:tav>
                                        <p:tav tm="100000">
                                          <p:val>
                                            <p:strVal val="#ppt_h"/>
                                          </p:val>
                                        </p:tav>
                                      </p:tavLst>
                                    </p:anim>
                                    <p:animEffect transition="in" filter="fade">
                                      <p:cBhvr>
                                        <p:cTn id="51" dur="400"/>
                                        <p:tgtEl>
                                          <p:spTgt spid="20"/>
                                        </p:tgtEl>
                                      </p:cBhvr>
                                    </p:animEffect>
                                  </p:childTnLst>
                                </p:cTn>
                              </p:par>
                            </p:childTnLst>
                          </p:cTn>
                        </p:par>
                        <p:par>
                          <p:cTn id="52" fill="hold">
                            <p:stCondLst>
                              <p:cond delay="3200"/>
                            </p:stCondLst>
                            <p:childTnLst>
                              <p:par>
                                <p:cTn id="53" presetID="53" presetClass="entr" presetSubtype="16"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400" fill="hold"/>
                                        <p:tgtEl>
                                          <p:spTgt spid="23"/>
                                        </p:tgtEl>
                                        <p:attrNameLst>
                                          <p:attrName>ppt_w</p:attrName>
                                        </p:attrNameLst>
                                      </p:cBhvr>
                                      <p:tavLst>
                                        <p:tav tm="0">
                                          <p:val>
                                            <p:fltVal val="0"/>
                                          </p:val>
                                        </p:tav>
                                        <p:tav tm="100000">
                                          <p:val>
                                            <p:strVal val="#ppt_w"/>
                                          </p:val>
                                        </p:tav>
                                      </p:tavLst>
                                    </p:anim>
                                    <p:anim calcmode="lin" valueType="num">
                                      <p:cBhvr>
                                        <p:cTn id="56" dur="400" fill="hold"/>
                                        <p:tgtEl>
                                          <p:spTgt spid="23"/>
                                        </p:tgtEl>
                                        <p:attrNameLst>
                                          <p:attrName>ppt_h</p:attrName>
                                        </p:attrNameLst>
                                      </p:cBhvr>
                                      <p:tavLst>
                                        <p:tav tm="0">
                                          <p:val>
                                            <p:fltVal val="0"/>
                                          </p:val>
                                        </p:tav>
                                        <p:tav tm="100000">
                                          <p:val>
                                            <p:strVal val="#ppt_h"/>
                                          </p:val>
                                        </p:tav>
                                      </p:tavLst>
                                    </p:anim>
                                    <p:animEffect transition="in" filter="fade">
                                      <p:cBhvr>
                                        <p:cTn id="57" dur="400"/>
                                        <p:tgtEl>
                                          <p:spTgt spid="23"/>
                                        </p:tgtEl>
                                      </p:cBhvr>
                                    </p:animEffect>
                                  </p:childTnLst>
                                </p:cTn>
                              </p:par>
                            </p:childTnLst>
                          </p:cTn>
                        </p:par>
                        <p:par>
                          <p:cTn id="58" fill="hold">
                            <p:stCondLst>
                              <p:cond delay="3600"/>
                            </p:stCondLst>
                            <p:childTnLst>
                              <p:par>
                                <p:cTn id="59" presetID="53" presetClass="entr" presetSubtype="1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400" fill="hold"/>
                                        <p:tgtEl>
                                          <p:spTgt spid="15"/>
                                        </p:tgtEl>
                                        <p:attrNameLst>
                                          <p:attrName>ppt_w</p:attrName>
                                        </p:attrNameLst>
                                      </p:cBhvr>
                                      <p:tavLst>
                                        <p:tav tm="0">
                                          <p:val>
                                            <p:fltVal val="0"/>
                                          </p:val>
                                        </p:tav>
                                        <p:tav tm="100000">
                                          <p:val>
                                            <p:strVal val="#ppt_w"/>
                                          </p:val>
                                        </p:tav>
                                      </p:tavLst>
                                    </p:anim>
                                    <p:anim calcmode="lin" valueType="num">
                                      <p:cBhvr>
                                        <p:cTn id="62" dur="400" fill="hold"/>
                                        <p:tgtEl>
                                          <p:spTgt spid="15"/>
                                        </p:tgtEl>
                                        <p:attrNameLst>
                                          <p:attrName>ppt_h</p:attrName>
                                        </p:attrNameLst>
                                      </p:cBhvr>
                                      <p:tavLst>
                                        <p:tav tm="0">
                                          <p:val>
                                            <p:fltVal val="0"/>
                                          </p:val>
                                        </p:tav>
                                        <p:tav tm="100000">
                                          <p:val>
                                            <p:strVal val="#ppt_h"/>
                                          </p:val>
                                        </p:tav>
                                      </p:tavLst>
                                    </p:anim>
                                    <p:animEffect transition="in" filter="fade">
                                      <p:cBhvr>
                                        <p:cTn id="63" dur="400"/>
                                        <p:tgtEl>
                                          <p:spTgt spid="15"/>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400" fill="hold"/>
                                        <p:tgtEl>
                                          <p:spTgt spid="16"/>
                                        </p:tgtEl>
                                        <p:attrNameLst>
                                          <p:attrName>ppt_w</p:attrName>
                                        </p:attrNameLst>
                                      </p:cBhvr>
                                      <p:tavLst>
                                        <p:tav tm="0">
                                          <p:val>
                                            <p:fltVal val="0"/>
                                          </p:val>
                                        </p:tav>
                                        <p:tav tm="100000">
                                          <p:val>
                                            <p:strVal val="#ppt_w"/>
                                          </p:val>
                                        </p:tav>
                                      </p:tavLst>
                                    </p:anim>
                                    <p:anim calcmode="lin" valueType="num">
                                      <p:cBhvr>
                                        <p:cTn id="68" dur="400" fill="hold"/>
                                        <p:tgtEl>
                                          <p:spTgt spid="16"/>
                                        </p:tgtEl>
                                        <p:attrNameLst>
                                          <p:attrName>ppt_h</p:attrName>
                                        </p:attrNameLst>
                                      </p:cBhvr>
                                      <p:tavLst>
                                        <p:tav tm="0">
                                          <p:val>
                                            <p:fltVal val="0"/>
                                          </p:val>
                                        </p:tav>
                                        <p:tav tm="100000">
                                          <p:val>
                                            <p:strVal val="#ppt_h"/>
                                          </p:val>
                                        </p:tav>
                                      </p:tavLst>
                                    </p:anim>
                                    <p:animEffect transition="in" filter="fade">
                                      <p:cBhvr>
                                        <p:cTn id="69" dur="400"/>
                                        <p:tgtEl>
                                          <p:spTgt spid="16"/>
                                        </p:tgtEl>
                                      </p:cBhvr>
                                    </p:animEffect>
                                  </p:childTnLst>
                                </p:cTn>
                              </p:par>
                            </p:childTnLst>
                          </p:cTn>
                        </p:par>
                        <p:par>
                          <p:cTn id="70" fill="hold">
                            <p:stCondLst>
                              <p:cond delay="4400"/>
                            </p:stCondLst>
                            <p:childTnLst>
                              <p:par>
                                <p:cTn id="71" presetID="53" presetClass="entr" presetSubtype="16"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400" fill="hold"/>
                                        <p:tgtEl>
                                          <p:spTgt spid="10"/>
                                        </p:tgtEl>
                                        <p:attrNameLst>
                                          <p:attrName>ppt_w</p:attrName>
                                        </p:attrNameLst>
                                      </p:cBhvr>
                                      <p:tavLst>
                                        <p:tav tm="0">
                                          <p:val>
                                            <p:fltVal val="0"/>
                                          </p:val>
                                        </p:tav>
                                        <p:tav tm="100000">
                                          <p:val>
                                            <p:strVal val="#ppt_w"/>
                                          </p:val>
                                        </p:tav>
                                      </p:tavLst>
                                    </p:anim>
                                    <p:anim calcmode="lin" valueType="num">
                                      <p:cBhvr>
                                        <p:cTn id="74" dur="400" fill="hold"/>
                                        <p:tgtEl>
                                          <p:spTgt spid="10"/>
                                        </p:tgtEl>
                                        <p:attrNameLst>
                                          <p:attrName>ppt_h</p:attrName>
                                        </p:attrNameLst>
                                      </p:cBhvr>
                                      <p:tavLst>
                                        <p:tav tm="0">
                                          <p:val>
                                            <p:fltVal val="0"/>
                                          </p:val>
                                        </p:tav>
                                        <p:tav tm="100000">
                                          <p:val>
                                            <p:strVal val="#ppt_h"/>
                                          </p:val>
                                        </p:tav>
                                      </p:tavLst>
                                    </p:anim>
                                    <p:animEffect transition="in" filter="fade">
                                      <p:cBhvr>
                                        <p:cTn id="75"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animBg="1"/>
      <p:bldP spid="21" grpId="0" animBg="1"/>
      <p:bldP spid="23" grpId="0" animBg="1"/>
      <p:bldP spid="10" grpId="0" animBg="1"/>
      <p:bldP spid="11" grpId="0" animBg="1"/>
      <p:bldP spid="12" grpId="0" animBg="1"/>
      <p:bldP spid="13" grpId="0" animBg="1"/>
      <p:bldP spid="14" grpId="0" animBg="1"/>
      <p:bldP spid="15" grpId="0" animBg="1"/>
      <p:bldP spid="16" grpId="0" animBg="1"/>
    </p:bld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5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8" name="Picture Placeholder 7"/>
          <p:cNvSpPr>
            <a:spLocks noGrp="1"/>
          </p:cNvSpPr>
          <p:nvPr>
            <p:ph type="pic" sz="quarter" idx="11" hasCustomPrompt="1"/>
          </p:nvPr>
        </p:nvSpPr>
        <p:spPr>
          <a:xfrm>
            <a:off x="2438400" y="2399472"/>
            <a:ext cx="2438400" cy="2401824"/>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9" name="Picture Placeholder 7"/>
          <p:cNvSpPr>
            <a:spLocks noGrp="1"/>
          </p:cNvSpPr>
          <p:nvPr>
            <p:ph type="pic" sz="quarter" idx="12" hasCustomPrompt="1"/>
          </p:nvPr>
        </p:nvSpPr>
        <p:spPr>
          <a:xfrm>
            <a:off x="487680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0" name="Picture Placeholder 7"/>
          <p:cNvSpPr>
            <a:spLocks noGrp="1"/>
          </p:cNvSpPr>
          <p:nvPr>
            <p:ph type="pic" sz="quarter" idx="13" hasCustomPrompt="1"/>
          </p:nvPr>
        </p:nvSpPr>
        <p:spPr>
          <a:xfrm>
            <a:off x="7315200" y="2399472"/>
            <a:ext cx="2438400" cy="2401824"/>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14" hasCustomPrompt="1"/>
          </p:nvPr>
        </p:nvSpPr>
        <p:spPr>
          <a:xfrm>
            <a:off x="975360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7" name="Rectangle 6"/>
          <p:cNvSpPr/>
          <p:nvPr userDrawn="1"/>
        </p:nvSpPr>
        <p:spPr>
          <a:xfrm>
            <a:off x="0" y="2405229"/>
            <a:ext cx="2438400" cy="2396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Rectangle 7"/>
          <p:cNvSpPr/>
          <p:nvPr userDrawn="1"/>
        </p:nvSpPr>
        <p:spPr>
          <a:xfrm>
            <a:off x="4876800" y="2405229"/>
            <a:ext cx="2438400" cy="23960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p:cNvSpPr/>
          <p:nvPr userDrawn="1"/>
        </p:nvSpPr>
        <p:spPr>
          <a:xfrm>
            <a:off x="9753600" y="2405229"/>
            <a:ext cx="2438400" cy="23960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userDrawn="1"/>
        </p:nvSpPr>
        <p:spPr>
          <a:xfrm>
            <a:off x="2438400" y="0"/>
            <a:ext cx="2438400" cy="2396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userDrawn="1"/>
        </p:nvSpPr>
        <p:spPr>
          <a:xfrm>
            <a:off x="7315200" y="0"/>
            <a:ext cx="2438400" cy="23960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3"/>
          <p:cNvSpPr>
            <a:spLocks noGrp="1"/>
          </p:cNvSpPr>
          <p:nvPr>
            <p:ph type="body" sz="quarter" idx="18" hasCustomPrompt="1"/>
          </p:nvPr>
        </p:nvSpPr>
        <p:spPr>
          <a:xfrm>
            <a:off x="2519484" y="33183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4" name="Text Placeholder 3"/>
          <p:cNvSpPr>
            <a:spLocks noGrp="1"/>
          </p:cNvSpPr>
          <p:nvPr>
            <p:ph type="body" sz="quarter" idx="19" hasCustomPrompt="1"/>
          </p:nvPr>
        </p:nvSpPr>
        <p:spPr>
          <a:xfrm>
            <a:off x="2519484" y="58481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5" name="Text Placeholder 3"/>
          <p:cNvSpPr>
            <a:spLocks noGrp="1"/>
          </p:cNvSpPr>
          <p:nvPr>
            <p:ph type="body" sz="quarter" idx="20" hasCustomPrompt="1"/>
          </p:nvPr>
        </p:nvSpPr>
        <p:spPr>
          <a:xfrm>
            <a:off x="85211"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6" name="Text Placeholder 3"/>
          <p:cNvSpPr>
            <a:spLocks noGrp="1"/>
          </p:cNvSpPr>
          <p:nvPr>
            <p:ph type="body" sz="quarter" idx="21" hasCustomPrompt="1"/>
          </p:nvPr>
        </p:nvSpPr>
        <p:spPr>
          <a:xfrm>
            <a:off x="85211"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7" name="Text Placeholder 3"/>
          <p:cNvSpPr>
            <a:spLocks noGrp="1"/>
          </p:cNvSpPr>
          <p:nvPr>
            <p:ph type="body" sz="quarter" idx="22" hasCustomPrompt="1"/>
          </p:nvPr>
        </p:nvSpPr>
        <p:spPr>
          <a:xfrm>
            <a:off x="7392157" y="33183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2" name="Text Placeholder 3"/>
          <p:cNvSpPr>
            <a:spLocks noGrp="1"/>
          </p:cNvSpPr>
          <p:nvPr>
            <p:ph type="body" sz="quarter" idx="23" hasCustomPrompt="1"/>
          </p:nvPr>
        </p:nvSpPr>
        <p:spPr>
          <a:xfrm>
            <a:off x="7392157" y="58481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3" name="Text Placeholder 3"/>
          <p:cNvSpPr>
            <a:spLocks noGrp="1"/>
          </p:cNvSpPr>
          <p:nvPr>
            <p:ph type="body" sz="quarter" idx="24" hasCustomPrompt="1"/>
          </p:nvPr>
        </p:nvSpPr>
        <p:spPr>
          <a:xfrm>
            <a:off x="4957884"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4" name="Text Placeholder 3"/>
          <p:cNvSpPr>
            <a:spLocks noGrp="1"/>
          </p:cNvSpPr>
          <p:nvPr>
            <p:ph type="body" sz="quarter" idx="25" hasCustomPrompt="1"/>
          </p:nvPr>
        </p:nvSpPr>
        <p:spPr>
          <a:xfrm>
            <a:off x="4957884"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5" name="Text Placeholder 3"/>
          <p:cNvSpPr>
            <a:spLocks noGrp="1"/>
          </p:cNvSpPr>
          <p:nvPr>
            <p:ph type="body" sz="quarter" idx="26" hasCustomPrompt="1"/>
          </p:nvPr>
        </p:nvSpPr>
        <p:spPr>
          <a:xfrm>
            <a:off x="9832256"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6" name="Text Placeholder 3"/>
          <p:cNvSpPr>
            <a:spLocks noGrp="1"/>
          </p:cNvSpPr>
          <p:nvPr>
            <p:ph type="body" sz="quarter" idx="27" hasCustomPrompt="1"/>
          </p:nvPr>
        </p:nvSpPr>
        <p:spPr>
          <a:xfrm>
            <a:off x="9832256"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121140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up)">
                                      <p:cBhvr>
                                        <p:cTn id="19" dur="500"/>
                                        <p:tgtEl>
                                          <p:spTgt spid="15">
                                            <p:txEl>
                                              <p:pRg st="0" end="0"/>
                                            </p:txEl>
                                          </p:spTgt>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up)">
                                      <p:cBhvr>
                                        <p:cTn id="23" dur="500"/>
                                        <p:tgtEl>
                                          <p:spTgt spid="16">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wipe(up)">
                                      <p:cBhvr>
                                        <p:cTn id="39" dur="500"/>
                                        <p:tgtEl>
                                          <p:spTgt spid="13">
                                            <p:txEl>
                                              <p:pRg st="0" end="0"/>
                                            </p:txEl>
                                          </p:spTgt>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wipe(up)">
                                      <p:cBhvr>
                                        <p:cTn id="43" dur="500"/>
                                        <p:tgtEl>
                                          <p:spTgt spid="14">
                                            <p:txEl>
                                              <p:pRg st="0" end="0"/>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wipe(up)">
                                      <p:cBhvr>
                                        <p:cTn id="59" dur="500"/>
                                        <p:tgtEl>
                                          <p:spTgt spid="23">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24">
                                            <p:txEl>
                                              <p:pRg st="0" end="0"/>
                                            </p:txEl>
                                          </p:spTgt>
                                        </p:tgtEl>
                                        <p:attrNameLst>
                                          <p:attrName>style.visibility</p:attrName>
                                        </p:attrNameLst>
                                      </p:cBhvr>
                                      <p:to>
                                        <p:strVal val="visible"/>
                                      </p:to>
                                    </p:set>
                                    <p:animEffect transition="in" filter="wipe(up)">
                                      <p:cBhvr>
                                        <p:cTn id="63" dur="500"/>
                                        <p:tgtEl>
                                          <p:spTgt spid="24">
                                            <p:txEl>
                                              <p:pRg st="0" end="0"/>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7">
                                            <p:txEl>
                                              <p:pRg st="0" end="0"/>
                                            </p:txEl>
                                          </p:spTgt>
                                        </p:tgtEl>
                                        <p:attrNameLst>
                                          <p:attrName>style.visibility</p:attrName>
                                        </p:attrNameLst>
                                      </p:cBhvr>
                                      <p:to>
                                        <p:strVal val="visible"/>
                                      </p:to>
                                    </p:set>
                                    <p:animEffect transition="in" filter="wipe(up)">
                                      <p:cBhvr>
                                        <p:cTn id="79" dur="500"/>
                                        <p:tgtEl>
                                          <p:spTgt spid="17">
                                            <p:txEl>
                                              <p:pRg st="0" end="0"/>
                                            </p:txEl>
                                          </p:spTgt>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22">
                                            <p:txEl>
                                              <p:pRg st="0" end="0"/>
                                            </p:txEl>
                                          </p:spTgt>
                                        </p:tgtEl>
                                        <p:attrNameLst>
                                          <p:attrName>style.visibility</p:attrName>
                                        </p:attrNameLst>
                                      </p:cBhvr>
                                      <p:to>
                                        <p:strVal val="visible"/>
                                      </p:to>
                                    </p:set>
                                    <p:animEffect transition="in" filter="wipe(up)">
                                      <p:cBhvr>
                                        <p:cTn id="83" dur="500"/>
                                        <p:tgtEl>
                                          <p:spTgt spid="22">
                                            <p:txEl>
                                              <p:pRg st="0" end="0"/>
                                            </p:txEl>
                                          </p:spTgt>
                                        </p:tgtEl>
                                      </p:cBhvr>
                                    </p:animEffect>
                                  </p:childTnLst>
                                </p:cTn>
                              </p:par>
                            </p:childTnLst>
                          </p:cTn>
                        </p:par>
                        <p:par>
                          <p:cTn id="84" fill="hold">
                            <p:stCondLst>
                              <p:cond delay="8000"/>
                            </p:stCondLst>
                            <p:childTnLst>
                              <p:par>
                                <p:cTn id="85" presetID="53" presetClass="entr" presetSubtype="16"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p:cTn id="93" dur="500" fill="hold"/>
                                        <p:tgtEl>
                                          <p:spTgt spid="10"/>
                                        </p:tgtEl>
                                        <p:attrNameLst>
                                          <p:attrName>ppt_w</p:attrName>
                                        </p:attrNameLst>
                                      </p:cBhvr>
                                      <p:tavLst>
                                        <p:tav tm="0">
                                          <p:val>
                                            <p:fltVal val="0"/>
                                          </p:val>
                                        </p:tav>
                                        <p:tav tm="100000">
                                          <p:val>
                                            <p:strVal val="#ppt_w"/>
                                          </p:val>
                                        </p:tav>
                                      </p:tavLst>
                                    </p:anim>
                                    <p:anim calcmode="lin" valueType="num">
                                      <p:cBhvr>
                                        <p:cTn id="94" dur="500" fill="hold"/>
                                        <p:tgtEl>
                                          <p:spTgt spid="10"/>
                                        </p:tgtEl>
                                        <p:attrNameLst>
                                          <p:attrName>ppt_h</p:attrName>
                                        </p:attrNameLst>
                                      </p:cBhvr>
                                      <p:tavLst>
                                        <p:tav tm="0">
                                          <p:val>
                                            <p:fltVal val="0"/>
                                          </p:val>
                                        </p:tav>
                                        <p:tav tm="100000">
                                          <p:val>
                                            <p:strVal val="#ppt_h"/>
                                          </p:val>
                                        </p:tav>
                                      </p:tavLst>
                                    </p:anim>
                                    <p:animEffect transition="in" filter="fade">
                                      <p:cBhvr>
                                        <p:cTn id="95" dur="500"/>
                                        <p:tgtEl>
                                          <p:spTgt spid="10"/>
                                        </p:tgtEl>
                                      </p:cBhvr>
                                    </p:animEffect>
                                  </p:childTnLst>
                                </p:cTn>
                              </p:par>
                            </p:childTnLst>
                          </p:cTn>
                        </p:par>
                        <p:par>
                          <p:cTn id="96" fill="hold">
                            <p:stCondLst>
                              <p:cond delay="9000"/>
                            </p:stCondLst>
                            <p:childTnLst>
                              <p:par>
                                <p:cTn id="97" presetID="22" presetClass="entr" presetSubtype="1" fill="hold" grpId="0" nodeType="afterEffect">
                                  <p:stCondLst>
                                    <p:cond delay="0"/>
                                  </p:stCondLst>
                                  <p:childTnLst>
                                    <p:set>
                                      <p:cBhvr>
                                        <p:cTn id="98" dur="1" fill="hold">
                                          <p:stCondLst>
                                            <p:cond delay="0"/>
                                          </p:stCondLst>
                                        </p:cTn>
                                        <p:tgtEl>
                                          <p:spTgt spid="25">
                                            <p:txEl>
                                              <p:pRg st="0" end="0"/>
                                            </p:txEl>
                                          </p:spTgt>
                                        </p:tgtEl>
                                        <p:attrNameLst>
                                          <p:attrName>style.visibility</p:attrName>
                                        </p:attrNameLst>
                                      </p:cBhvr>
                                      <p:to>
                                        <p:strVal val="visible"/>
                                      </p:to>
                                    </p:set>
                                    <p:animEffect transition="in" filter="wipe(up)">
                                      <p:cBhvr>
                                        <p:cTn id="99" dur="500"/>
                                        <p:tgtEl>
                                          <p:spTgt spid="25">
                                            <p:txEl>
                                              <p:pRg st="0" end="0"/>
                                            </p:txEl>
                                          </p:spTgt>
                                        </p:tgtEl>
                                      </p:cBhvr>
                                    </p:animEffect>
                                  </p:childTnLst>
                                </p:cTn>
                              </p:par>
                            </p:childTnLst>
                          </p:cTn>
                        </p:par>
                        <p:par>
                          <p:cTn id="100" fill="hold">
                            <p:stCondLst>
                              <p:cond delay="9500"/>
                            </p:stCondLst>
                            <p:childTnLst>
                              <p:par>
                                <p:cTn id="101" presetID="22" presetClass="entr" presetSubtype="1" fill="hold" grpId="0" nodeType="afterEffect">
                                  <p:stCondLst>
                                    <p:cond delay="0"/>
                                  </p:stCondLst>
                                  <p:childTnLst>
                                    <p:set>
                                      <p:cBhvr>
                                        <p:cTn id="102" dur="1" fill="hold">
                                          <p:stCondLst>
                                            <p:cond delay="0"/>
                                          </p:stCondLst>
                                        </p:cTn>
                                        <p:tgtEl>
                                          <p:spTgt spid="26">
                                            <p:txEl>
                                              <p:pRg st="0" end="0"/>
                                            </p:txEl>
                                          </p:spTgt>
                                        </p:tgtEl>
                                        <p:attrNameLst>
                                          <p:attrName>style.visibility</p:attrName>
                                        </p:attrNameLst>
                                      </p:cBhvr>
                                      <p:to>
                                        <p:strVal val="visible"/>
                                      </p:to>
                                    </p:set>
                                    <p:animEffect transition="in" filter="wipe(up)">
                                      <p:cBhvr>
                                        <p:cTn id="103"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animBg="1"/>
      <p:bldP spid="20" grpId="0" animBg="1"/>
      <p:bldP spid="21" grpId="0" animBg="1"/>
      <p:bldP spid="7" grpId="0" animBg="1"/>
      <p:bldP spid="8" grpId="0" animBg="1"/>
      <p:bldP spid="10" grpId="0" animBg="1"/>
      <p:bldP spid="11" grpId="0" animBg="1"/>
      <p:bldP spid="12" grpId="0" animBg="1"/>
      <p:bldP spid="13" grpId="0" build="p">
        <p:tmplLst>
          <p:tmpl lvl="1">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Lst>
      </p:bldP>
      <p:bldP spid="14" grpId="0" build="p">
        <p:tmplLst>
          <p:tmpl lvl="1">
            <p:tnLst>
              <p:par>
                <p:cTn presetID="22" presetClass="entr" presetSubtype="1"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6" grpId="0" build="p">
        <p:tmplLst>
          <p:tmpl lvl="1">
            <p:tnLst>
              <p:par>
                <p:cTn presetID="22" presetClass="entr" presetSubtype="1"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up)">
                      <p:cBhvr>
                        <p:cTn dur="500"/>
                        <p:tgtEl>
                          <p:spTgt spid="16"/>
                        </p:tgtEl>
                      </p:cBhvr>
                    </p:animEffect>
                  </p:childTnLst>
                </p:cTn>
              </p:par>
            </p:tnLst>
          </p:tmpl>
        </p:tmplLst>
      </p:bldP>
      <p:bldP spid="17" grpId="0" build="p">
        <p:tmplLst>
          <p:tmpl lvl="1">
            <p:tnLst>
              <p:par>
                <p:cTn presetID="22" presetClass="entr" presetSubtype="1"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up)">
                      <p:cBhvr>
                        <p:cTn dur="500"/>
                        <p:tgtEl>
                          <p:spTgt spid="17"/>
                        </p:tgtEl>
                      </p:cBhvr>
                    </p:animEffect>
                  </p:childTnLst>
                </p:cTn>
              </p:par>
            </p:tnLst>
          </p:tmpl>
        </p:tmplLst>
      </p:bldP>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build="p">
        <p:tmplLst>
          <p:tmpl lvl="1">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Lst>
      </p:bldP>
      <p:bldP spid="24" grpId="0" build="p">
        <p:tmplLst>
          <p:tmpl lvl="1">
            <p:tnLst>
              <p:par>
                <p:cTn presetID="22" presetClass="entr" presetSubtype="1"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up)">
                      <p:cBhvr>
                        <p:cTn dur="500"/>
                        <p:tgtEl>
                          <p:spTgt spid="24"/>
                        </p:tgtEl>
                      </p:cBhvr>
                    </p:animEffect>
                  </p:childTnLst>
                </p:cTn>
              </p:par>
            </p:tnLst>
          </p:tmpl>
        </p:tmplLst>
      </p:bldP>
      <p:bldP spid="25" grpId="0" build="p">
        <p:tmplLst>
          <p:tmpl lvl="1">
            <p:tnLst>
              <p:par>
                <p:cTn presetID="22" presetClass="entr" presetSubtype="1"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Lst>
      </p:bldP>
      <p:bldP spid="26" grpId="0" build="p">
        <p:tmplLst>
          <p:tmpl lvl="1">
            <p:tnLst>
              <p:par>
                <p:cTn presetID="22" presetClass="entr" presetSubtype="1"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up)">
                      <p:cBhvr>
                        <p:cTn dur="500"/>
                        <p:tgtEl>
                          <p:spTgt spid="26"/>
                        </p:tgtEl>
                      </p:cBhvr>
                    </p:animEffect>
                  </p:childTnLst>
                </p:cTn>
              </p:par>
            </p:tnLst>
          </p:tmpl>
        </p:tmplLst>
      </p:bldP>
    </p:bld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92060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6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rtl="0">
              <a:buNone/>
              <a:defRPr sz="2133" b="0" baseline="0">
                <a:solidFill>
                  <a:schemeClr val="bg1"/>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bg1"/>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140693829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Company Timelines 02">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
        <p:nvSpPr>
          <p:cNvPr id="60" name="Picture Placeholder 7"/>
          <p:cNvSpPr>
            <a:spLocks noGrp="1"/>
          </p:cNvSpPr>
          <p:nvPr>
            <p:ph type="pic" sz="quarter" idx="16" hasCustomPrompt="1"/>
          </p:nvPr>
        </p:nvSpPr>
        <p:spPr>
          <a:xfrm>
            <a:off x="545254"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1" name="Picture Placeholder 7"/>
          <p:cNvSpPr>
            <a:spLocks noGrp="1"/>
          </p:cNvSpPr>
          <p:nvPr>
            <p:ph type="pic" sz="quarter" idx="18" hasCustomPrompt="1"/>
          </p:nvPr>
        </p:nvSpPr>
        <p:spPr>
          <a:xfrm>
            <a:off x="2402163"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
        <p:nvSpPr>
          <p:cNvPr id="62" name="Picture Placeholder 7"/>
          <p:cNvSpPr>
            <a:spLocks noGrp="1"/>
          </p:cNvSpPr>
          <p:nvPr>
            <p:ph type="pic" sz="quarter" idx="19" hasCustomPrompt="1"/>
          </p:nvPr>
        </p:nvSpPr>
        <p:spPr>
          <a:xfrm>
            <a:off x="4259073"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3" name="Picture Placeholder 7"/>
          <p:cNvSpPr>
            <a:spLocks noGrp="1"/>
          </p:cNvSpPr>
          <p:nvPr>
            <p:ph type="pic" sz="quarter" idx="20" hasCustomPrompt="1"/>
          </p:nvPr>
        </p:nvSpPr>
        <p:spPr>
          <a:xfrm>
            <a:off x="6115982"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
        <p:nvSpPr>
          <p:cNvPr id="64" name="Picture Placeholder 7"/>
          <p:cNvSpPr>
            <a:spLocks noGrp="1"/>
          </p:cNvSpPr>
          <p:nvPr>
            <p:ph type="pic" sz="quarter" idx="21" hasCustomPrompt="1"/>
          </p:nvPr>
        </p:nvSpPr>
        <p:spPr>
          <a:xfrm>
            <a:off x="7972891"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5" name="Picture Placeholder 7"/>
          <p:cNvSpPr>
            <a:spLocks noGrp="1"/>
          </p:cNvSpPr>
          <p:nvPr>
            <p:ph type="pic" sz="quarter" idx="22" hasCustomPrompt="1"/>
          </p:nvPr>
        </p:nvSpPr>
        <p:spPr>
          <a:xfrm>
            <a:off x="9829801"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871143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5" name="Text Placeholder 3"/>
          <p:cNvSpPr>
            <a:spLocks noGrp="1"/>
          </p:cNvSpPr>
          <p:nvPr>
            <p:ph type="body" sz="half" idx="2" hasCustomPrompt="1"/>
          </p:nvPr>
        </p:nvSpPr>
        <p:spPr>
          <a:xfrm>
            <a:off x="508000" y="1026695"/>
            <a:ext cx="11140661"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6" name="Title 13"/>
          <p:cNvSpPr>
            <a:spLocks noGrp="1"/>
          </p:cNvSpPr>
          <p:nvPr>
            <p:ph type="title" hasCustomPrompt="1"/>
          </p:nvPr>
        </p:nvSpPr>
        <p:spPr>
          <a:xfrm>
            <a:off x="508000" y="450250"/>
            <a:ext cx="11140661"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9" name="Picture Placeholder 7"/>
          <p:cNvSpPr>
            <a:spLocks noGrp="1"/>
          </p:cNvSpPr>
          <p:nvPr>
            <p:ph type="pic" sz="quarter" idx="12" hasCustomPrompt="1"/>
          </p:nvPr>
        </p:nvSpPr>
        <p:spPr>
          <a:xfrm>
            <a:off x="2031187"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0" name="Picture Placeholder 7"/>
          <p:cNvSpPr>
            <a:spLocks noGrp="1"/>
          </p:cNvSpPr>
          <p:nvPr>
            <p:ph type="pic" sz="quarter" idx="13" hasCustomPrompt="1"/>
          </p:nvPr>
        </p:nvSpPr>
        <p:spPr>
          <a:xfrm>
            <a:off x="6093560"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14" hasCustomPrompt="1"/>
          </p:nvPr>
        </p:nvSpPr>
        <p:spPr>
          <a:xfrm>
            <a:off x="4062373"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3" name="Picture Placeholder 7"/>
          <p:cNvSpPr>
            <a:spLocks noGrp="1"/>
          </p:cNvSpPr>
          <p:nvPr>
            <p:ph type="pic" sz="quarter" idx="15" hasCustomPrompt="1"/>
          </p:nvPr>
        </p:nvSpPr>
        <p:spPr>
          <a:xfrm>
            <a:off x="8124747"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0" name="Picture Placeholder 7"/>
          <p:cNvSpPr>
            <a:spLocks noGrp="1"/>
          </p:cNvSpPr>
          <p:nvPr>
            <p:ph type="pic" sz="quarter" idx="16" hasCustomPrompt="1"/>
          </p:nvPr>
        </p:nvSpPr>
        <p:spPr>
          <a:xfrm>
            <a:off x="10155936"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7" hasCustomPrompt="1"/>
          </p:nvPr>
        </p:nvSpPr>
        <p:spPr>
          <a:xfrm>
            <a:off x="0"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8" hasCustomPrompt="1"/>
          </p:nvPr>
        </p:nvSpPr>
        <p:spPr>
          <a:xfrm>
            <a:off x="2031187"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9" hasCustomPrompt="1"/>
          </p:nvPr>
        </p:nvSpPr>
        <p:spPr>
          <a:xfrm>
            <a:off x="6093560"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20" hasCustomPrompt="1"/>
          </p:nvPr>
        </p:nvSpPr>
        <p:spPr>
          <a:xfrm>
            <a:off x="4062373"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21" hasCustomPrompt="1"/>
          </p:nvPr>
        </p:nvSpPr>
        <p:spPr>
          <a:xfrm>
            <a:off x="8124747"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22" hasCustomPrompt="1"/>
          </p:nvPr>
        </p:nvSpPr>
        <p:spPr>
          <a:xfrm>
            <a:off x="10155936"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54892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 fill="hold"/>
                                        <p:tgtEl>
                                          <p:spTgt spid="9"/>
                                        </p:tgtEl>
                                        <p:attrNameLst>
                                          <p:attrName>ppt_w</p:attrName>
                                        </p:attrNameLst>
                                      </p:cBhvr>
                                      <p:tavLst>
                                        <p:tav tm="0">
                                          <p:val>
                                            <p:fltVal val="0"/>
                                          </p:val>
                                        </p:tav>
                                        <p:tav tm="100000">
                                          <p:val>
                                            <p:strVal val="#ppt_w"/>
                                          </p:val>
                                        </p:tav>
                                      </p:tavLst>
                                    </p:anim>
                                    <p:anim calcmode="lin" valueType="num">
                                      <p:cBhvr>
                                        <p:cTn id="8" dur="400" fill="hold"/>
                                        <p:tgtEl>
                                          <p:spTgt spid="9"/>
                                        </p:tgtEl>
                                        <p:attrNameLst>
                                          <p:attrName>ppt_h</p:attrName>
                                        </p:attrNameLst>
                                      </p:cBhvr>
                                      <p:tavLst>
                                        <p:tav tm="0">
                                          <p:val>
                                            <p:fltVal val="0"/>
                                          </p:val>
                                        </p:tav>
                                        <p:tav tm="100000">
                                          <p:val>
                                            <p:strVal val="#ppt_h"/>
                                          </p:val>
                                        </p:tav>
                                      </p:tavLst>
                                    </p:anim>
                                    <p:animEffect transition="in" filter="fade">
                                      <p:cBhvr>
                                        <p:cTn id="9" dur="400"/>
                                        <p:tgtEl>
                                          <p:spTgt spid="9"/>
                                        </p:tgtEl>
                                      </p:cBhvr>
                                    </p:animEffect>
                                  </p:childTnLst>
                                </p:cTn>
                              </p:par>
                            </p:childTnLst>
                          </p:cTn>
                        </p:par>
                        <p:par>
                          <p:cTn id="10" fill="hold">
                            <p:stCondLst>
                              <p:cond delay="4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400" fill="hold"/>
                                        <p:tgtEl>
                                          <p:spTgt spid="11"/>
                                        </p:tgtEl>
                                        <p:attrNameLst>
                                          <p:attrName>ppt_w</p:attrName>
                                        </p:attrNameLst>
                                      </p:cBhvr>
                                      <p:tavLst>
                                        <p:tav tm="0">
                                          <p:val>
                                            <p:fltVal val="0"/>
                                          </p:val>
                                        </p:tav>
                                        <p:tav tm="100000">
                                          <p:val>
                                            <p:strVal val="#ppt_w"/>
                                          </p:val>
                                        </p:tav>
                                      </p:tavLst>
                                    </p:anim>
                                    <p:anim calcmode="lin" valueType="num">
                                      <p:cBhvr>
                                        <p:cTn id="14" dur="400" fill="hold"/>
                                        <p:tgtEl>
                                          <p:spTgt spid="11"/>
                                        </p:tgtEl>
                                        <p:attrNameLst>
                                          <p:attrName>ppt_h</p:attrName>
                                        </p:attrNameLst>
                                      </p:cBhvr>
                                      <p:tavLst>
                                        <p:tav tm="0">
                                          <p:val>
                                            <p:fltVal val="0"/>
                                          </p:val>
                                        </p:tav>
                                        <p:tav tm="100000">
                                          <p:val>
                                            <p:strVal val="#ppt_h"/>
                                          </p:val>
                                        </p:tav>
                                      </p:tavLst>
                                    </p:anim>
                                    <p:animEffect transition="in" filter="fade">
                                      <p:cBhvr>
                                        <p:cTn id="15" dur="400"/>
                                        <p:tgtEl>
                                          <p:spTgt spid="11"/>
                                        </p:tgtEl>
                                      </p:cBhvr>
                                    </p:animEffect>
                                  </p:childTnLst>
                                </p:cTn>
                              </p:par>
                            </p:childTnLst>
                          </p:cTn>
                        </p:par>
                        <p:par>
                          <p:cTn id="16" fill="hold">
                            <p:stCondLst>
                              <p:cond delay="8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400" fill="hold"/>
                                        <p:tgtEl>
                                          <p:spTgt spid="12"/>
                                        </p:tgtEl>
                                        <p:attrNameLst>
                                          <p:attrName>ppt_w</p:attrName>
                                        </p:attrNameLst>
                                      </p:cBhvr>
                                      <p:tavLst>
                                        <p:tav tm="0">
                                          <p:val>
                                            <p:fltVal val="0"/>
                                          </p:val>
                                        </p:tav>
                                        <p:tav tm="100000">
                                          <p:val>
                                            <p:strVal val="#ppt_w"/>
                                          </p:val>
                                        </p:tav>
                                      </p:tavLst>
                                    </p:anim>
                                    <p:anim calcmode="lin" valueType="num">
                                      <p:cBhvr>
                                        <p:cTn id="20" dur="400" fill="hold"/>
                                        <p:tgtEl>
                                          <p:spTgt spid="12"/>
                                        </p:tgtEl>
                                        <p:attrNameLst>
                                          <p:attrName>ppt_h</p:attrName>
                                        </p:attrNameLst>
                                      </p:cBhvr>
                                      <p:tavLst>
                                        <p:tav tm="0">
                                          <p:val>
                                            <p:fltVal val="0"/>
                                          </p:val>
                                        </p:tav>
                                        <p:tav tm="100000">
                                          <p:val>
                                            <p:strVal val="#ppt_h"/>
                                          </p:val>
                                        </p:tav>
                                      </p:tavLst>
                                    </p:anim>
                                    <p:animEffect transition="in" filter="fade">
                                      <p:cBhvr>
                                        <p:cTn id="21" dur="400"/>
                                        <p:tgtEl>
                                          <p:spTgt spid="12"/>
                                        </p:tgtEl>
                                      </p:cBhvr>
                                    </p:animEffect>
                                  </p:childTnLst>
                                </p:cTn>
                              </p:par>
                            </p:childTnLst>
                          </p:cTn>
                        </p:par>
                        <p:par>
                          <p:cTn id="22" fill="hold">
                            <p:stCondLst>
                              <p:cond delay="1200"/>
                            </p:stCondLst>
                            <p:childTnLst>
                              <p:par>
                                <p:cTn id="23" presetID="53"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400" fill="hold"/>
                                        <p:tgtEl>
                                          <p:spTgt spid="19"/>
                                        </p:tgtEl>
                                        <p:attrNameLst>
                                          <p:attrName>ppt_w</p:attrName>
                                        </p:attrNameLst>
                                      </p:cBhvr>
                                      <p:tavLst>
                                        <p:tav tm="0">
                                          <p:val>
                                            <p:fltVal val="0"/>
                                          </p:val>
                                        </p:tav>
                                        <p:tav tm="100000">
                                          <p:val>
                                            <p:strVal val="#ppt_w"/>
                                          </p:val>
                                        </p:tav>
                                      </p:tavLst>
                                    </p:anim>
                                    <p:anim calcmode="lin" valueType="num">
                                      <p:cBhvr>
                                        <p:cTn id="26" dur="400" fill="hold"/>
                                        <p:tgtEl>
                                          <p:spTgt spid="19"/>
                                        </p:tgtEl>
                                        <p:attrNameLst>
                                          <p:attrName>ppt_h</p:attrName>
                                        </p:attrNameLst>
                                      </p:cBhvr>
                                      <p:tavLst>
                                        <p:tav tm="0">
                                          <p:val>
                                            <p:fltVal val="0"/>
                                          </p:val>
                                        </p:tav>
                                        <p:tav tm="100000">
                                          <p:val>
                                            <p:strVal val="#ppt_h"/>
                                          </p:val>
                                        </p:tav>
                                      </p:tavLst>
                                    </p:anim>
                                    <p:animEffect transition="in" filter="fade">
                                      <p:cBhvr>
                                        <p:cTn id="27" dur="400"/>
                                        <p:tgtEl>
                                          <p:spTgt spid="19"/>
                                        </p:tgtEl>
                                      </p:cBhvr>
                                    </p:animEffect>
                                  </p:childTnLst>
                                </p:cTn>
                              </p:par>
                            </p:childTnLst>
                          </p:cTn>
                        </p:par>
                        <p:par>
                          <p:cTn id="28" fill="hold">
                            <p:stCondLst>
                              <p:cond delay="16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400" fill="hold"/>
                                        <p:tgtEl>
                                          <p:spTgt spid="21"/>
                                        </p:tgtEl>
                                        <p:attrNameLst>
                                          <p:attrName>ppt_w</p:attrName>
                                        </p:attrNameLst>
                                      </p:cBhvr>
                                      <p:tavLst>
                                        <p:tav tm="0">
                                          <p:val>
                                            <p:fltVal val="0"/>
                                          </p:val>
                                        </p:tav>
                                        <p:tav tm="100000">
                                          <p:val>
                                            <p:strVal val="#ppt_w"/>
                                          </p:val>
                                        </p:tav>
                                      </p:tavLst>
                                    </p:anim>
                                    <p:anim calcmode="lin" valueType="num">
                                      <p:cBhvr>
                                        <p:cTn id="32" dur="400" fill="hold"/>
                                        <p:tgtEl>
                                          <p:spTgt spid="21"/>
                                        </p:tgtEl>
                                        <p:attrNameLst>
                                          <p:attrName>ppt_h</p:attrName>
                                        </p:attrNameLst>
                                      </p:cBhvr>
                                      <p:tavLst>
                                        <p:tav tm="0">
                                          <p:val>
                                            <p:fltVal val="0"/>
                                          </p:val>
                                        </p:tav>
                                        <p:tav tm="100000">
                                          <p:val>
                                            <p:strVal val="#ppt_h"/>
                                          </p:val>
                                        </p:tav>
                                      </p:tavLst>
                                    </p:anim>
                                    <p:animEffect transition="in" filter="fade">
                                      <p:cBhvr>
                                        <p:cTn id="33" dur="400"/>
                                        <p:tgtEl>
                                          <p:spTgt spid="21"/>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400" fill="hold"/>
                                        <p:tgtEl>
                                          <p:spTgt spid="14"/>
                                        </p:tgtEl>
                                        <p:attrNameLst>
                                          <p:attrName>ppt_w</p:attrName>
                                        </p:attrNameLst>
                                      </p:cBhvr>
                                      <p:tavLst>
                                        <p:tav tm="0">
                                          <p:val>
                                            <p:fltVal val="0"/>
                                          </p:val>
                                        </p:tav>
                                        <p:tav tm="100000">
                                          <p:val>
                                            <p:strVal val="#ppt_w"/>
                                          </p:val>
                                        </p:tav>
                                      </p:tavLst>
                                    </p:anim>
                                    <p:anim calcmode="lin" valueType="num">
                                      <p:cBhvr>
                                        <p:cTn id="38" dur="400" fill="hold"/>
                                        <p:tgtEl>
                                          <p:spTgt spid="14"/>
                                        </p:tgtEl>
                                        <p:attrNameLst>
                                          <p:attrName>ppt_h</p:attrName>
                                        </p:attrNameLst>
                                      </p:cBhvr>
                                      <p:tavLst>
                                        <p:tav tm="0">
                                          <p:val>
                                            <p:fltVal val="0"/>
                                          </p:val>
                                        </p:tav>
                                        <p:tav tm="100000">
                                          <p:val>
                                            <p:strVal val="#ppt_h"/>
                                          </p:val>
                                        </p:tav>
                                      </p:tavLst>
                                    </p:anim>
                                    <p:animEffect transition="in" filter="fade">
                                      <p:cBhvr>
                                        <p:cTn id="39" dur="400"/>
                                        <p:tgtEl>
                                          <p:spTgt spid="14"/>
                                        </p:tgtEl>
                                      </p:cBhvr>
                                    </p:animEffect>
                                  </p:childTnLst>
                                </p:cTn>
                              </p:par>
                            </p:childTnLst>
                          </p:cTn>
                        </p:par>
                        <p:par>
                          <p:cTn id="40" fill="hold">
                            <p:stCondLst>
                              <p:cond delay="2400"/>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400" fill="hold"/>
                                        <p:tgtEl>
                                          <p:spTgt spid="13"/>
                                        </p:tgtEl>
                                        <p:attrNameLst>
                                          <p:attrName>ppt_w</p:attrName>
                                        </p:attrNameLst>
                                      </p:cBhvr>
                                      <p:tavLst>
                                        <p:tav tm="0">
                                          <p:val>
                                            <p:fltVal val="0"/>
                                          </p:val>
                                        </p:tav>
                                        <p:tav tm="100000">
                                          <p:val>
                                            <p:strVal val="#ppt_w"/>
                                          </p:val>
                                        </p:tav>
                                      </p:tavLst>
                                    </p:anim>
                                    <p:anim calcmode="lin" valueType="num">
                                      <p:cBhvr>
                                        <p:cTn id="44" dur="400" fill="hold"/>
                                        <p:tgtEl>
                                          <p:spTgt spid="13"/>
                                        </p:tgtEl>
                                        <p:attrNameLst>
                                          <p:attrName>ppt_h</p:attrName>
                                        </p:attrNameLst>
                                      </p:cBhvr>
                                      <p:tavLst>
                                        <p:tav tm="0">
                                          <p:val>
                                            <p:fltVal val="0"/>
                                          </p:val>
                                        </p:tav>
                                        <p:tav tm="100000">
                                          <p:val>
                                            <p:strVal val="#ppt_h"/>
                                          </p:val>
                                        </p:tav>
                                      </p:tavLst>
                                    </p:anim>
                                    <p:animEffect transition="in" filter="fade">
                                      <p:cBhvr>
                                        <p:cTn id="45" dur="400"/>
                                        <p:tgtEl>
                                          <p:spTgt spid="13"/>
                                        </p:tgtEl>
                                      </p:cBhvr>
                                    </p:animEffect>
                                  </p:childTnLst>
                                </p:cTn>
                              </p:par>
                            </p:childTnLst>
                          </p:cTn>
                        </p:par>
                        <p:par>
                          <p:cTn id="46" fill="hold">
                            <p:stCondLst>
                              <p:cond delay="28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400" fill="hold"/>
                                        <p:tgtEl>
                                          <p:spTgt spid="20"/>
                                        </p:tgtEl>
                                        <p:attrNameLst>
                                          <p:attrName>ppt_w</p:attrName>
                                        </p:attrNameLst>
                                      </p:cBhvr>
                                      <p:tavLst>
                                        <p:tav tm="0">
                                          <p:val>
                                            <p:fltVal val="0"/>
                                          </p:val>
                                        </p:tav>
                                        <p:tav tm="100000">
                                          <p:val>
                                            <p:strVal val="#ppt_w"/>
                                          </p:val>
                                        </p:tav>
                                      </p:tavLst>
                                    </p:anim>
                                    <p:anim calcmode="lin" valueType="num">
                                      <p:cBhvr>
                                        <p:cTn id="50" dur="400" fill="hold"/>
                                        <p:tgtEl>
                                          <p:spTgt spid="20"/>
                                        </p:tgtEl>
                                        <p:attrNameLst>
                                          <p:attrName>ppt_h</p:attrName>
                                        </p:attrNameLst>
                                      </p:cBhvr>
                                      <p:tavLst>
                                        <p:tav tm="0">
                                          <p:val>
                                            <p:fltVal val="0"/>
                                          </p:val>
                                        </p:tav>
                                        <p:tav tm="100000">
                                          <p:val>
                                            <p:strVal val="#ppt_h"/>
                                          </p:val>
                                        </p:tav>
                                      </p:tavLst>
                                    </p:anim>
                                    <p:animEffect transition="in" filter="fade">
                                      <p:cBhvr>
                                        <p:cTn id="51" dur="400"/>
                                        <p:tgtEl>
                                          <p:spTgt spid="20"/>
                                        </p:tgtEl>
                                      </p:cBhvr>
                                    </p:animEffect>
                                  </p:childTnLst>
                                </p:cTn>
                              </p:par>
                            </p:childTnLst>
                          </p:cTn>
                        </p:par>
                        <p:par>
                          <p:cTn id="52" fill="hold">
                            <p:stCondLst>
                              <p:cond delay="3200"/>
                            </p:stCondLst>
                            <p:childTnLst>
                              <p:par>
                                <p:cTn id="53" presetID="53" presetClass="entr" presetSubtype="16"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400" fill="hold"/>
                                        <p:tgtEl>
                                          <p:spTgt spid="23"/>
                                        </p:tgtEl>
                                        <p:attrNameLst>
                                          <p:attrName>ppt_w</p:attrName>
                                        </p:attrNameLst>
                                      </p:cBhvr>
                                      <p:tavLst>
                                        <p:tav tm="0">
                                          <p:val>
                                            <p:fltVal val="0"/>
                                          </p:val>
                                        </p:tav>
                                        <p:tav tm="100000">
                                          <p:val>
                                            <p:strVal val="#ppt_w"/>
                                          </p:val>
                                        </p:tav>
                                      </p:tavLst>
                                    </p:anim>
                                    <p:anim calcmode="lin" valueType="num">
                                      <p:cBhvr>
                                        <p:cTn id="56" dur="400" fill="hold"/>
                                        <p:tgtEl>
                                          <p:spTgt spid="23"/>
                                        </p:tgtEl>
                                        <p:attrNameLst>
                                          <p:attrName>ppt_h</p:attrName>
                                        </p:attrNameLst>
                                      </p:cBhvr>
                                      <p:tavLst>
                                        <p:tav tm="0">
                                          <p:val>
                                            <p:fltVal val="0"/>
                                          </p:val>
                                        </p:tav>
                                        <p:tav tm="100000">
                                          <p:val>
                                            <p:strVal val="#ppt_h"/>
                                          </p:val>
                                        </p:tav>
                                      </p:tavLst>
                                    </p:anim>
                                    <p:animEffect transition="in" filter="fade">
                                      <p:cBhvr>
                                        <p:cTn id="57" dur="400"/>
                                        <p:tgtEl>
                                          <p:spTgt spid="23"/>
                                        </p:tgtEl>
                                      </p:cBhvr>
                                    </p:animEffect>
                                  </p:childTnLst>
                                </p:cTn>
                              </p:par>
                            </p:childTnLst>
                          </p:cTn>
                        </p:par>
                        <p:par>
                          <p:cTn id="58" fill="hold">
                            <p:stCondLst>
                              <p:cond delay="3600"/>
                            </p:stCondLst>
                            <p:childTnLst>
                              <p:par>
                                <p:cTn id="59" presetID="53" presetClass="entr" presetSubtype="1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400" fill="hold"/>
                                        <p:tgtEl>
                                          <p:spTgt spid="15"/>
                                        </p:tgtEl>
                                        <p:attrNameLst>
                                          <p:attrName>ppt_w</p:attrName>
                                        </p:attrNameLst>
                                      </p:cBhvr>
                                      <p:tavLst>
                                        <p:tav tm="0">
                                          <p:val>
                                            <p:fltVal val="0"/>
                                          </p:val>
                                        </p:tav>
                                        <p:tav tm="100000">
                                          <p:val>
                                            <p:strVal val="#ppt_w"/>
                                          </p:val>
                                        </p:tav>
                                      </p:tavLst>
                                    </p:anim>
                                    <p:anim calcmode="lin" valueType="num">
                                      <p:cBhvr>
                                        <p:cTn id="62" dur="400" fill="hold"/>
                                        <p:tgtEl>
                                          <p:spTgt spid="15"/>
                                        </p:tgtEl>
                                        <p:attrNameLst>
                                          <p:attrName>ppt_h</p:attrName>
                                        </p:attrNameLst>
                                      </p:cBhvr>
                                      <p:tavLst>
                                        <p:tav tm="0">
                                          <p:val>
                                            <p:fltVal val="0"/>
                                          </p:val>
                                        </p:tav>
                                        <p:tav tm="100000">
                                          <p:val>
                                            <p:strVal val="#ppt_h"/>
                                          </p:val>
                                        </p:tav>
                                      </p:tavLst>
                                    </p:anim>
                                    <p:animEffect transition="in" filter="fade">
                                      <p:cBhvr>
                                        <p:cTn id="63" dur="400"/>
                                        <p:tgtEl>
                                          <p:spTgt spid="15"/>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400" fill="hold"/>
                                        <p:tgtEl>
                                          <p:spTgt spid="16"/>
                                        </p:tgtEl>
                                        <p:attrNameLst>
                                          <p:attrName>ppt_w</p:attrName>
                                        </p:attrNameLst>
                                      </p:cBhvr>
                                      <p:tavLst>
                                        <p:tav tm="0">
                                          <p:val>
                                            <p:fltVal val="0"/>
                                          </p:val>
                                        </p:tav>
                                        <p:tav tm="100000">
                                          <p:val>
                                            <p:strVal val="#ppt_w"/>
                                          </p:val>
                                        </p:tav>
                                      </p:tavLst>
                                    </p:anim>
                                    <p:anim calcmode="lin" valueType="num">
                                      <p:cBhvr>
                                        <p:cTn id="68" dur="400" fill="hold"/>
                                        <p:tgtEl>
                                          <p:spTgt spid="16"/>
                                        </p:tgtEl>
                                        <p:attrNameLst>
                                          <p:attrName>ppt_h</p:attrName>
                                        </p:attrNameLst>
                                      </p:cBhvr>
                                      <p:tavLst>
                                        <p:tav tm="0">
                                          <p:val>
                                            <p:fltVal val="0"/>
                                          </p:val>
                                        </p:tav>
                                        <p:tav tm="100000">
                                          <p:val>
                                            <p:strVal val="#ppt_h"/>
                                          </p:val>
                                        </p:tav>
                                      </p:tavLst>
                                    </p:anim>
                                    <p:animEffect transition="in" filter="fade">
                                      <p:cBhvr>
                                        <p:cTn id="69" dur="400"/>
                                        <p:tgtEl>
                                          <p:spTgt spid="16"/>
                                        </p:tgtEl>
                                      </p:cBhvr>
                                    </p:animEffect>
                                  </p:childTnLst>
                                </p:cTn>
                              </p:par>
                            </p:childTnLst>
                          </p:cTn>
                        </p:par>
                        <p:par>
                          <p:cTn id="70" fill="hold">
                            <p:stCondLst>
                              <p:cond delay="4400"/>
                            </p:stCondLst>
                            <p:childTnLst>
                              <p:par>
                                <p:cTn id="71" presetID="53" presetClass="entr" presetSubtype="16"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400" fill="hold"/>
                                        <p:tgtEl>
                                          <p:spTgt spid="10"/>
                                        </p:tgtEl>
                                        <p:attrNameLst>
                                          <p:attrName>ppt_w</p:attrName>
                                        </p:attrNameLst>
                                      </p:cBhvr>
                                      <p:tavLst>
                                        <p:tav tm="0">
                                          <p:val>
                                            <p:fltVal val="0"/>
                                          </p:val>
                                        </p:tav>
                                        <p:tav tm="100000">
                                          <p:val>
                                            <p:strVal val="#ppt_w"/>
                                          </p:val>
                                        </p:tav>
                                      </p:tavLst>
                                    </p:anim>
                                    <p:anim calcmode="lin" valueType="num">
                                      <p:cBhvr>
                                        <p:cTn id="74" dur="400" fill="hold"/>
                                        <p:tgtEl>
                                          <p:spTgt spid="10"/>
                                        </p:tgtEl>
                                        <p:attrNameLst>
                                          <p:attrName>ppt_h</p:attrName>
                                        </p:attrNameLst>
                                      </p:cBhvr>
                                      <p:tavLst>
                                        <p:tav tm="0">
                                          <p:val>
                                            <p:fltVal val="0"/>
                                          </p:val>
                                        </p:tav>
                                        <p:tav tm="100000">
                                          <p:val>
                                            <p:strVal val="#ppt_h"/>
                                          </p:val>
                                        </p:tav>
                                      </p:tavLst>
                                    </p:anim>
                                    <p:animEffect transition="in" filter="fade">
                                      <p:cBhvr>
                                        <p:cTn id="75"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animBg="1"/>
      <p:bldP spid="21" grpId="0" animBg="1"/>
      <p:bldP spid="23" grpId="0" animBg="1"/>
      <p:bldP spid="10" grpId="0" animBg="1"/>
      <p:bldP spid="11" grpId="0" animBg="1"/>
      <p:bldP spid="12" grpId="0" animBg="1"/>
      <p:bldP spid="13" grpId="0" animBg="1"/>
      <p:bldP spid="14" grpId="0" animBg="1"/>
      <p:bldP spid="15" grpId="0" animBg="1"/>
      <p:bldP spid="16" grpId="0" animBg="1"/>
    </p:bld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68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0" y="1837979"/>
            <a:ext cx="65532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0" y="1261534"/>
            <a:ext cx="65532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2" name="Rectangle 1"/>
          <p:cNvSpPr/>
          <p:nvPr userDrawn="1"/>
        </p:nvSpPr>
        <p:spPr>
          <a:xfrm>
            <a:off x="0" y="0"/>
            <a:ext cx="2844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Picture Placeholder 7"/>
          <p:cNvSpPr>
            <a:spLocks noGrp="1"/>
          </p:cNvSpPr>
          <p:nvPr>
            <p:ph type="pic" sz="quarter" idx="13" hasCustomPrompt="1"/>
          </p:nvPr>
        </p:nvSpPr>
        <p:spPr>
          <a:xfrm>
            <a:off x="1032934" y="1617134"/>
            <a:ext cx="3623733" cy="3623733"/>
          </a:xfrm>
          <a:prstGeom prst="ellipse">
            <a:avLst/>
          </a:prstGeom>
          <a:solidFill>
            <a:schemeClr val="tx2">
              <a:lumMod val="10000"/>
              <a:lumOff val="90000"/>
            </a:schemeClr>
          </a:solidFill>
          <a:ln w="19050">
            <a:noFill/>
          </a:ln>
          <a:effectLst/>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4" name="Text Placeholder 3"/>
          <p:cNvSpPr>
            <a:spLocks noGrp="1"/>
          </p:cNvSpPr>
          <p:nvPr>
            <p:ph type="body" sz="quarter" idx="14"/>
          </p:nvPr>
        </p:nvSpPr>
        <p:spPr>
          <a:xfrm>
            <a:off x="5080000" y="2311400"/>
            <a:ext cx="6553200" cy="1422400"/>
          </a:xfrm>
          <a:prstGeom prst="rect">
            <a:avLst/>
          </a:prstGeom>
        </p:spPr>
        <p:txBody>
          <a:bodyPr lIns="0" tIns="0" rIns="0" bIns="0"/>
          <a:lstStyle>
            <a:lvl1pPr marL="0" indent="0" algn="l">
              <a:buFont typeface="Arial" panose="020B0604020202020204" pitchFamily="34" charset="0"/>
              <a:buNone/>
              <a:defRPr sz="160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edit Master text styles</a:t>
            </a:r>
          </a:p>
        </p:txBody>
      </p:sp>
    </p:spTree>
    <p:extLst>
      <p:ext uri="{BB962C8B-B14F-4D97-AF65-F5344CB8AC3E}">
        <p14:creationId xmlns:p14="http://schemas.microsoft.com/office/powerpoint/2010/main" val="39843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5" grpId="0"/>
      <p:bldP spid="11" grpId="0" animBg="1"/>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67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58" name="Oval 57"/>
          <p:cNvSpPr/>
          <p:nvPr userDrawn="1"/>
        </p:nvSpPr>
        <p:spPr>
          <a:xfrm>
            <a:off x="5143424" y="1676133"/>
            <a:ext cx="1862488" cy="18624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Picture Placeholder 7"/>
          <p:cNvSpPr>
            <a:spLocks noGrp="1"/>
          </p:cNvSpPr>
          <p:nvPr>
            <p:ph type="pic" sz="quarter" idx="13" hasCustomPrompt="1"/>
          </p:nvPr>
        </p:nvSpPr>
        <p:spPr>
          <a:xfrm>
            <a:off x="5296034" y="1828743"/>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0" name="Text Placeholder 3"/>
          <p:cNvSpPr>
            <a:spLocks noGrp="1"/>
          </p:cNvSpPr>
          <p:nvPr>
            <p:ph type="body" sz="quarter" idx="16" hasCustomPrompt="1"/>
          </p:nvPr>
        </p:nvSpPr>
        <p:spPr>
          <a:xfrm>
            <a:off x="7158521" y="1949030"/>
            <a:ext cx="2429419" cy="39416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1" name="Text Placeholder 3"/>
          <p:cNvSpPr>
            <a:spLocks noGrp="1"/>
          </p:cNvSpPr>
          <p:nvPr>
            <p:ph type="body" sz="quarter" idx="17" hasCustomPrompt="1"/>
          </p:nvPr>
        </p:nvSpPr>
        <p:spPr>
          <a:xfrm>
            <a:off x="7158521" y="2323632"/>
            <a:ext cx="2429419" cy="394169"/>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2" name="Oval 61"/>
          <p:cNvSpPr/>
          <p:nvPr userDrawn="1"/>
        </p:nvSpPr>
        <p:spPr>
          <a:xfrm>
            <a:off x="5143424" y="3968016"/>
            <a:ext cx="1862488" cy="186248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Picture Placeholder 7"/>
          <p:cNvSpPr>
            <a:spLocks noGrp="1"/>
          </p:cNvSpPr>
          <p:nvPr>
            <p:ph type="pic" sz="quarter" idx="18" hasCustomPrompt="1"/>
          </p:nvPr>
        </p:nvSpPr>
        <p:spPr>
          <a:xfrm>
            <a:off x="5296034" y="4120626"/>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4" name="Oval 63"/>
          <p:cNvSpPr/>
          <p:nvPr userDrawn="1"/>
        </p:nvSpPr>
        <p:spPr>
          <a:xfrm>
            <a:off x="3418573" y="2822075"/>
            <a:ext cx="1862488" cy="18624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5" name="Picture Placeholder 7"/>
          <p:cNvSpPr>
            <a:spLocks noGrp="1"/>
          </p:cNvSpPr>
          <p:nvPr>
            <p:ph type="pic" sz="quarter" idx="19" hasCustomPrompt="1"/>
          </p:nvPr>
        </p:nvSpPr>
        <p:spPr>
          <a:xfrm>
            <a:off x="3571183" y="2974684"/>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6" name="Oval 65"/>
          <p:cNvSpPr/>
          <p:nvPr userDrawn="1"/>
        </p:nvSpPr>
        <p:spPr>
          <a:xfrm>
            <a:off x="6871483" y="2822075"/>
            <a:ext cx="1862488" cy="186248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Picture Placeholder 7"/>
          <p:cNvSpPr>
            <a:spLocks noGrp="1"/>
          </p:cNvSpPr>
          <p:nvPr>
            <p:ph type="pic" sz="quarter" idx="20" hasCustomPrompt="1"/>
          </p:nvPr>
        </p:nvSpPr>
        <p:spPr>
          <a:xfrm>
            <a:off x="7024092" y="2974684"/>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8" name="Text Placeholder 3"/>
          <p:cNvSpPr>
            <a:spLocks noGrp="1"/>
          </p:cNvSpPr>
          <p:nvPr>
            <p:ph type="body" sz="quarter" idx="21" hasCustomPrompt="1"/>
          </p:nvPr>
        </p:nvSpPr>
        <p:spPr>
          <a:xfrm>
            <a:off x="2605311" y="4835957"/>
            <a:ext cx="2429419" cy="39416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9" name="Text Placeholder 3"/>
          <p:cNvSpPr>
            <a:spLocks noGrp="1"/>
          </p:cNvSpPr>
          <p:nvPr>
            <p:ph type="body" sz="quarter" idx="22" hasCustomPrompt="1"/>
          </p:nvPr>
        </p:nvSpPr>
        <p:spPr>
          <a:xfrm>
            <a:off x="2605311" y="5210558"/>
            <a:ext cx="2429419" cy="394169"/>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0" name="Text Placeholder 3"/>
          <p:cNvSpPr>
            <a:spLocks noGrp="1"/>
          </p:cNvSpPr>
          <p:nvPr>
            <p:ph type="body" sz="quarter" idx="23" hasCustomPrompt="1"/>
          </p:nvPr>
        </p:nvSpPr>
        <p:spPr>
          <a:xfrm>
            <a:off x="836545" y="3384886"/>
            <a:ext cx="2429419" cy="39416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1" name="Text Placeholder 3"/>
          <p:cNvSpPr>
            <a:spLocks noGrp="1"/>
          </p:cNvSpPr>
          <p:nvPr>
            <p:ph type="body" sz="quarter" idx="24" hasCustomPrompt="1"/>
          </p:nvPr>
        </p:nvSpPr>
        <p:spPr>
          <a:xfrm>
            <a:off x="836545" y="3759488"/>
            <a:ext cx="2429419" cy="394169"/>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2" name="Text Placeholder 3"/>
          <p:cNvSpPr>
            <a:spLocks noGrp="1"/>
          </p:cNvSpPr>
          <p:nvPr>
            <p:ph type="body" sz="quarter" idx="25" hasCustomPrompt="1"/>
          </p:nvPr>
        </p:nvSpPr>
        <p:spPr>
          <a:xfrm>
            <a:off x="8886580" y="3384886"/>
            <a:ext cx="2429419" cy="39416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3" name="Text Placeholder 3"/>
          <p:cNvSpPr>
            <a:spLocks noGrp="1"/>
          </p:cNvSpPr>
          <p:nvPr>
            <p:ph type="body" sz="quarter" idx="26" hasCustomPrompt="1"/>
          </p:nvPr>
        </p:nvSpPr>
        <p:spPr>
          <a:xfrm>
            <a:off x="8886580" y="3759488"/>
            <a:ext cx="2429419" cy="394169"/>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115022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70">
                                            <p:txEl>
                                              <p:pRg st="0" end="0"/>
                                            </p:txEl>
                                          </p:spTgt>
                                        </p:tgtEl>
                                        <p:attrNameLst>
                                          <p:attrName>style.visibility</p:attrName>
                                        </p:attrNameLst>
                                      </p:cBhvr>
                                      <p:to>
                                        <p:strVal val="visible"/>
                                      </p:to>
                                    </p:set>
                                    <p:animEffect transition="in" filter="wipe(right)">
                                      <p:cBhvr>
                                        <p:cTn id="19" dur="500"/>
                                        <p:tgtEl>
                                          <p:spTgt spid="70">
                                            <p:txEl>
                                              <p:pRg st="0" end="0"/>
                                            </p:txEl>
                                          </p:spTgt>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71">
                                            <p:txEl>
                                              <p:pRg st="0" end="0"/>
                                            </p:txEl>
                                          </p:spTgt>
                                        </p:tgtEl>
                                        <p:attrNameLst>
                                          <p:attrName>style.visibility</p:attrName>
                                        </p:attrNameLst>
                                      </p:cBhvr>
                                      <p:to>
                                        <p:strVal val="visible"/>
                                      </p:to>
                                    </p:set>
                                    <p:animEffect transition="in" filter="wipe(right)">
                                      <p:cBhvr>
                                        <p:cTn id="23" dur="500"/>
                                        <p:tgtEl>
                                          <p:spTgt spid="71">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60">
                                            <p:txEl>
                                              <p:pRg st="0" end="0"/>
                                            </p:txEl>
                                          </p:spTgt>
                                        </p:tgtEl>
                                        <p:attrNameLst>
                                          <p:attrName>style.visibility</p:attrName>
                                        </p:attrNameLst>
                                      </p:cBhvr>
                                      <p:to>
                                        <p:strVal val="visible"/>
                                      </p:to>
                                    </p:set>
                                    <p:animEffect transition="in" filter="wipe(left)">
                                      <p:cBhvr>
                                        <p:cTn id="39" dur="500"/>
                                        <p:tgtEl>
                                          <p:spTgt spid="60">
                                            <p:txEl>
                                              <p:pRg st="0" end="0"/>
                                            </p:txEl>
                                          </p:spTgt>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wipe(left)">
                                      <p:cBhvr>
                                        <p:cTn id="43" dur="500"/>
                                        <p:tgtEl>
                                          <p:spTgt spid="61">
                                            <p:txEl>
                                              <p:pRg st="0" end="0"/>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500" fill="hold"/>
                                        <p:tgtEl>
                                          <p:spTgt spid="67"/>
                                        </p:tgtEl>
                                        <p:attrNameLst>
                                          <p:attrName>ppt_w</p:attrName>
                                        </p:attrNameLst>
                                      </p:cBhvr>
                                      <p:tavLst>
                                        <p:tav tm="0">
                                          <p:val>
                                            <p:fltVal val="0"/>
                                          </p:val>
                                        </p:tav>
                                        <p:tav tm="100000">
                                          <p:val>
                                            <p:strVal val="#ppt_w"/>
                                          </p:val>
                                        </p:tav>
                                      </p:tavLst>
                                    </p:anim>
                                    <p:anim calcmode="lin" valueType="num">
                                      <p:cBhvr>
                                        <p:cTn id="54" dur="500" fill="hold"/>
                                        <p:tgtEl>
                                          <p:spTgt spid="67"/>
                                        </p:tgtEl>
                                        <p:attrNameLst>
                                          <p:attrName>ppt_h</p:attrName>
                                        </p:attrNameLst>
                                      </p:cBhvr>
                                      <p:tavLst>
                                        <p:tav tm="0">
                                          <p:val>
                                            <p:fltVal val="0"/>
                                          </p:val>
                                        </p:tav>
                                        <p:tav tm="100000">
                                          <p:val>
                                            <p:strVal val="#ppt_h"/>
                                          </p:val>
                                        </p:tav>
                                      </p:tavLst>
                                    </p:anim>
                                    <p:animEffect transition="in" filter="fade">
                                      <p:cBhvr>
                                        <p:cTn id="55" dur="500"/>
                                        <p:tgtEl>
                                          <p:spTgt spid="67"/>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72">
                                            <p:txEl>
                                              <p:pRg st="0" end="0"/>
                                            </p:txEl>
                                          </p:spTgt>
                                        </p:tgtEl>
                                        <p:attrNameLst>
                                          <p:attrName>style.visibility</p:attrName>
                                        </p:attrNameLst>
                                      </p:cBhvr>
                                      <p:to>
                                        <p:strVal val="visible"/>
                                      </p:to>
                                    </p:set>
                                    <p:animEffect transition="in" filter="wipe(left)">
                                      <p:cBhvr>
                                        <p:cTn id="59" dur="500"/>
                                        <p:tgtEl>
                                          <p:spTgt spid="72">
                                            <p:txEl>
                                              <p:pRg st="0" end="0"/>
                                            </p:txEl>
                                          </p:spTgt>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73">
                                            <p:txEl>
                                              <p:pRg st="0" end="0"/>
                                            </p:txEl>
                                          </p:spTgt>
                                        </p:tgtEl>
                                        <p:attrNameLst>
                                          <p:attrName>style.visibility</p:attrName>
                                        </p:attrNameLst>
                                      </p:cBhvr>
                                      <p:to>
                                        <p:strVal val="visible"/>
                                      </p:to>
                                    </p:set>
                                    <p:animEffect transition="in" filter="wipe(left)">
                                      <p:cBhvr>
                                        <p:cTn id="63" dur="500"/>
                                        <p:tgtEl>
                                          <p:spTgt spid="73">
                                            <p:txEl>
                                              <p:pRg st="0" end="0"/>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p:cTn id="67" dur="500" fill="hold"/>
                                        <p:tgtEl>
                                          <p:spTgt spid="62"/>
                                        </p:tgtEl>
                                        <p:attrNameLst>
                                          <p:attrName>ppt_w</p:attrName>
                                        </p:attrNameLst>
                                      </p:cBhvr>
                                      <p:tavLst>
                                        <p:tav tm="0">
                                          <p:val>
                                            <p:fltVal val="0"/>
                                          </p:val>
                                        </p:tav>
                                        <p:tav tm="100000">
                                          <p:val>
                                            <p:strVal val="#ppt_w"/>
                                          </p:val>
                                        </p:tav>
                                      </p:tavLst>
                                    </p:anim>
                                    <p:anim calcmode="lin" valueType="num">
                                      <p:cBhvr>
                                        <p:cTn id="68" dur="500" fill="hold"/>
                                        <p:tgtEl>
                                          <p:spTgt spid="62"/>
                                        </p:tgtEl>
                                        <p:attrNameLst>
                                          <p:attrName>ppt_h</p:attrName>
                                        </p:attrNameLst>
                                      </p:cBhvr>
                                      <p:tavLst>
                                        <p:tav tm="0">
                                          <p:val>
                                            <p:fltVal val="0"/>
                                          </p:val>
                                        </p:tav>
                                        <p:tav tm="100000">
                                          <p:val>
                                            <p:strVal val="#ppt_h"/>
                                          </p:val>
                                        </p:tav>
                                      </p:tavLst>
                                    </p:anim>
                                    <p:animEffect transition="in" filter="fade">
                                      <p:cBhvr>
                                        <p:cTn id="69" dur="500"/>
                                        <p:tgtEl>
                                          <p:spTgt spid="62"/>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fltVal val="0"/>
                                          </p:val>
                                        </p:tav>
                                        <p:tav tm="100000">
                                          <p:val>
                                            <p:strVal val="#ppt_w"/>
                                          </p:val>
                                        </p:tav>
                                      </p:tavLst>
                                    </p:anim>
                                    <p:anim calcmode="lin" valueType="num">
                                      <p:cBhvr>
                                        <p:cTn id="74" dur="500" fill="hold"/>
                                        <p:tgtEl>
                                          <p:spTgt spid="63"/>
                                        </p:tgtEl>
                                        <p:attrNameLst>
                                          <p:attrName>ppt_h</p:attrName>
                                        </p:attrNameLst>
                                      </p:cBhvr>
                                      <p:tavLst>
                                        <p:tav tm="0">
                                          <p:val>
                                            <p:fltVal val="0"/>
                                          </p:val>
                                        </p:tav>
                                        <p:tav tm="100000">
                                          <p:val>
                                            <p:strVal val="#ppt_h"/>
                                          </p:val>
                                        </p:tav>
                                      </p:tavLst>
                                    </p:anim>
                                    <p:animEffect transition="in" filter="fade">
                                      <p:cBhvr>
                                        <p:cTn id="75" dur="500"/>
                                        <p:tgtEl>
                                          <p:spTgt spid="63"/>
                                        </p:tgtEl>
                                      </p:cBhvr>
                                    </p:animEffect>
                                  </p:childTnLst>
                                </p:cTn>
                              </p:par>
                            </p:childTnLst>
                          </p:cTn>
                        </p:par>
                        <p:par>
                          <p:cTn id="76" fill="hold">
                            <p:stCondLst>
                              <p:cond delay="7000"/>
                            </p:stCondLst>
                            <p:childTnLst>
                              <p:par>
                                <p:cTn id="77" presetID="22" presetClass="entr" presetSubtype="2" fill="hold" grpId="0" nodeType="afterEffect">
                                  <p:stCondLst>
                                    <p:cond delay="0"/>
                                  </p:stCondLst>
                                  <p:childTnLst>
                                    <p:set>
                                      <p:cBhvr>
                                        <p:cTn id="78" dur="1" fill="hold">
                                          <p:stCondLst>
                                            <p:cond delay="0"/>
                                          </p:stCondLst>
                                        </p:cTn>
                                        <p:tgtEl>
                                          <p:spTgt spid="68">
                                            <p:txEl>
                                              <p:pRg st="0" end="0"/>
                                            </p:txEl>
                                          </p:spTgt>
                                        </p:tgtEl>
                                        <p:attrNameLst>
                                          <p:attrName>style.visibility</p:attrName>
                                        </p:attrNameLst>
                                      </p:cBhvr>
                                      <p:to>
                                        <p:strVal val="visible"/>
                                      </p:to>
                                    </p:set>
                                    <p:animEffect transition="in" filter="wipe(right)">
                                      <p:cBhvr>
                                        <p:cTn id="79" dur="500"/>
                                        <p:tgtEl>
                                          <p:spTgt spid="68">
                                            <p:txEl>
                                              <p:pRg st="0" end="0"/>
                                            </p:txEl>
                                          </p:spTgt>
                                        </p:tgtEl>
                                      </p:cBhvr>
                                    </p:animEffect>
                                  </p:childTnLst>
                                </p:cTn>
                              </p:par>
                            </p:childTnLst>
                          </p:cTn>
                        </p:par>
                        <p:par>
                          <p:cTn id="80" fill="hold">
                            <p:stCondLst>
                              <p:cond delay="7500"/>
                            </p:stCondLst>
                            <p:childTnLst>
                              <p:par>
                                <p:cTn id="81" presetID="22" presetClass="entr" presetSubtype="2" fill="hold" grpId="0" nodeType="afterEffect">
                                  <p:stCondLst>
                                    <p:cond delay="0"/>
                                  </p:stCondLst>
                                  <p:childTnLst>
                                    <p:set>
                                      <p:cBhvr>
                                        <p:cTn id="82" dur="1" fill="hold">
                                          <p:stCondLst>
                                            <p:cond delay="0"/>
                                          </p:stCondLst>
                                        </p:cTn>
                                        <p:tgtEl>
                                          <p:spTgt spid="69">
                                            <p:txEl>
                                              <p:pRg st="0" end="0"/>
                                            </p:txEl>
                                          </p:spTgt>
                                        </p:tgtEl>
                                        <p:attrNameLst>
                                          <p:attrName>style.visibility</p:attrName>
                                        </p:attrNameLst>
                                      </p:cBhvr>
                                      <p:to>
                                        <p:strVal val="visible"/>
                                      </p:to>
                                    </p:set>
                                    <p:animEffect transition="in" filter="wipe(right)">
                                      <p:cBhvr>
                                        <p:cTn id="83" dur="500"/>
                                        <p:tgtEl>
                                          <p:spTgt spid="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build="p">
        <p:tmplLst>
          <p:tmpl lvl="1">
            <p:tnLst>
              <p:par>
                <p:cTn presetID="22" presetClass="entr" presetSubtype="8"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animBg="1"/>
      <p:bldP spid="63" grpId="0" animBg="1"/>
      <p:bldP spid="64" grpId="0" animBg="1"/>
      <p:bldP spid="65" grpId="0" animBg="1"/>
      <p:bldP spid="66" grpId="0" animBg="1"/>
      <p:bldP spid="67" grpId="0" animBg="1"/>
      <p:bldP spid="68" grpId="0" build="p">
        <p:tmplLst>
          <p:tmpl lvl="1">
            <p:tnLst>
              <p:par>
                <p:cTn presetID="22" presetClass="entr" presetSubtype="2"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wipe(right)">
                      <p:cBhvr>
                        <p:cTn dur="500"/>
                        <p:tgtEl>
                          <p:spTgt spid="68"/>
                        </p:tgtEl>
                      </p:cBhvr>
                    </p:animEffect>
                  </p:childTnLst>
                </p:cTn>
              </p:par>
            </p:tnLst>
          </p:tmpl>
        </p:tmplLst>
      </p:bldP>
      <p:bldP spid="69" grpId="0" build="p">
        <p:tmplLst>
          <p:tmpl lvl="1">
            <p:tnLst>
              <p:par>
                <p:cTn presetID="22" presetClass="entr" presetSubtype="2"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right)">
                      <p:cBhvr>
                        <p:cTn dur="500"/>
                        <p:tgtEl>
                          <p:spTgt spid="69"/>
                        </p:tgtEl>
                      </p:cBhvr>
                    </p:animEffect>
                  </p:childTnLst>
                </p:cTn>
              </p:par>
            </p:tnLst>
          </p:tmpl>
        </p:tmplLst>
      </p:bldP>
      <p:bldP spid="70" grpId="0" build="p">
        <p:tmplLst>
          <p:tmpl lvl="1">
            <p:tnLst>
              <p:par>
                <p:cTn presetID="22" presetClass="entr" presetSubtype="2"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wipe(right)">
                      <p:cBhvr>
                        <p:cTn dur="500"/>
                        <p:tgtEl>
                          <p:spTgt spid="70"/>
                        </p:tgtEl>
                      </p:cBhvr>
                    </p:animEffect>
                  </p:childTnLst>
                </p:cTn>
              </p:par>
            </p:tnLst>
          </p:tmpl>
        </p:tmplLst>
      </p:bldP>
      <p:bldP spid="71" grpId="0" build="p">
        <p:tmplLst>
          <p:tmpl lvl="1">
            <p:tnLst>
              <p:par>
                <p:cTn presetID="22" presetClass="entr" presetSubtype="2"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wipe(right)">
                      <p:cBhvr>
                        <p:cTn dur="500"/>
                        <p:tgtEl>
                          <p:spTgt spid="71"/>
                        </p:tgtEl>
                      </p:cBhvr>
                    </p:animEffect>
                  </p:childTnLst>
                </p:cTn>
              </p:par>
            </p:tnLst>
          </p:tmpl>
        </p:tmplLst>
      </p:bldP>
      <p:bldP spid="72" grpId="0" build="p">
        <p:tmplLst>
          <p:tmpl lvl="1">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69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Oval 47"/>
          <p:cNvSpPr/>
          <p:nvPr userDrawn="1"/>
        </p:nvSpPr>
        <p:spPr>
          <a:xfrm>
            <a:off x="854878" y="2167734"/>
            <a:ext cx="2029325" cy="2029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icture Placeholder 7"/>
          <p:cNvSpPr>
            <a:spLocks noGrp="1"/>
          </p:cNvSpPr>
          <p:nvPr>
            <p:ph type="pic" sz="quarter" idx="19" hasCustomPrompt="1"/>
          </p:nvPr>
        </p:nvSpPr>
        <p:spPr>
          <a:xfrm>
            <a:off x="1021158"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654831" y="4319697"/>
            <a:ext cx="2429419"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29" name="Text Placeholder 3"/>
          <p:cNvSpPr>
            <a:spLocks noGrp="1"/>
          </p:cNvSpPr>
          <p:nvPr>
            <p:ph type="body" sz="quarter" idx="17" hasCustomPrompt="1"/>
          </p:nvPr>
        </p:nvSpPr>
        <p:spPr>
          <a:xfrm>
            <a:off x="654831" y="4694298"/>
            <a:ext cx="2429419"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Oval 34"/>
          <p:cNvSpPr/>
          <p:nvPr userDrawn="1"/>
        </p:nvSpPr>
        <p:spPr>
          <a:xfrm>
            <a:off x="3716568" y="2167734"/>
            <a:ext cx="2029325" cy="20293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Picture Placeholder 7"/>
          <p:cNvSpPr>
            <a:spLocks noGrp="1"/>
          </p:cNvSpPr>
          <p:nvPr>
            <p:ph type="pic" sz="quarter" idx="20" hasCustomPrompt="1"/>
          </p:nvPr>
        </p:nvSpPr>
        <p:spPr>
          <a:xfrm>
            <a:off x="3882848"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3516521" y="4319697"/>
            <a:ext cx="2429419"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0" name="Text Placeholder 3"/>
          <p:cNvSpPr>
            <a:spLocks noGrp="1"/>
          </p:cNvSpPr>
          <p:nvPr>
            <p:ph type="body" sz="quarter" idx="22" hasCustomPrompt="1"/>
          </p:nvPr>
        </p:nvSpPr>
        <p:spPr>
          <a:xfrm>
            <a:off x="3516521" y="4694298"/>
            <a:ext cx="2429419"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52" name="Oval 51"/>
          <p:cNvSpPr/>
          <p:nvPr userDrawn="1"/>
        </p:nvSpPr>
        <p:spPr>
          <a:xfrm>
            <a:off x="6526007" y="2167734"/>
            <a:ext cx="2029325" cy="202932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53" name="Picture Placeholder 7"/>
          <p:cNvSpPr>
            <a:spLocks noGrp="1"/>
          </p:cNvSpPr>
          <p:nvPr>
            <p:ph type="pic" sz="quarter" idx="23" hasCustomPrompt="1"/>
          </p:nvPr>
        </p:nvSpPr>
        <p:spPr>
          <a:xfrm>
            <a:off x="6692287"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6325960" y="4319697"/>
            <a:ext cx="2429419"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55" name="Text Placeholder 3"/>
          <p:cNvSpPr>
            <a:spLocks noGrp="1"/>
          </p:cNvSpPr>
          <p:nvPr>
            <p:ph type="body" sz="quarter" idx="25" hasCustomPrompt="1"/>
          </p:nvPr>
        </p:nvSpPr>
        <p:spPr>
          <a:xfrm>
            <a:off x="6325960" y="4694298"/>
            <a:ext cx="2429419"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1" name="Oval 60"/>
          <p:cNvSpPr/>
          <p:nvPr userDrawn="1"/>
        </p:nvSpPr>
        <p:spPr>
          <a:xfrm>
            <a:off x="9328306" y="2167734"/>
            <a:ext cx="2029325" cy="202932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62" name="Picture Placeholder 7"/>
          <p:cNvSpPr>
            <a:spLocks noGrp="1"/>
          </p:cNvSpPr>
          <p:nvPr>
            <p:ph type="pic" sz="quarter" idx="26" hasCustomPrompt="1"/>
          </p:nvPr>
        </p:nvSpPr>
        <p:spPr>
          <a:xfrm>
            <a:off x="9494586"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9128259" y="4319697"/>
            <a:ext cx="2429419"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4" name="Text Placeholder 3"/>
          <p:cNvSpPr>
            <a:spLocks noGrp="1"/>
          </p:cNvSpPr>
          <p:nvPr>
            <p:ph type="body" sz="quarter" idx="28" hasCustomPrompt="1"/>
          </p:nvPr>
        </p:nvSpPr>
        <p:spPr>
          <a:xfrm>
            <a:off x="9128259" y="4694298"/>
            <a:ext cx="2429419"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253067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7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Diamond 47"/>
          <p:cNvSpPr/>
          <p:nvPr userDrawn="1"/>
        </p:nvSpPr>
        <p:spPr>
          <a:xfrm>
            <a:off x="520700" y="2167734"/>
            <a:ext cx="2029325" cy="202932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icture Placeholder 7"/>
          <p:cNvSpPr>
            <a:spLocks noGrp="1"/>
          </p:cNvSpPr>
          <p:nvPr>
            <p:ph type="pic" sz="quarter" idx="19" hasCustomPrompt="1"/>
          </p:nvPr>
        </p:nvSpPr>
        <p:spPr>
          <a:xfrm>
            <a:off x="6869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592432" y="4319697"/>
            <a:ext cx="188586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29" name="Text Placeholder 3"/>
          <p:cNvSpPr>
            <a:spLocks noGrp="1"/>
          </p:cNvSpPr>
          <p:nvPr>
            <p:ph type="body" sz="quarter" idx="17" hasCustomPrompt="1"/>
          </p:nvPr>
        </p:nvSpPr>
        <p:spPr>
          <a:xfrm>
            <a:off x="592432" y="4694298"/>
            <a:ext cx="1885861"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Diamond 34"/>
          <p:cNvSpPr/>
          <p:nvPr userDrawn="1"/>
        </p:nvSpPr>
        <p:spPr>
          <a:xfrm>
            <a:off x="2857500" y="2167734"/>
            <a:ext cx="2029325" cy="2029325"/>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Picture Placeholder 7"/>
          <p:cNvSpPr>
            <a:spLocks noGrp="1"/>
          </p:cNvSpPr>
          <p:nvPr>
            <p:ph type="pic" sz="quarter" idx="20" hasCustomPrompt="1"/>
          </p:nvPr>
        </p:nvSpPr>
        <p:spPr>
          <a:xfrm>
            <a:off x="30237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2929232" y="4319697"/>
            <a:ext cx="188586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40" name="Text Placeholder 3"/>
          <p:cNvSpPr>
            <a:spLocks noGrp="1"/>
          </p:cNvSpPr>
          <p:nvPr>
            <p:ph type="body" sz="quarter" idx="22" hasCustomPrompt="1"/>
          </p:nvPr>
        </p:nvSpPr>
        <p:spPr>
          <a:xfrm>
            <a:off x="2929232" y="4694298"/>
            <a:ext cx="1885861"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52" name="Diamond 51"/>
          <p:cNvSpPr/>
          <p:nvPr userDrawn="1"/>
        </p:nvSpPr>
        <p:spPr>
          <a:xfrm>
            <a:off x="5156200" y="2167734"/>
            <a:ext cx="2029325" cy="2029325"/>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53" name="Picture Placeholder 7"/>
          <p:cNvSpPr>
            <a:spLocks noGrp="1"/>
          </p:cNvSpPr>
          <p:nvPr>
            <p:ph type="pic" sz="quarter" idx="23" hasCustomPrompt="1"/>
          </p:nvPr>
        </p:nvSpPr>
        <p:spPr>
          <a:xfrm>
            <a:off x="53224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522793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55" name="Text Placeholder 3"/>
          <p:cNvSpPr>
            <a:spLocks noGrp="1"/>
          </p:cNvSpPr>
          <p:nvPr>
            <p:ph type="body" sz="quarter" idx="25" hasCustomPrompt="1"/>
          </p:nvPr>
        </p:nvSpPr>
        <p:spPr>
          <a:xfrm>
            <a:off x="522793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1" name="Diamond 60"/>
          <p:cNvSpPr/>
          <p:nvPr userDrawn="1"/>
        </p:nvSpPr>
        <p:spPr>
          <a:xfrm>
            <a:off x="7416800" y="2167734"/>
            <a:ext cx="2029325" cy="2029325"/>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62" name="Picture Placeholder 7"/>
          <p:cNvSpPr>
            <a:spLocks noGrp="1"/>
          </p:cNvSpPr>
          <p:nvPr>
            <p:ph type="pic" sz="quarter" idx="26" hasCustomPrompt="1"/>
          </p:nvPr>
        </p:nvSpPr>
        <p:spPr>
          <a:xfrm>
            <a:off x="75830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748853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64" name="Text Placeholder 3"/>
          <p:cNvSpPr>
            <a:spLocks noGrp="1"/>
          </p:cNvSpPr>
          <p:nvPr>
            <p:ph type="body" sz="quarter" idx="28" hasCustomPrompt="1"/>
          </p:nvPr>
        </p:nvSpPr>
        <p:spPr>
          <a:xfrm>
            <a:off x="748853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6" name="Diamond 45"/>
          <p:cNvSpPr/>
          <p:nvPr userDrawn="1"/>
        </p:nvSpPr>
        <p:spPr>
          <a:xfrm>
            <a:off x="9650820" y="2167734"/>
            <a:ext cx="2029325" cy="2029325"/>
          </a:xfrm>
          <a:prstGeom prst="diamond">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a:p>
        </p:txBody>
      </p:sp>
      <p:sp>
        <p:nvSpPr>
          <p:cNvPr id="47" name="Picture Placeholder 7"/>
          <p:cNvSpPr>
            <a:spLocks noGrp="1"/>
          </p:cNvSpPr>
          <p:nvPr>
            <p:ph type="pic" sz="quarter" idx="29" hasCustomPrompt="1"/>
          </p:nvPr>
        </p:nvSpPr>
        <p:spPr>
          <a:xfrm>
            <a:off x="981710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0" name="Text Placeholder 3"/>
          <p:cNvSpPr>
            <a:spLocks noGrp="1"/>
          </p:cNvSpPr>
          <p:nvPr>
            <p:ph type="body" sz="quarter" idx="30" hasCustomPrompt="1"/>
          </p:nvPr>
        </p:nvSpPr>
        <p:spPr>
          <a:xfrm>
            <a:off x="972255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51" name="Text Placeholder 3"/>
          <p:cNvSpPr>
            <a:spLocks noGrp="1"/>
          </p:cNvSpPr>
          <p:nvPr>
            <p:ph type="body" sz="quarter" idx="31" hasCustomPrompt="1"/>
          </p:nvPr>
        </p:nvSpPr>
        <p:spPr>
          <a:xfrm>
            <a:off x="972255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133021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p:cTn id="103" dur="500" fill="hold"/>
                                        <p:tgtEl>
                                          <p:spTgt spid="46"/>
                                        </p:tgtEl>
                                        <p:attrNameLst>
                                          <p:attrName>ppt_w</p:attrName>
                                        </p:attrNameLst>
                                      </p:cBhvr>
                                      <p:tavLst>
                                        <p:tav tm="0">
                                          <p:val>
                                            <p:fltVal val="0"/>
                                          </p:val>
                                        </p:tav>
                                        <p:tav tm="100000">
                                          <p:val>
                                            <p:strVal val="#ppt_w"/>
                                          </p:val>
                                        </p:tav>
                                      </p:tavLst>
                                    </p:anim>
                                    <p:anim calcmode="lin" valueType="num">
                                      <p:cBhvr>
                                        <p:cTn id="104" dur="500" fill="hold"/>
                                        <p:tgtEl>
                                          <p:spTgt spid="46"/>
                                        </p:tgtEl>
                                        <p:attrNameLst>
                                          <p:attrName>ppt_h</p:attrName>
                                        </p:attrNameLst>
                                      </p:cBhvr>
                                      <p:tavLst>
                                        <p:tav tm="0">
                                          <p:val>
                                            <p:fltVal val="0"/>
                                          </p:val>
                                        </p:tav>
                                        <p:tav tm="100000">
                                          <p:val>
                                            <p:strVal val="#ppt_h"/>
                                          </p:val>
                                        </p:tav>
                                      </p:tavLst>
                                    </p:anim>
                                    <p:animEffect transition="in" filter="fade">
                                      <p:cBhvr>
                                        <p:cTn id="105" dur="500"/>
                                        <p:tgtEl>
                                          <p:spTgt spid="46"/>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50">
                                            <p:txEl>
                                              <p:pRg st="0" end="0"/>
                                            </p:txEl>
                                          </p:spTgt>
                                        </p:tgtEl>
                                        <p:attrNameLst>
                                          <p:attrName>style.visibility</p:attrName>
                                        </p:attrNameLst>
                                      </p:cBhvr>
                                      <p:to>
                                        <p:strVal val="visible"/>
                                      </p:to>
                                    </p:set>
                                    <p:anim calcmode="lin" valueType="num">
                                      <p:cBhvr>
                                        <p:cTn id="115" dur="5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50">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51">
                                            <p:txEl>
                                              <p:pRg st="0" end="0"/>
                                            </p:txEl>
                                          </p:spTgt>
                                        </p:tgtEl>
                                        <p:attrNameLst>
                                          <p:attrName>style.visibility</p:attrName>
                                        </p:attrNameLst>
                                      </p:cBhvr>
                                      <p:to>
                                        <p:strVal val="visible"/>
                                      </p:to>
                                    </p:set>
                                    <p:anim calcmode="lin" valueType="num">
                                      <p:cBhvr>
                                        <p:cTn id="121"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P spid="46" grpId="0" animBg="1"/>
      <p:bldP spid="47" grpId="0" animBg="1"/>
      <p:bldP spid="50" grpId="0" build="p">
        <p:tmplLst>
          <p:tmpl lvl="1">
            <p:tnLst>
              <p:par>
                <p:cTn presetID="53" presetClass="entr" presetSubtype="16"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p:cTn dur="500" fill="hold"/>
                        <p:tgtEl>
                          <p:spTgt spid="50"/>
                        </p:tgtEl>
                        <p:attrNameLst>
                          <p:attrName>ppt_w</p:attrName>
                        </p:attrNameLst>
                      </p:cBhvr>
                      <p:tavLst>
                        <p:tav tm="0">
                          <p:val>
                            <p:fltVal val="0"/>
                          </p:val>
                        </p:tav>
                        <p:tav tm="100000">
                          <p:val>
                            <p:strVal val="#ppt_w"/>
                          </p:val>
                        </p:tav>
                      </p:tavLst>
                    </p:anim>
                    <p:anim calcmode="lin" valueType="num">
                      <p:cBhvr>
                        <p:cTn dur="500" fill="hold"/>
                        <p:tgtEl>
                          <p:spTgt spid="50"/>
                        </p:tgtEl>
                        <p:attrNameLst>
                          <p:attrName>ppt_h</p:attrName>
                        </p:attrNameLst>
                      </p:cBhvr>
                      <p:tavLst>
                        <p:tav tm="0">
                          <p:val>
                            <p:fltVal val="0"/>
                          </p:val>
                        </p:tav>
                        <p:tav tm="100000">
                          <p:val>
                            <p:strVal val="#ppt_h"/>
                          </p:val>
                        </p:tav>
                      </p:tavLst>
                    </p:anim>
                    <p:animEffect transition="in" filter="fade">
                      <p:cBhvr>
                        <p:cTn dur="500"/>
                        <p:tgtEl>
                          <p:spTgt spid="50"/>
                        </p:tgtEl>
                      </p:cBhvr>
                    </p:animEffect>
                  </p:childTnLst>
                </p:cTn>
              </p:par>
            </p:tnLst>
          </p:tmpl>
        </p:tmplLst>
      </p:bldP>
      <p:bldP spid="51" grpId="0" build="p">
        <p:tmplLst>
          <p:tmpl lvl="1">
            <p:tnLst>
              <p:par>
                <p:cTn presetID="53" presetClass="entr" presetSubtype="16"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07_Image Layouts">
    <p:spTree>
      <p:nvGrpSpPr>
        <p:cNvPr id="1" name=""/>
        <p:cNvGrpSpPr/>
        <p:nvPr/>
      </p:nvGrpSpPr>
      <p:grpSpPr>
        <a:xfrm>
          <a:off x="0" y="0"/>
          <a:ext cx="0" cy="0"/>
          <a:chOff x="0" y="0"/>
          <a:chExt cx="0" cy="0"/>
        </a:xfrm>
      </p:grpSpPr>
      <p:sp>
        <p:nvSpPr>
          <p:cNvPr id="8" name="Rounded Rectangle 7"/>
          <p:cNvSpPr/>
          <p:nvPr userDrawn="1"/>
        </p:nvSpPr>
        <p:spPr>
          <a:xfrm rot="16200000">
            <a:off x="2302771" y="75455"/>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userDrawn="1"/>
        </p:nvSpPr>
        <p:spPr>
          <a:xfrm>
            <a:off x="1117063" y="1752462"/>
            <a:ext cx="1702333" cy="1702333"/>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10" name="Text Placeholder 3"/>
          <p:cNvSpPr>
            <a:spLocks noGrp="1"/>
          </p:cNvSpPr>
          <p:nvPr userDrawn="1">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userDrawn="1">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1215977" y="1851376"/>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3047449" y="1861441"/>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3" name="Text Placeholder 3"/>
          <p:cNvSpPr>
            <a:spLocks noGrp="1"/>
          </p:cNvSpPr>
          <p:nvPr>
            <p:ph type="body" sz="quarter" idx="18" hasCustomPrompt="1"/>
          </p:nvPr>
        </p:nvSpPr>
        <p:spPr>
          <a:xfrm>
            <a:off x="3047449" y="2158346"/>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4" name="Text Placeholder 3"/>
          <p:cNvSpPr>
            <a:spLocks noGrp="1"/>
          </p:cNvSpPr>
          <p:nvPr>
            <p:ph type="body" sz="half" idx="19" hasCustomPrompt="1"/>
          </p:nvPr>
        </p:nvSpPr>
        <p:spPr>
          <a:xfrm>
            <a:off x="3027683" y="2432953"/>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7" name="Rounded Rectangle 46"/>
          <p:cNvSpPr/>
          <p:nvPr userDrawn="1"/>
        </p:nvSpPr>
        <p:spPr>
          <a:xfrm rot="5400000" flipH="1">
            <a:off x="7765520" y="75455"/>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Oval 47"/>
          <p:cNvSpPr/>
          <p:nvPr userDrawn="1"/>
        </p:nvSpPr>
        <p:spPr>
          <a:xfrm>
            <a:off x="9359367" y="1752462"/>
            <a:ext cx="1702333" cy="1702333"/>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72" name="Picture Placeholder 7"/>
          <p:cNvSpPr>
            <a:spLocks noGrp="1"/>
          </p:cNvSpPr>
          <p:nvPr>
            <p:ph type="pic" sz="quarter" idx="15" hasCustomPrompt="1"/>
          </p:nvPr>
        </p:nvSpPr>
        <p:spPr>
          <a:xfrm>
            <a:off x="9458281" y="1851376"/>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6699967" y="1861441"/>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5" name="Text Placeholder 3"/>
          <p:cNvSpPr>
            <a:spLocks noGrp="1"/>
          </p:cNvSpPr>
          <p:nvPr>
            <p:ph type="body" sz="quarter" idx="21" hasCustomPrompt="1"/>
          </p:nvPr>
        </p:nvSpPr>
        <p:spPr>
          <a:xfrm>
            <a:off x="6699967" y="2158346"/>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6" name="Text Placeholder 3"/>
          <p:cNvSpPr>
            <a:spLocks noGrp="1"/>
          </p:cNvSpPr>
          <p:nvPr>
            <p:ph type="body" sz="half" idx="22" hasCustomPrompt="1"/>
          </p:nvPr>
        </p:nvSpPr>
        <p:spPr>
          <a:xfrm>
            <a:off x="6680200" y="2432953"/>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77" name="Rounded Rectangle 76"/>
          <p:cNvSpPr/>
          <p:nvPr userDrawn="1"/>
        </p:nvSpPr>
        <p:spPr>
          <a:xfrm rot="16200000">
            <a:off x="2302771" y="2432580"/>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Oval 77"/>
          <p:cNvSpPr/>
          <p:nvPr userDrawn="1"/>
        </p:nvSpPr>
        <p:spPr>
          <a:xfrm>
            <a:off x="1117063" y="4109587"/>
            <a:ext cx="1702333" cy="1702333"/>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96" name="Picture Placeholder 7"/>
          <p:cNvSpPr>
            <a:spLocks noGrp="1"/>
          </p:cNvSpPr>
          <p:nvPr>
            <p:ph type="pic" sz="quarter" idx="14" hasCustomPrompt="1"/>
          </p:nvPr>
        </p:nvSpPr>
        <p:spPr>
          <a:xfrm>
            <a:off x="1215977" y="4208501"/>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3047449" y="4196022"/>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99" name="Text Placeholder 3"/>
          <p:cNvSpPr>
            <a:spLocks noGrp="1"/>
          </p:cNvSpPr>
          <p:nvPr>
            <p:ph type="body" sz="quarter" idx="24" hasCustomPrompt="1"/>
          </p:nvPr>
        </p:nvSpPr>
        <p:spPr>
          <a:xfrm>
            <a:off x="3047449" y="4492927"/>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00" name="Text Placeholder 3"/>
          <p:cNvSpPr>
            <a:spLocks noGrp="1"/>
          </p:cNvSpPr>
          <p:nvPr>
            <p:ph type="body" sz="half" idx="25" hasCustomPrompt="1"/>
          </p:nvPr>
        </p:nvSpPr>
        <p:spPr>
          <a:xfrm>
            <a:off x="3027683" y="4767534"/>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04" name="Rounded Rectangle 103"/>
          <p:cNvSpPr/>
          <p:nvPr userDrawn="1"/>
        </p:nvSpPr>
        <p:spPr>
          <a:xfrm rot="5400000" flipH="1">
            <a:off x="7765520" y="2432580"/>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5" name="Oval 104"/>
          <p:cNvSpPr/>
          <p:nvPr userDrawn="1"/>
        </p:nvSpPr>
        <p:spPr>
          <a:xfrm>
            <a:off x="9359367" y="4109587"/>
            <a:ext cx="1702333" cy="1702333"/>
          </a:xfrm>
          <a:prstGeom prst="ellipse">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116" name="Picture Placeholder 7"/>
          <p:cNvSpPr>
            <a:spLocks noGrp="1"/>
          </p:cNvSpPr>
          <p:nvPr>
            <p:ph type="pic" sz="quarter" idx="16" hasCustomPrompt="1"/>
          </p:nvPr>
        </p:nvSpPr>
        <p:spPr>
          <a:xfrm>
            <a:off x="9458281" y="4208501"/>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6699967" y="4196022"/>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118" name="Text Placeholder 3"/>
          <p:cNvSpPr>
            <a:spLocks noGrp="1"/>
          </p:cNvSpPr>
          <p:nvPr>
            <p:ph type="body" sz="quarter" idx="27" hasCustomPrompt="1"/>
          </p:nvPr>
        </p:nvSpPr>
        <p:spPr>
          <a:xfrm>
            <a:off x="6699967" y="4492927"/>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19" name="Text Placeholder 3"/>
          <p:cNvSpPr>
            <a:spLocks noGrp="1"/>
          </p:cNvSpPr>
          <p:nvPr>
            <p:ph type="body" sz="half" idx="28" hasCustomPrompt="1"/>
          </p:nvPr>
        </p:nvSpPr>
        <p:spPr>
          <a:xfrm>
            <a:off x="6680200" y="4767534"/>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58155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08_Image Layouts">
    <p:spTree>
      <p:nvGrpSpPr>
        <p:cNvPr id="1" name=""/>
        <p:cNvGrpSpPr/>
        <p:nvPr/>
      </p:nvGrpSpPr>
      <p:grpSpPr>
        <a:xfrm>
          <a:off x="0" y="0"/>
          <a:ext cx="0" cy="0"/>
          <a:chOff x="0" y="0"/>
          <a:chExt cx="0" cy="0"/>
        </a:xfrm>
      </p:grpSpPr>
      <p:sp>
        <p:nvSpPr>
          <p:cNvPr id="8" name="Rounded Rectangle 7"/>
          <p:cNvSpPr/>
          <p:nvPr userDrawn="1"/>
        </p:nvSpPr>
        <p:spPr>
          <a:xfrm rot="16200000">
            <a:off x="2302771" y="75455"/>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ounded Rectangle 8"/>
          <p:cNvSpPr/>
          <p:nvPr userDrawn="1"/>
        </p:nvSpPr>
        <p:spPr>
          <a:xfrm>
            <a:off x="1117063" y="1752462"/>
            <a:ext cx="1702333" cy="1702333"/>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10" name="Text Placeholder 3"/>
          <p:cNvSpPr>
            <a:spLocks noGrp="1"/>
          </p:cNvSpPr>
          <p:nvPr userDrawn="1">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userDrawn="1">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1215977" y="1851376"/>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3047449" y="1861441"/>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3" name="Text Placeholder 3"/>
          <p:cNvSpPr>
            <a:spLocks noGrp="1"/>
          </p:cNvSpPr>
          <p:nvPr>
            <p:ph type="body" sz="quarter" idx="18" hasCustomPrompt="1"/>
          </p:nvPr>
        </p:nvSpPr>
        <p:spPr>
          <a:xfrm>
            <a:off x="3047449" y="2158346"/>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4" name="Text Placeholder 3"/>
          <p:cNvSpPr>
            <a:spLocks noGrp="1"/>
          </p:cNvSpPr>
          <p:nvPr>
            <p:ph type="body" sz="half" idx="19" hasCustomPrompt="1"/>
          </p:nvPr>
        </p:nvSpPr>
        <p:spPr>
          <a:xfrm>
            <a:off x="3027683" y="2432953"/>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7" name="Rounded Rectangle 46"/>
          <p:cNvSpPr/>
          <p:nvPr userDrawn="1"/>
        </p:nvSpPr>
        <p:spPr>
          <a:xfrm rot="5400000" flipH="1">
            <a:off x="7765520" y="75455"/>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Rounded Rectangle 47"/>
          <p:cNvSpPr/>
          <p:nvPr userDrawn="1"/>
        </p:nvSpPr>
        <p:spPr>
          <a:xfrm>
            <a:off x="9359367" y="1752462"/>
            <a:ext cx="1702333" cy="1702333"/>
          </a:xfrm>
          <a:prstGeom prst="round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72" name="Picture Placeholder 7"/>
          <p:cNvSpPr>
            <a:spLocks noGrp="1"/>
          </p:cNvSpPr>
          <p:nvPr>
            <p:ph type="pic" sz="quarter" idx="15" hasCustomPrompt="1"/>
          </p:nvPr>
        </p:nvSpPr>
        <p:spPr>
          <a:xfrm>
            <a:off x="9458281" y="1851376"/>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6699967" y="1861441"/>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5" name="Text Placeholder 3"/>
          <p:cNvSpPr>
            <a:spLocks noGrp="1"/>
          </p:cNvSpPr>
          <p:nvPr>
            <p:ph type="body" sz="quarter" idx="21" hasCustomPrompt="1"/>
          </p:nvPr>
        </p:nvSpPr>
        <p:spPr>
          <a:xfrm>
            <a:off x="6699967" y="2158346"/>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6" name="Text Placeholder 3"/>
          <p:cNvSpPr>
            <a:spLocks noGrp="1"/>
          </p:cNvSpPr>
          <p:nvPr>
            <p:ph type="body" sz="half" idx="22" hasCustomPrompt="1"/>
          </p:nvPr>
        </p:nvSpPr>
        <p:spPr>
          <a:xfrm>
            <a:off x="6680200" y="2432953"/>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77" name="Rounded Rectangle 76"/>
          <p:cNvSpPr/>
          <p:nvPr userDrawn="1"/>
        </p:nvSpPr>
        <p:spPr>
          <a:xfrm rot="16200000">
            <a:off x="2302771" y="2432580"/>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ed Rectangle 77"/>
          <p:cNvSpPr/>
          <p:nvPr userDrawn="1"/>
        </p:nvSpPr>
        <p:spPr>
          <a:xfrm>
            <a:off x="1117063" y="4109587"/>
            <a:ext cx="1702333" cy="1702333"/>
          </a:xfrm>
          <a:prstGeom prst="round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96" name="Picture Placeholder 7"/>
          <p:cNvSpPr>
            <a:spLocks noGrp="1"/>
          </p:cNvSpPr>
          <p:nvPr>
            <p:ph type="pic" sz="quarter" idx="14" hasCustomPrompt="1"/>
          </p:nvPr>
        </p:nvSpPr>
        <p:spPr>
          <a:xfrm>
            <a:off x="1215977" y="4208501"/>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3047449" y="4196022"/>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99" name="Text Placeholder 3"/>
          <p:cNvSpPr>
            <a:spLocks noGrp="1"/>
          </p:cNvSpPr>
          <p:nvPr>
            <p:ph type="body" sz="quarter" idx="24" hasCustomPrompt="1"/>
          </p:nvPr>
        </p:nvSpPr>
        <p:spPr>
          <a:xfrm>
            <a:off x="3047449" y="4492927"/>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00" name="Text Placeholder 3"/>
          <p:cNvSpPr>
            <a:spLocks noGrp="1"/>
          </p:cNvSpPr>
          <p:nvPr>
            <p:ph type="body" sz="half" idx="25" hasCustomPrompt="1"/>
          </p:nvPr>
        </p:nvSpPr>
        <p:spPr>
          <a:xfrm>
            <a:off x="3027683" y="4767534"/>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04" name="Rounded Rectangle 103"/>
          <p:cNvSpPr/>
          <p:nvPr userDrawn="1"/>
        </p:nvSpPr>
        <p:spPr>
          <a:xfrm rot="5400000" flipH="1">
            <a:off x="7765520" y="2432580"/>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5" name="Rounded Rectangle 104"/>
          <p:cNvSpPr/>
          <p:nvPr userDrawn="1"/>
        </p:nvSpPr>
        <p:spPr>
          <a:xfrm>
            <a:off x="9359367" y="4109587"/>
            <a:ext cx="1702333" cy="1702333"/>
          </a:xfrm>
          <a:prstGeom prst="roundRect">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rtl="0"/>
            <a:endParaRPr lang="en-US" sz="1867"/>
          </a:p>
        </p:txBody>
      </p:sp>
      <p:sp>
        <p:nvSpPr>
          <p:cNvPr id="116" name="Picture Placeholder 7"/>
          <p:cNvSpPr>
            <a:spLocks noGrp="1"/>
          </p:cNvSpPr>
          <p:nvPr>
            <p:ph type="pic" sz="quarter" idx="16" hasCustomPrompt="1"/>
          </p:nvPr>
        </p:nvSpPr>
        <p:spPr>
          <a:xfrm>
            <a:off x="9458281" y="4208501"/>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6699967" y="4196022"/>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118" name="Text Placeholder 3"/>
          <p:cNvSpPr>
            <a:spLocks noGrp="1"/>
          </p:cNvSpPr>
          <p:nvPr>
            <p:ph type="body" sz="quarter" idx="27" hasCustomPrompt="1"/>
          </p:nvPr>
        </p:nvSpPr>
        <p:spPr>
          <a:xfrm>
            <a:off x="6699967" y="4492927"/>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19" name="Text Placeholder 3"/>
          <p:cNvSpPr>
            <a:spLocks noGrp="1"/>
          </p:cNvSpPr>
          <p:nvPr>
            <p:ph type="body" sz="half" idx="28" hasCustomPrompt="1"/>
          </p:nvPr>
        </p:nvSpPr>
        <p:spPr>
          <a:xfrm>
            <a:off x="6680200" y="4767534"/>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30481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77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2566738"/>
            <a:ext cx="12192000" cy="4291263"/>
          </a:xfrm>
          <a:prstGeom prst="rect">
            <a:avLst/>
          </a:prstGeom>
          <a:solidFill>
            <a:schemeClr val="tx2">
              <a:lumMod val="10000"/>
              <a:lumOff val="90000"/>
            </a:schemeClr>
          </a:solidFill>
          <a:ln w="19050">
            <a:noFill/>
          </a:ln>
        </p:spPr>
        <p:txBody>
          <a:bodyPr lIns="0" tIns="91440" rIns="0" bIns="640080" anchor="b"/>
          <a:lstStyle>
            <a:lvl1pPr algn="ctr" rtl="0">
              <a:buNone/>
              <a:defRPr sz="1867">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2" name="Picture Placeholder 7"/>
          <p:cNvSpPr>
            <a:spLocks noGrp="1"/>
          </p:cNvSpPr>
          <p:nvPr>
            <p:ph type="pic" sz="quarter" idx="11" hasCustomPrompt="1"/>
          </p:nvPr>
        </p:nvSpPr>
        <p:spPr>
          <a:xfrm>
            <a:off x="5149625"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3" hasCustomPrompt="1"/>
          </p:nvPr>
        </p:nvSpPr>
        <p:spPr>
          <a:xfrm>
            <a:off x="553027"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14" hasCustomPrompt="1"/>
          </p:nvPr>
        </p:nvSpPr>
        <p:spPr>
          <a:xfrm>
            <a:off x="2851327"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15" hasCustomPrompt="1"/>
          </p:nvPr>
        </p:nvSpPr>
        <p:spPr>
          <a:xfrm>
            <a:off x="9809719"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16" hasCustomPrompt="1"/>
          </p:nvPr>
        </p:nvSpPr>
        <p:spPr>
          <a:xfrm>
            <a:off x="7479672"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9" name="Text Placeholder 3"/>
          <p:cNvSpPr>
            <a:spLocks noGrp="1"/>
          </p:cNvSpPr>
          <p:nvPr>
            <p:ph type="body" sz="quarter" idx="17" hasCustomPrompt="1"/>
          </p:nvPr>
        </p:nvSpPr>
        <p:spPr>
          <a:xfrm>
            <a:off x="485117"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0" name="Text Placeholder 3"/>
          <p:cNvSpPr>
            <a:spLocks noGrp="1"/>
          </p:cNvSpPr>
          <p:nvPr>
            <p:ph type="body" sz="quarter" idx="18" hasCustomPrompt="1"/>
          </p:nvPr>
        </p:nvSpPr>
        <p:spPr>
          <a:xfrm>
            <a:off x="485117"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1" name="Text Placeholder 3"/>
          <p:cNvSpPr>
            <a:spLocks noGrp="1"/>
          </p:cNvSpPr>
          <p:nvPr>
            <p:ph type="body" sz="quarter" idx="19" hasCustomPrompt="1"/>
          </p:nvPr>
        </p:nvSpPr>
        <p:spPr>
          <a:xfrm>
            <a:off x="2783416"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2" name="Text Placeholder 3"/>
          <p:cNvSpPr>
            <a:spLocks noGrp="1"/>
          </p:cNvSpPr>
          <p:nvPr>
            <p:ph type="body" sz="quarter" idx="20" hasCustomPrompt="1"/>
          </p:nvPr>
        </p:nvSpPr>
        <p:spPr>
          <a:xfrm>
            <a:off x="2783416"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3" name="Text Placeholder 3"/>
          <p:cNvSpPr>
            <a:spLocks noGrp="1"/>
          </p:cNvSpPr>
          <p:nvPr>
            <p:ph type="body" sz="quarter" idx="21" hasCustomPrompt="1"/>
          </p:nvPr>
        </p:nvSpPr>
        <p:spPr>
          <a:xfrm>
            <a:off x="5081716"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4" name="Text Placeholder 3"/>
          <p:cNvSpPr>
            <a:spLocks noGrp="1"/>
          </p:cNvSpPr>
          <p:nvPr>
            <p:ph type="body" sz="quarter" idx="22" hasCustomPrompt="1"/>
          </p:nvPr>
        </p:nvSpPr>
        <p:spPr>
          <a:xfrm>
            <a:off x="5081716"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5" name="Text Placeholder 3"/>
          <p:cNvSpPr>
            <a:spLocks noGrp="1"/>
          </p:cNvSpPr>
          <p:nvPr>
            <p:ph type="body" sz="quarter" idx="23" hasCustomPrompt="1"/>
          </p:nvPr>
        </p:nvSpPr>
        <p:spPr>
          <a:xfrm>
            <a:off x="7411763"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6" name="Text Placeholder 3"/>
          <p:cNvSpPr>
            <a:spLocks noGrp="1"/>
          </p:cNvSpPr>
          <p:nvPr>
            <p:ph type="body" sz="quarter" idx="24" hasCustomPrompt="1"/>
          </p:nvPr>
        </p:nvSpPr>
        <p:spPr>
          <a:xfrm>
            <a:off x="7411763"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8" name="Text Placeholder 3"/>
          <p:cNvSpPr>
            <a:spLocks noGrp="1"/>
          </p:cNvSpPr>
          <p:nvPr>
            <p:ph type="body" sz="quarter" idx="25" hasCustomPrompt="1"/>
          </p:nvPr>
        </p:nvSpPr>
        <p:spPr>
          <a:xfrm>
            <a:off x="9741809"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9" name="Text Placeholder 3"/>
          <p:cNvSpPr>
            <a:spLocks noGrp="1"/>
          </p:cNvSpPr>
          <p:nvPr>
            <p:ph type="body" sz="quarter" idx="26" hasCustomPrompt="1"/>
          </p:nvPr>
        </p:nvSpPr>
        <p:spPr>
          <a:xfrm>
            <a:off x="9741809"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242544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p:cTn id="13"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9">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 calcmode="lin" valueType="num">
                                      <p:cBhvr>
                                        <p:cTn id="19"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0">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anim calcmode="lin" valueType="num">
                                      <p:cBhvr>
                                        <p:cTn id="31"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21">
                                            <p:txEl>
                                              <p:pRg st="0" end="0"/>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p:cTn id="3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22">
                                            <p:txEl>
                                              <p:pRg st="0" end="0"/>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anim calcmode="lin" valueType="num">
                                      <p:cBhvr>
                                        <p:cTn id="49"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3">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p:cTn id="55"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24">
                                            <p:txEl>
                                              <p:pRg st="0" end="0"/>
                                            </p:tx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5">
                                            <p:txEl>
                                              <p:pRg st="0" end="0"/>
                                            </p:txEl>
                                          </p:spTgt>
                                        </p:tgtEl>
                                        <p:attrNameLst>
                                          <p:attrName>style.visibility</p:attrName>
                                        </p:attrNameLst>
                                      </p:cBhvr>
                                      <p:to>
                                        <p:strVal val="visible"/>
                                      </p:to>
                                    </p:set>
                                    <p:anim calcmode="lin" valueType="num">
                                      <p:cBhvr>
                                        <p:cTn id="67"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5">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6">
                                            <p:txEl>
                                              <p:pRg st="0" end="0"/>
                                            </p:txEl>
                                          </p:spTgt>
                                        </p:tgtEl>
                                        <p:attrNameLst>
                                          <p:attrName>style.visibility</p:attrName>
                                        </p:attrNameLst>
                                      </p:cBhvr>
                                      <p:to>
                                        <p:strVal val="visible"/>
                                      </p:to>
                                    </p:set>
                                    <p:anim calcmode="lin" valueType="num">
                                      <p:cBhvr>
                                        <p:cTn id="73"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26">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Effect transition="in" filter="fade">
                                      <p:cBhvr>
                                        <p:cTn id="81" dur="500"/>
                                        <p:tgtEl>
                                          <p:spTgt spid="15"/>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8">
                                            <p:txEl>
                                              <p:pRg st="0" end="0"/>
                                            </p:txEl>
                                          </p:spTgt>
                                        </p:tgtEl>
                                        <p:attrNameLst>
                                          <p:attrName>style.visibility</p:attrName>
                                        </p:attrNameLst>
                                      </p:cBhvr>
                                      <p:to>
                                        <p:strVal val="visible"/>
                                      </p:to>
                                    </p:set>
                                    <p:anim calcmode="lin" valueType="num">
                                      <p:cBhvr>
                                        <p:cTn id="85"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87" dur="500"/>
                                        <p:tgtEl>
                                          <p:spTgt spid="28">
                                            <p:txEl>
                                              <p:pRg st="0" end="0"/>
                                            </p:txEl>
                                          </p:spTgt>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9">
                                            <p:txEl>
                                              <p:pRg st="0" end="0"/>
                                            </p:txEl>
                                          </p:spTgt>
                                        </p:tgtEl>
                                        <p:attrNameLst>
                                          <p:attrName>style.visibility</p:attrName>
                                        </p:attrNameLst>
                                      </p:cBhvr>
                                      <p:to>
                                        <p:strVal val="visible"/>
                                      </p:to>
                                    </p:set>
                                    <p:anim calcmode="lin" valueType="num">
                                      <p:cBhvr>
                                        <p:cTn id="91"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9" grpId="0" build="p">
        <p:tmplLst>
          <p:tmpl lvl="1">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Effect transition="in" filter="fade">
                      <p:cBhvr>
                        <p:cTn dur="500"/>
                        <p:tgtEl>
                          <p:spTgt spid="19"/>
                        </p:tgtEl>
                      </p:cBhvr>
                    </p:animEffect>
                  </p:childTnLst>
                </p:cTn>
              </p:par>
            </p:tnLst>
          </p:tmpl>
        </p:tmplLst>
      </p:bldP>
      <p:bldP spid="20" grpId="0" build="p">
        <p:tmplLst>
          <p:tmpl lvl="1">
            <p:tnLst>
              <p:par>
                <p:cTn presetID="53" presetClass="entr" presetSubtype="16"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childTnLst>
                </p:cTn>
              </p:par>
            </p:tnLst>
          </p:tmpl>
        </p:tmplLst>
      </p:bldP>
      <p:bldP spid="21" grpId="0" build="p">
        <p:tmplLst>
          <p:tmpl lvl="1">
            <p:tnLst>
              <p:par>
                <p:cTn presetID="53" presetClass="entr" presetSubtype="16"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childTnLst>
                </p:cTn>
              </p:par>
            </p:tnLst>
          </p:tmpl>
        </p:tmplLst>
      </p:bldP>
      <p:bldP spid="23" grpId="0" build="p">
        <p:tmplLst>
          <p:tmpl lvl="1">
            <p:tnLst>
              <p:par>
                <p:cTn presetID="53" presetClass="entr" presetSubtype="16"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fltVal val="0"/>
                          </p:val>
                        </p:tav>
                        <p:tav tm="100000">
                          <p:val>
                            <p:strVal val="#ppt_w"/>
                          </p:val>
                        </p:tav>
                      </p:tavLst>
                    </p:anim>
                    <p:anim calcmode="lin" valueType="num">
                      <p:cBhvr>
                        <p:cTn dur="500" fill="hold"/>
                        <p:tgtEl>
                          <p:spTgt spid="23"/>
                        </p:tgtEl>
                        <p:attrNameLst>
                          <p:attrName>ppt_h</p:attrName>
                        </p:attrNameLst>
                      </p:cBhvr>
                      <p:tavLst>
                        <p:tav tm="0">
                          <p:val>
                            <p:fltVal val="0"/>
                          </p:val>
                        </p:tav>
                        <p:tav tm="100000">
                          <p:val>
                            <p:strVal val="#ppt_h"/>
                          </p:val>
                        </p:tav>
                      </p:tavLst>
                    </p:anim>
                    <p:animEffect transition="in" filter="fade">
                      <p:cBhvr>
                        <p:cTn dur="500"/>
                        <p:tgtEl>
                          <p:spTgt spid="23"/>
                        </p:tgtEl>
                      </p:cBhvr>
                    </p:animEffect>
                  </p:childTnLst>
                </p:cTn>
              </p:par>
            </p:tnLst>
          </p:tmpl>
        </p:tmplLst>
      </p:bldP>
      <p:bldP spid="24" grpId="0" build="p">
        <p:tmplLst>
          <p:tmpl lvl="1">
            <p:tnLst>
              <p:par>
                <p:cTn presetID="53" presetClass="entr" presetSubtype="16"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06_Image Layouts">
    <p:spTree>
      <p:nvGrpSpPr>
        <p:cNvPr id="1" name=""/>
        <p:cNvGrpSpPr/>
        <p:nvPr/>
      </p:nvGrpSpPr>
      <p:grpSpPr>
        <a:xfrm>
          <a:off x="0" y="0"/>
          <a:ext cx="0" cy="0"/>
          <a:chOff x="0" y="0"/>
          <a:chExt cx="0" cy="0"/>
        </a:xfrm>
      </p:grpSpPr>
      <p:sp>
        <p:nvSpPr>
          <p:cNvPr id="14" name="Rounded Rectangle 13"/>
          <p:cNvSpPr/>
          <p:nvPr userDrawn="1"/>
        </p:nvSpPr>
        <p:spPr>
          <a:xfrm>
            <a:off x="511048"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ounded Rectangle 15"/>
          <p:cNvSpPr/>
          <p:nvPr userDrawn="1"/>
        </p:nvSpPr>
        <p:spPr>
          <a:xfrm>
            <a:off x="2783587"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ounded Rectangle 16"/>
          <p:cNvSpPr/>
          <p:nvPr userDrawn="1"/>
        </p:nvSpPr>
        <p:spPr>
          <a:xfrm>
            <a:off x="5056124"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ounded Rectangle 17"/>
          <p:cNvSpPr/>
          <p:nvPr userDrawn="1"/>
        </p:nvSpPr>
        <p:spPr>
          <a:xfrm>
            <a:off x="9601200"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ounded Rectangle 18"/>
          <p:cNvSpPr/>
          <p:nvPr userDrawn="1"/>
        </p:nvSpPr>
        <p:spPr>
          <a:xfrm>
            <a:off x="7328663"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ounded Rectangle 19"/>
          <p:cNvSpPr/>
          <p:nvPr userDrawn="1"/>
        </p:nvSpPr>
        <p:spPr>
          <a:xfrm>
            <a:off x="511048"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ounded Rectangle 20"/>
          <p:cNvSpPr/>
          <p:nvPr userDrawn="1"/>
        </p:nvSpPr>
        <p:spPr>
          <a:xfrm>
            <a:off x="2783587"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Rounded Rectangle 21"/>
          <p:cNvSpPr/>
          <p:nvPr userDrawn="1"/>
        </p:nvSpPr>
        <p:spPr>
          <a:xfrm>
            <a:off x="5056124"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ounded Rectangle 22"/>
          <p:cNvSpPr/>
          <p:nvPr userDrawn="1"/>
        </p:nvSpPr>
        <p:spPr>
          <a:xfrm>
            <a:off x="9601200"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ounded Rectangle 23"/>
          <p:cNvSpPr/>
          <p:nvPr userDrawn="1"/>
        </p:nvSpPr>
        <p:spPr>
          <a:xfrm>
            <a:off x="7328663"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64" name="Picture Placeholder 7"/>
          <p:cNvSpPr>
            <a:spLocks noGrp="1"/>
          </p:cNvSpPr>
          <p:nvPr>
            <p:ph type="pic" sz="quarter" idx="13" hasCustomPrompt="1"/>
          </p:nvPr>
        </p:nvSpPr>
        <p:spPr>
          <a:xfrm>
            <a:off x="885271" y="1694615"/>
            <a:ext cx="1321147" cy="1324253"/>
          </a:xfrm>
          <a:prstGeom prst="ellipse">
            <a:avLst/>
          </a:prstGeom>
          <a:solidFill>
            <a:schemeClr val="tx2">
              <a:lumMod val="10000"/>
              <a:lumOff val="90000"/>
            </a:schemeClr>
          </a:solidFill>
          <a:ln w="28575">
            <a:solidFill>
              <a:schemeClr val="accent1"/>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5" name="Picture Placeholder 7"/>
          <p:cNvSpPr>
            <a:spLocks noGrp="1"/>
          </p:cNvSpPr>
          <p:nvPr>
            <p:ph type="pic" sz="quarter" idx="14" hasCustomPrompt="1"/>
          </p:nvPr>
        </p:nvSpPr>
        <p:spPr>
          <a:xfrm>
            <a:off x="3157809" y="1694615"/>
            <a:ext cx="1321147" cy="1324253"/>
          </a:xfrm>
          <a:prstGeom prst="ellipse">
            <a:avLst/>
          </a:prstGeom>
          <a:solidFill>
            <a:schemeClr val="tx2">
              <a:lumMod val="10000"/>
              <a:lumOff val="90000"/>
            </a:schemeClr>
          </a:solidFill>
          <a:ln w="28575">
            <a:solidFill>
              <a:schemeClr val="accent2"/>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6" name="Picture Placeholder 7"/>
          <p:cNvSpPr>
            <a:spLocks noGrp="1"/>
          </p:cNvSpPr>
          <p:nvPr>
            <p:ph type="pic" sz="quarter" idx="15" hasCustomPrompt="1"/>
          </p:nvPr>
        </p:nvSpPr>
        <p:spPr>
          <a:xfrm>
            <a:off x="5430347" y="1694615"/>
            <a:ext cx="1321147" cy="1324253"/>
          </a:xfrm>
          <a:prstGeom prst="ellipse">
            <a:avLst/>
          </a:prstGeom>
          <a:solidFill>
            <a:schemeClr val="tx2">
              <a:lumMod val="10000"/>
              <a:lumOff val="90000"/>
            </a:schemeClr>
          </a:solidFill>
          <a:ln w="28575">
            <a:solidFill>
              <a:schemeClr val="accent3"/>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7" name="Picture Placeholder 7"/>
          <p:cNvSpPr>
            <a:spLocks noGrp="1"/>
          </p:cNvSpPr>
          <p:nvPr>
            <p:ph type="pic" sz="quarter" idx="16" hasCustomPrompt="1"/>
          </p:nvPr>
        </p:nvSpPr>
        <p:spPr>
          <a:xfrm>
            <a:off x="9975423" y="1694615"/>
            <a:ext cx="1321147" cy="1324253"/>
          </a:xfrm>
          <a:prstGeom prst="ellipse">
            <a:avLst/>
          </a:prstGeom>
          <a:solidFill>
            <a:schemeClr val="tx2">
              <a:lumMod val="10000"/>
              <a:lumOff val="90000"/>
            </a:schemeClr>
          </a:solidFill>
          <a:ln w="28575">
            <a:solidFill>
              <a:schemeClr val="accent5"/>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8" name="Picture Placeholder 7"/>
          <p:cNvSpPr>
            <a:spLocks noGrp="1"/>
          </p:cNvSpPr>
          <p:nvPr>
            <p:ph type="pic" sz="quarter" idx="17" hasCustomPrompt="1"/>
          </p:nvPr>
        </p:nvSpPr>
        <p:spPr>
          <a:xfrm>
            <a:off x="7702885" y="1694615"/>
            <a:ext cx="1321147" cy="1324253"/>
          </a:xfrm>
          <a:prstGeom prst="ellipse">
            <a:avLst/>
          </a:prstGeom>
          <a:solidFill>
            <a:schemeClr val="tx2">
              <a:lumMod val="10000"/>
              <a:lumOff val="90000"/>
            </a:schemeClr>
          </a:solidFill>
          <a:ln w="28575">
            <a:solidFill>
              <a:schemeClr val="accent4"/>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9" name="Picture Placeholder 7"/>
          <p:cNvSpPr>
            <a:spLocks noGrp="1"/>
          </p:cNvSpPr>
          <p:nvPr>
            <p:ph type="pic" sz="quarter" idx="18" hasCustomPrompt="1"/>
          </p:nvPr>
        </p:nvSpPr>
        <p:spPr>
          <a:xfrm>
            <a:off x="885271" y="4044648"/>
            <a:ext cx="1321147" cy="1324253"/>
          </a:xfrm>
          <a:prstGeom prst="ellipse">
            <a:avLst/>
          </a:prstGeom>
          <a:solidFill>
            <a:schemeClr val="tx2">
              <a:lumMod val="10000"/>
              <a:lumOff val="90000"/>
            </a:schemeClr>
          </a:solidFill>
          <a:ln w="28575">
            <a:solidFill>
              <a:schemeClr val="accent1"/>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0" name="Picture Placeholder 7"/>
          <p:cNvSpPr>
            <a:spLocks noGrp="1"/>
          </p:cNvSpPr>
          <p:nvPr>
            <p:ph type="pic" sz="quarter" idx="19" hasCustomPrompt="1"/>
          </p:nvPr>
        </p:nvSpPr>
        <p:spPr>
          <a:xfrm>
            <a:off x="3157809" y="4044648"/>
            <a:ext cx="1321147" cy="1324253"/>
          </a:xfrm>
          <a:prstGeom prst="ellipse">
            <a:avLst/>
          </a:prstGeom>
          <a:solidFill>
            <a:schemeClr val="tx2">
              <a:lumMod val="10000"/>
              <a:lumOff val="90000"/>
            </a:schemeClr>
          </a:solidFill>
          <a:ln w="28575">
            <a:solidFill>
              <a:schemeClr val="accent2"/>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1" name="Picture Placeholder 7"/>
          <p:cNvSpPr>
            <a:spLocks noGrp="1"/>
          </p:cNvSpPr>
          <p:nvPr>
            <p:ph type="pic" sz="quarter" idx="20" hasCustomPrompt="1"/>
          </p:nvPr>
        </p:nvSpPr>
        <p:spPr>
          <a:xfrm>
            <a:off x="5430347" y="4044648"/>
            <a:ext cx="1321147" cy="1324253"/>
          </a:xfrm>
          <a:prstGeom prst="ellipse">
            <a:avLst/>
          </a:prstGeom>
          <a:solidFill>
            <a:schemeClr val="tx2">
              <a:lumMod val="10000"/>
              <a:lumOff val="90000"/>
            </a:schemeClr>
          </a:solidFill>
          <a:ln w="28575">
            <a:solidFill>
              <a:schemeClr val="accent3"/>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2" name="Picture Placeholder 7"/>
          <p:cNvSpPr>
            <a:spLocks noGrp="1"/>
          </p:cNvSpPr>
          <p:nvPr>
            <p:ph type="pic" sz="quarter" idx="21" hasCustomPrompt="1"/>
          </p:nvPr>
        </p:nvSpPr>
        <p:spPr>
          <a:xfrm>
            <a:off x="9975423" y="4044648"/>
            <a:ext cx="1321147" cy="1324253"/>
          </a:xfrm>
          <a:prstGeom prst="ellipse">
            <a:avLst/>
          </a:prstGeom>
          <a:solidFill>
            <a:schemeClr val="tx2">
              <a:lumMod val="10000"/>
              <a:lumOff val="90000"/>
            </a:schemeClr>
          </a:solidFill>
          <a:ln w="28575">
            <a:solidFill>
              <a:schemeClr val="accent5"/>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3" name="Picture Placeholder 7"/>
          <p:cNvSpPr>
            <a:spLocks noGrp="1"/>
          </p:cNvSpPr>
          <p:nvPr>
            <p:ph type="pic" sz="quarter" idx="22" hasCustomPrompt="1"/>
          </p:nvPr>
        </p:nvSpPr>
        <p:spPr>
          <a:xfrm>
            <a:off x="7702885" y="4044648"/>
            <a:ext cx="1321147" cy="1324253"/>
          </a:xfrm>
          <a:prstGeom prst="ellipse">
            <a:avLst/>
          </a:prstGeom>
          <a:solidFill>
            <a:schemeClr val="tx2">
              <a:lumMod val="10000"/>
              <a:lumOff val="90000"/>
            </a:schemeClr>
          </a:solidFill>
          <a:ln w="28575">
            <a:solidFill>
              <a:schemeClr val="accent4"/>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25" name="Text Placeholder 3"/>
          <p:cNvSpPr>
            <a:spLocks noGrp="1"/>
          </p:cNvSpPr>
          <p:nvPr>
            <p:ph type="body" sz="quarter" idx="23" hasCustomPrompt="1"/>
          </p:nvPr>
        </p:nvSpPr>
        <p:spPr>
          <a:xfrm>
            <a:off x="563189"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6" name="Text Placeholder 3"/>
          <p:cNvSpPr>
            <a:spLocks noGrp="1"/>
          </p:cNvSpPr>
          <p:nvPr>
            <p:ph type="body" sz="quarter" idx="24" hasCustomPrompt="1"/>
          </p:nvPr>
        </p:nvSpPr>
        <p:spPr>
          <a:xfrm>
            <a:off x="563189"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7" name="Text Placeholder 3"/>
          <p:cNvSpPr>
            <a:spLocks noGrp="1"/>
          </p:cNvSpPr>
          <p:nvPr>
            <p:ph type="body" sz="quarter" idx="25" hasCustomPrompt="1"/>
          </p:nvPr>
        </p:nvSpPr>
        <p:spPr>
          <a:xfrm>
            <a:off x="2783585"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8" name="Text Placeholder 3"/>
          <p:cNvSpPr>
            <a:spLocks noGrp="1"/>
          </p:cNvSpPr>
          <p:nvPr>
            <p:ph type="body" sz="quarter" idx="26" hasCustomPrompt="1"/>
          </p:nvPr>
        </p:nvSpPr>
        <p:spPr>
          <a:xfrm>
            <a:off x="2783585"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9" name="Text Placeholder 3"/>
          <p:cNvSpPr>
            <a:spLocks noGrp="1"/>
          </p:cNvSpPr>
          <p:nvPr>
            <p:ph type="body" sz="quarter" idx="27" hasCustomPrompt="1"/>
          </p:nvPr>
        </p:nvSpPr>
        <p:spPr>
          <a:xfrm>
            <a:off x="5108265"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0" name="Text Placeholder 3"/>
          <p:cNvSpPr>
            <a:spLocks noGrp="1"/>
          </p:cNvSpPr>
          <p:nvPr>
            <p:ph type="body" sz="quarter" idx="28" hasCustomPrompt="1"/>
          </p:nvPr>
        </p:nvSpPr>
        <p:spPr>
          <a:xfrm>
            <a:off x="5108265"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1" name="Text Placeholder 3"/>
          <p:cNvSpPr>
            <a:spLocks noGrp="1"/>
          </p:cNvSpPr>
          <p:nvPr>
            <p:ph type="body" sz="quarter" idx="29" hasCustomPrompt="1"/>
          </p:nvPr>
        </p:nvSpPr>
        <p:spPr>
          <a:xfrm>
            <a:off x="7324384"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2" name="Text Placeholder 3"/>
          <p:cNvSpPr>
            <a:spLocks noGrp="1"/>
          </p:cNvSpPr>
          <p:nvPr>
            <p:ph type="body" sz="quarter" idx="30" hasCustomPrompt="1"/>
          </p:nvPr>
        </p:nvSpPr>
        <p:spPr>
          <a:xfrm>
            <a:off x="7324384"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3" name="Text Placeholder 3"/>
          <p:cNvSpPr>
            <a:spLocks noGrp="1"/>
          </p:cNvSpPr>
          <p:nvPr>
            <p:ph type="body" sz="quarter" idx="31" hasCustomPrompt="1"/>
          </p:nvPr>
        </p:nvSpPr>
        <p:spPr>
          <a:xfrm>
            <a:off x="9622701"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4" name="Text Placeholder 3"/>
          <p:cNvSpPr>
            <a:spLocks noGrp="1"/>
          </p:cNvSpPr>
          <p:nvPr>
            <p:ph type="body" sz="quarter" idx="32" hasCustomPrompt="1"/>
          </p:nvPr>
        </p:nvSpPr>
        <p:spPr>
          <a:xfrm>
            <a:off x="9622701"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Text Placeholder 3"/>
          <p:cNvSpPr>
            <a:spLocks noGrp="1"/>
          </p:cNvSpPr>
          <p:nvPr>
            <p:ph type="body" sz="quarter" idx="33" hasCustomPrompt="1"/>
          </p:nvPr>
        </p:nvSpPr>
        <p:spPr>
          <a:xfrm>
            <a:off x="563189"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6" name="Text Placeholder 3"/>
          <p:cNvSpPr>
            <a:spLocks noGrp="1"/>
          </p:cNvSpPr>
          <p:nvPr>
            <p:ph type="body" sz="quarter" idx="34" hasCustomPrompt="1"/>
          </p:nvPr>
        </p:nvSpPr>
        <p:spPr>
          <a:xfrm>
            <a:off x="563189"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7" name="Text Placeholder 3"/>
          <p:cNvSpPr>
            <a:spLocks noGrp="1"/>
          </p:cNvSpPr>
          <p:nvPr>
            <p:ph type="body" sz="quarter" idx="35" hasCustomPrompt="1"/>
          </p:nvPr>
        </p:nvSpPr>
        <p:spPr>
          <a:xfrm>
            <a:off x="2783585"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8" name="Text Placeholder 3"/>
          <p:cNvSpPr>
            <a:spLocks noGrp="1"/>
          </p:cNvSpPr>
          <p:nvPr>
            <p:ph type="body" sz="quarter" idx="36" hasCustomPrompt="1"/>
          </p:nvPr>
        </p:nvSpPr>
        <p:spPr>
          <a:xfrm>
            <a:off x="2783585"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9" name="Text Placeholder 3"/>
          <p:cNvSpPr>
            <a:spLocks noGrp="1"/>
          </p:cNvSpPr>
          <p:nvPr>
            <p:ph type="body" sz="quarter" idx="37" hasCustomPrompt="1"/>
          </p:nvPr>
        </p:nvSpPr>
        <p:spPr>
          <a:xfrm>
            <a:off x="5108265"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0" name="Text Placeholder 3"/>
          <p:cNvSpPr>
            <a:spLocks noGrp="1"/>
          </p:cNvSpPr>
          <p:nvPr>
            <p:ph type="body" sz="quarter" idx="38" hasCustomPrompt="1"/>
          </p:nvPr>
        </p:nvSpPr>
        <p:spPr>
          <a:xfrm>
            <a:off x="5108265"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1" name="Text Placeholder 3"/>
          <p:cNvSpPr>
            <a:spLocks noGrp="1"/>
          </p:cNvSpPr>
          <p:nvPr>
            <p:ph type="body" sz="quarter" idx="39" hasCustomPrompt="1"/>
          </p:nvPr>
        </p:nvSpPr>
        <p:spPr>
          <a:xfrm>
            <a:off x="7324384"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2" name="Text Placeholder 3"/>
          <p:cNvSpPr>
            <a:spLocks noGrp="1"/>
          </p:cNvSpPr>
          <p:nvPr>
            <p:ph type="body" sz="quarter" idx="40" hasCustomPrompt="1"/>
          </p:nvPr>
        </p:nvSpPr>
        <p:spPr>
          <a:xfrm>
            <a:off x="7324384"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3" name="Text Placeholder 3"/>
          <p:cNvSpPr>
            <a:spLocks noGrp="1"/>
          </p:cNvSpPr>
          <p:nvPr>
            <p:ph type="body" sz="quarter" idx="41" hasCustomPrompt="1"/>
          </p:nvPr>
        </p:nvSpPr>
        <p:spPr>
          <a:xfrm>
            <a:off x="9622701"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4" name="Text Placeholder 3"/>
          <p:cNvSpPr>
            <a:spLocks noGrp="1"/>
          </p:cNvSpPr>
          <p:nvPr>
            <p:ph type="body" sz="quarter" idx="42" hasCustomPrompt="1"/>
          </p:nvPr>
        </p:nvSpPr>
        <p:spPr>
          <a:xfrm>
            <a:off x="9622701"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341660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 calcmode="lin" valueType="num">
                                      <p:cBhvr>
                                        <p:cTn id="1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5">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anim calcmode="lin" valueType="num">
                                      <p:cBhvr>
                                        <p:cTn id="25"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6">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anim calcmode="lin" valueType="num">
                                      <p:cBhvr>
                                        <p:cTn id="43"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 calcmode="lin" valueType="num">
                                      <p:cBhvr>
                                        <p:cTn id="4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8">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9">
                                            <p:txEl>
                                              <p:pRg st="0" end="0"/>
                                            </p:txEl>
                                          </p:spTgt>
                                        </p:tgtEl>
                                        <p:attrNameLst>
                                          <p:attrName>style.visibility</p:attrName>
                                        </p:attrNameLst>
                                      </p:cBhvr>
                                      <p:to>
                                        <p:strVal val="visible"/>
                                      </p:to>
                                    </p:set>
                                    <p:anim calcmode="lin" valueType="num">
                                      <p:cBhvr>
                                        <p:cTn id="6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9">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0">
                                            <p:txEl>
                                              <p:pRg st="0" end="0"/>
                                            </p:txEl>
                                          </p:spTgt>
                                        </p:tgtEl>
                                        <p:attrNameLst>
                                          <p:attrName>style.visibility</p:attrName>
                                        </p:attrNameLst>
                                      </p:cBhvr>
                                      <p:to>
                                        <p:strVal val="visible"/>
                                      </p:to>
                                    </p:set>
                                    <p:anim calcmode="lin" valueType="num">
                                      <p:cBhvr>
                                        <p:cTn id="7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30">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31">
                                            <p:txEl>
                                              <p:pRg st="0" end="0"/>
                                            </p:txEl>
                                          </p:spTgt>
                                        </p:tgtEl>
                                        <p:attrNameLst>
                                          <p:attrName>style.visibility</p:attrName>
                                        </p:attrNameLst>
                                      </p:cBhvr>
                                      <p:to>
                                        <p:strVal val="visible"/>
                                      </p:to>
                                    </p:set>
                                    <p:anim calcmode="lin" valueType="num">
                                      <p:cBhvr>
                                        <p:cTn id="91"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31">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32">
                                            <p:txEl>
                                              <p:pRg st="0" end="0"/>
                                            </p:txEl>
                                          </p:spTgt>
                                        </p:tgtEl>
                                        <p:attrNameLst>
                                          <p:attrName>style.visibility</p:attrName>
                                        </p:attrNameLst>
                                      </p:cBhvr>
                                      <p:to>
                                        <p:strVal val="visible"/>
                                      </p:to>
                                    </p:set>
                                    <p:anim calcmode="lin" valueType="num">
                                      <p:cBhvr>
                                        <p:cTn id="97"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32">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500" fill="hold"/>
                                        <p:tgtEl>
                                          <p:spTgt spid="18"/>
                                        </p:tgtEl>
                                        <p:attrNameLst>
                                          <p:attrName>ppt_w</p:attrName>
                                        </p:attrNameLst>
                                      </p:cBhvr>
                                      <p:tavLst>
                                        <p:tav tm="0">
                                          <p:val>
                                            <p:fltVal val="0"/>
                                          </p:val>
                                        </p:tav>
                                        <p:tav tm="100000">
                                          <p:val>
                                            <p:strVal val="#ppt_w"/>
                                          </p:val>
                                        </p:tav>
                                      </p:tavLst>
                                    </p:anim>
                                    <p:anim calcmode="lin" valueType="num">
                                      <p:cBhvr>
                                        <p:cTn id="104" dur="500" fill="hold"/>
                                        <p:tgtEl>
                                          <p:spTgt spid="18"/>
                                        </p:tgtEl>
                                        <p:attrNameLst>
                                          <p:attrName>ppt_h</p:attrName>
                                        </p:attrNameLst>
                                      </p:cBhvr>
                                      <p:tavLst>
                                        <p:tav tm="0">
                                          <p:val>
                                            <p:fltVal val="0"/>
                                          </p:val>
                                        </p:tav>
                                        <p:tav tm="100000">
                                          <p:val>
                                            <p:strVal val="#ppt_h"/>
                                          </p:val>
                                        </p:tav>
                                      </p:tavLst>
                                    </p:anim>
                                    <p:animEffect transition="in" filter="fade">
                                      <p:cBhvr>
                                        <p:cTn id="105" dur="500"/>
                                        <p:tgtEl>
                                          <p:spTgt spid="18"/>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67"/>
                                        </p:tgtEl>
                                        <p:attrNameLst>
                                          <p:attrName>style.visibility</p:attrName>
                                        </p:attrNameLst>
                                      </p:cBhvr>
                                      <p:to>
                                        <p:strVal val="visible"/>
                                      </p:to>
                                    </p:set>
                                    <p:anim calcmode="lin" valueType="num">
                                      <p:cBhvr>
                                        <p:cTn id="109" dur="500" fill="hold"/>
                                        <p:tgtEl>
                                          <p:spTgt spid="67"/>
                                        </p:tgtEl>
                                        <p:attrNameLst>
                                          <p:attrName>ppt_w</p:attrName>
                                        </p:attrNameLst>
                                      </p:cBhvr>
                                      <p:tavLst>
                                        <p:tav tm="0">
                                          <p:val>
                                            <p:fltVal val="0"/>
                                          </p:val>
                                        </p:tav>
                                        <p:tav tm="100000">
                                          <p:val>
                                            <p:strVal val="#ppt_w"/>
                                          </p:val>
                                        </p:tav>
                                      </p:tavLst>
                                    </p:anim>
                                    <p:anim calcmode="lin" valueType="num">
                                      <p:cBhvr>
                                        <p:cTn id="110" dur="500" fill="hold"/>
                                        <p:tgtEl>
                                          <p:spTgt spid="67"/>
                                        </p:tgtEl>
                                        <p:attrNameLst>
                                          <p:attrName>ppt_h</p:attrName>
                                        </p:attrNameLst>
                                      </p:cBhvr>
                                      <p:tavLst>
                                        <p:tav tm="0">
                                          <p:val>
                                            <p:fltVal val="0"/>
                                          </p:val>
                                        </p:tav>
                                        <p:tav tm="100000">
                                          <p:val>
                                            <p:strVal val="#ppt_h"/>
                                          </p:val>
                                        </p:tav>
                                      </p:tavLst>
                                    </p:anim>
                                    <p:animEffect transition="in" filter="fade">
                                      <p:cBhvr>
                                        <p:cTn id="111" dur="500"/>
                                        <p:tgtEl>
                                          <p:spTgt spid="6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33">
                                            <p:txEl>
                                              <p:pRg st="0" end="0"/>
                                            </p:txEl>
                                          </p:spTgt>
                                        </p:tgtEl>
                                        <p:attrNameLst>
                                          <p:attrName>style.visibility</p:attrName>
                                        </p:attrNameLst>
                                      </p:cBhvr>
                                      <p:to>
                                        <p:strVal val="visible"/>
                                      </p:to>
                                    </p:set>
                                    <p:anim calcmode="lin" valueType="num">
                                      <p:cBhvr>
                                        <p:cTn id="115"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33">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34">
                                            <p:txEl>
                                              <p:pRg st="0" end="0"/>
                                            </p:txEl>
                                          </p:spTgt>
                                        </p:tgtEl>
                                        <p:attrNameLst>
                                          <p:attrName>style.visibility</p:attrName>
                                        </p:attrNameLst>
                                      </p:cBhvr>
                                      <p:to>
                                        <p:strVal val="visible"/>
                                      </p:to>
                                    </p:set>
                                    <p:anim calcmode="lin" valueType="num">
                                      <p:cBhvr>
                                        <p:cTn id="121"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34">
                                            <p:txEl>
                                              <p:pRg st="0" end="0"/>
                                            </p:txEl>
                                          </p:spTgt>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500" fill="hold"/>
                                        <p:tgtEl>
                                          <p:spTgt spid="20"/>
                                        </p:tgtEl>
                                        <p:attrNameLst>
                                          <p:attrName>ppt_w</p:attrName>
                                        </p:attrNameLst>
                                      </p:cBhvr>
                                      <p:tavLst>
                                        <p:tav tm="0">
                                          <p:val>
                                            <p:fltVal val="0"/>
                                          </p:val>
                                        </p:tav>
                                        <p:tav tm="100000">
                                          <p:val>
                                            <p:strVal val="#ppt_w"/>
                                          </p:val>
                                        </p:tav>
                                      </p:tavLst>
                                    </p:anim>
                                    <p:anim calcmode="lin" valueType="num">
                                      <p:cBhvr>
                                        <p:cTn id="128" dur="500" fill="hold"/>
                                        <p:tgtEl>
                                          <p:spTgt spid="20"/>
                                        </p:tgtEl>
                                        <p:attrNameLst>
                                          <p:attrName>ppt_h</p:attrName>
                                        </p:attrNameLst>
                                      </p:cBhvr>
                                      <p:tavLst>
                                        <p:tav tm="0">
                                          <p:val>
                                            <p:fltVal val="0"/>
                                          </p:val>
                                        </p:tav>
                                        <p:tav tm="100000">
                                          <p:val>
                                            <p:strVal val="#ppt_h"/>
                                          </p:val>
                                        </p:tav>
                                      </p:tavLst>
                                    </p:anim>
                                    <p:animEffect transition="in" filter="fade">
                                      <p:cBhvr>
                                        <p:cTn id="129" dur="500"/>
                                        <p:tgtEl>
                                          <p:spTgt spid="20"/>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69"/>
                                        </p:tgtEl>
                                        <p:attrNameLst>
                                          <p:attrName>style.visibility</p:attrName>
                                        </p:attrNameLst>
                                      </p:cBhvr>
                                      <p:to>
                                        <p:strVal val="visible"/>
                                      </p:to>
                                    </p:set>
                                    <p:anim calcmode="lin" valueType="num">
                                      <p:cBhvr>
                                        <p:cTn id="133" dur="500" fill="hold"/>
                                        <p:tgtEl>
                                          <p:spTgt spid="69"/>
                                        </p:tgtEl>
                                        <p:attrNameLst>
                                          <p:attrName>ppt_w</p:attrName>
                                        </p:attrNameLst>
                                      </p:cBhvr>
                                      <p:tavLst>
                                        <p:tav tm="0">
                                          <p:val>
                                            <p:fltVal val="0"/>
                                          </p:val>
                                        </p:tav>
                                        <p:tav tm="100000">
                                          <p:val>
                                            <p:strVal val="#ppt_w"/>
                                          </p:val>
                                        </p:tav>
                                      </p:tavLst>
                                    </p:anim>
                                    <p:anim calcmode="lin" valueType="num">
                                      <p:cBhvr>
                                        <p:cTn id="134" dur="500" fill="hold"/>
                                        <p:tgtEl>
                                          <p:spTgt spid="69"/>
                                        </p:tgtEl>
                                        <p:attrNameLst>
                                          <p:attrName>ppt_h</p:attrName>
                                        </p:attrNameLst>
                                      </p:cBhvr>
                                      <p:tavLst>
                                        <p:tav tm="0">
                                          <p:val>
                                            <p:fltVal val="0"/>
                                          </p:val>
                                        </p:tav>
                                        <p:tav tm="100000">
                                          <p:val>
                                            <p:strVal val="#ppt_h"/>
                                          </p:val>
                                        </p:tav>
                                      </p:tavLst>
                                    </p:anim>
                                    <p:animEffect transition="in" filter="fade">
                                      <p:cBhvr>
                                        <p:cTn id="135" dur="500"/>
                                        <p:tgtEl>
                                          <p:spTgt spid="69"/>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35">
                                            <p:txEl>
                                              <p:pRg st="0" end="0"/>
                                            </p:txEl>
                                          </p:spTgt>
                                        </p:tgtEl>
                                        <p:attrNameLst>
                                          <p:attrName>style.visibility</p:attrName>
                                        </p:attrNameLst>
                                      </p:cBhvr>
                                      <p:to>
                                        <p:strVal val="visible"/>
                                      </p:to>
                                    </p:set>
                                    <p:anim calcmode="lin" valueType="num">
                                      <p:cBhvr>
                                        <p:cTn id="139"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40"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141" dur="500"/>
                                        <p:tgtEl>
                                          <p:spTgt spid="35">
                                            <p:txEl>
                                              <p:pRg st="0" end="0"/>
                                            </p:txEl>
                                          </p:spTgt>
                                        </p:tgtEl>
                                      </p:cBhvr>
                                    </p:animEffect>
                                  </p:childTnLst>
                                </p:cTn>
                              </p:par>
                            </p:childTnLst>
                          </p:cTn>
                        </p:par>
                        <p:par>
                          <p:cTn id="142" fill="hold">
                            <p:stCondLst>
                              <p:cond delay="11500"/>
                            </p:stCondLst>
                            <p:childTnLst>
                              <p:par>
                                <p:cTn id="143" presetID="53" presetClass="entr" presetSubtype="16" fill="hold" grpId="0" nodeType="afterEffect">
                                  <p:stCondLst>
                                    <p:cond delay="0"/>
                                  </p:stCondLst>
                                  <p:childTnLst>
                                    <p:set>
                                      <p:cBhvr>
                                        <p:cTn id="144" dur="1" fill="hold">
                                          <p:stCondLst>
                                            <p:cond delay="0"/>
                                          </p:stCondLst>
                                        </p:cTn>
                                        <p:tgtEl>
                                          <p:spTgt spid="36">
                                            <p:txEl>
                                              <p:pRg st="0" end="0"/>
                                            </p:txEl>
                                          </p:spTgt>
                                        </p:tgtEl>
                                        <p:attrNameLst>
                                          <p:attrName>style.visibility</p:attrName>
                                        </p:attrNameLst>
                                      </p:cBhvr>
                                      <p:to>
                                        <p:strVal val="visible"/>
                                      </p:to>
                                    </p:set>
                                    <p:anim calcmode="lin" valueType="num">
                                      <p:cBhvr>
                                        <p:cTn id="145"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46"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47" dur="500"/>
                                        <p:tgtEl>
                                          <p:spTgt spid="36">
                                            <p:txEl>
                                              <p:pRg st="0" end="0"/>
                                            </p:txEl>
                                          </p:spTgt>
                                        </p:tgtEl>
                                      </p:cBhvr>
                                    </p:animEffect>
                                  </p:childTnLst>
                                </p:cTn>
                              </p:par>
                            </p:childTnLst>
                          </p:cTn>
                        </p:par>
                        <p:par>
                          <p:cTn id="148" fill="hold">
                            <p:stCondLst>
                              <p:cond delay="12000"/>
                            </p:stCondLst>
                            <p:childTnLst>
                              <p:par>
                                <p:cTn id="149" presetID="53" presetClass="entr" presetSubtype="16" fill="hold" grpId="0" nodeType="after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childTnLst>
                                </p:cTn>
                              </p:par>
                            </p:childTnLst>
                          </p:cTn>
                        </p:par>
                        <p:par>
                          <p:cTn id="154" fill="hold">
                            <p:stCondLst>
                              <p:cond delay="12500"/>
                            </p:stCondLst>
                            <p:childTnLst>
                              <p:par>
                                <p:cTn id="155" presetID="53" presetClass="entr" presetSubtype="16" fill="hold" grpId="0" nodeType="afterEffect">
                                  <p:stCondLst>
                                    <p:cond delay="0"/>
                                  </p:stCondLst>
                                  <p:childTnLst>
                                    <p:set>
                                      <p:cBhvr>
                                        <p:cTn id="156" dur="1" fill="hold">
                                          <p:stCondLst>
                                            <p:cond delay="0"/>
                                          </p:stCondLst>
                                        </p:cTn>
                                        <p:tgtEl>
                                          <p:spTgt spid="70"/>
                                        </p:tgtEl>
                                        <p:attrNameLst>
                                          <p:attrName>style.visibility</p:attrName>
                                        </p:attrNameLst>
                                      </p:cBhvr>
                                      <p:to>
                                        <p:strVal val="visible"/>
                                      </p:to>
                                    </p:set>
                                    <p:anim calcmode="lin" valueType="num">
                                      <p:cBhvr>
                                        <p:cTn id="157" dur="500" fill="hold"/>
                                        <p:tgtEl>
                                          <p:spTgt spid="70"/>
                                        </p:tgtEl>
                                        <p:attrNameLst>
                                          <p:attrName>ppt_w</p:attrName>
                                        </p:attrNameLst>
                                      </p:cBhvr>
                                      <p:tavLst>
                                        <p:tav tm="0">
                                          <p:val>
                                            <p:fltVal val="0"/>
                                          </p:val>
                                        </p:tav>
                                        <p:tav tm="100000">
                                          <p:val>
                                            <p:strVal val="#ppt_w"/>
                                          </p:val>
                                        </p:tav>
                                      </p:tavLst>
                                    </p:anim>
                                    <p:anim calcmode="lin" valueType="num">
                                      <p:cBhvr>
                                        <p:cTn id="158" dur="500" fill="hold"/>
                                        <p:tgtEl>
                                          <p:spTgt spid="70"/>
                                        </p:tgtEl>
                                        <p:attrNameLst>
                                          <p:attrName>ppt_h</p:attrName>
                                        </p:attrNameLst>
                                      </p:cBhvr>
                                      <p:tavLst>
                                        <p:tav tm="0">
                                          <p:val>
                                            <p:fltVal val="0"/>
                                          </p:val>
                                        </p:tav>
                                        <p:tav tm="100000">
                                          <p:val>
                                            <p:strVal val="#ppt_h"/>
                                          </p:val>
                                        </p:tav>
                                      </p:tavLst>
                                    </p:anim>
                                    <p:animEffect transition="in" filter="fade">
                                      <p:cBhvr>
                                        <p:cTn id="159" dur="500"/>
                                        <p:tgtEl>
                                          <p:spTgt spid="70"/>
                                        </p:tgtEl>
                                      </p:cBhvr>
                                    </p:animEffect>
                                  </p:childTnLst>
                                </p:cTn>
                              </p:par>
                            </p:childTnLst>
                          </p:cTn>
                        </p:par>
                        <p:par>
                          <p:cTn id="160" fill="hold">
                            <p:stCondLst>
                              <p:cond delay="13000"/>
                            </p:stCondLst>
                            <p:childTnLst>
                              <p:par>
                                <p:cTn id="161" presetID="53" presetClass="entr" presetSubtype="16" fill="hold" grpId="0" nodeType="afterEffect">
                                  <p:stCondLst>
                                    <p:cond delay="0"/>
                                  </p:stCondLst>
                                  <p:childTnLst>
                                    <p:set>
                                      <p:cBhvr>
                                        <p:cTn id="162" dur="1" fill="hold">
                                          <p:stCondLst>
                                            <p:cond delay="0"/>
                                          </p:stCondLst>
                                        </p:cTn>
                                        <p:tgtEl>
                                          <p:spTgt spid="37">
                                            <p:txEl>
                                              <p:pRg st="0" end="0"/>
                                            </p:txEl>
                                          </p:spTgt>
                                        </p:tgtEl>
                                        <p:attrNameLst>
                                          <p:attrName>style.visibility</p:attrName>
                                        </p:attrNameLst>
                                      </p:cBhvr>
                                      <p:to>
                                        <p:strVal val="visible"/>
                                      </p:to>
                                    </p:set>
                                    <p:anim calcmode="lin" valueType="num">
                                      <p:cBhvr>
                                        <p:cTn id="16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16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165" dur="500"/>
                                        <p:tgtEl>
                                          <p:spTgt spid="37">
                                            <p:txEl>
                                              <p:pRg st="0" end="0"/>
                                            </p:txEl>
                                          </p:spTgt>
                                        </p:tgtEl>
                                      </p:cBhvr>
                                    </p:animEffect>
                                  </p:childTnLst>
                                </p:cTn>
                              </p:par>
                            </p:childTnLst>
                          </p:cTn>
                        </p:par>
                        <p:par>
                          <p:cTn id="166" fill="hold">
                            <p:stCondLst>
                              <p:cond delay="13500"/>
                            </p:stCondLst>
                            <p:childTnLst>
                              <p:par>
                                <p:cTn id="167" presetID="53" presetClass="entr" presetSubtype="16" fill="hold" grpId="0" nodeType="afterEffect">
                                  <p:stCondLst>
                                    <p:cond delay="0"/>
                                  </p:stCondLst>
                                  <p:childTnLst>
                                    <p:set>
                                      <p:cBhvr>
                                        <p:cTn id="168" dur="1" fill="hold">
                                          <p:stCondLst>
                                            <p:cond delay="0"/>
                                          </p:stCondLst>
                                        </p:cTn>
                                        <p:tgtEl>
                                          <p:spTgt spid="38">
                                            <p:txEl>
                                              <p:pRg st="0" end="0"/>
                                            </p:txEl>
                                          </p:spTgt>
                                        </p:tgtEl>
                                        <p:attrNameLst>
                                          <p:attrName>style.visibility</p:attrName>
                                        </p:attrNameLst>
                                      </p:cBhvr>
                                      <p:to>
                                        <p:strVal val="visible"/>
                                      </p:to>
                                    </p:set>
                                    <p:anim calcmode="lin" valueType="num">
                                      <p:cBhvr>
                                        <p:cTn id="169"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170" dur="5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171" dur="500"/>
                                        <p:tgtEl>
                                          <p:spTgt spid="38">
                                            <p:txEl>
                                              <p:pRg st="0" end="0"/>
                                            </p:txEl>
                                          </p:spTgt>
                                        </p:tgtEl>
                                      </p:cBhvr>
                                    </p:animEffect>
                                  </p:childTnLst>
                                </p:cTn>
                              </p:par>
                            </p:childTnLst>
                          </p:cTn>
                        </p:par>
                        <p:par>
                          <p:cTn id="172" fill="hold">
                            <p:stCondLst>
                              <p:cond delay="14000"/>
                            </p:stCondLst>
                            <p:childTnLst>
                              <p:par>
                                <p:cTn id="173" presetID="53" presetClass="entr" presetSubtype="16" fill="hold" grpId="0" nodeType="afterEffect">
                                  <p:stCondLst>
                                    <p:cond delay="0"/>
                                  </p:stCondLst>
                                  <p:childTnLst>
                                    <p:set>
                                      <p:cBhvr>
                                        <p:cTn id="174" dur="1" fill="hold">
                                          <p:stCondLst>
                                            <p:cond delay="0"/>
                                          </p:stCondLst>
                                        </p:cTn>
                                        <p:tgtEl>
                                          <p:spTgt spid="22"/>
                                        </p:tgtEl>
                                        <p:attrNameLst>
                                          <p:attrName>style.visibility</p:attrName>
                                        </p:attrNameLst>
                                      </p:cBhvr>
                                      <p:to>
                                        <p:strVal val="visible"/>
                                      </p:to>
                                    </p:set>
                                    <p:anim calcmode="lin" valueType="num">
                                      <p:cBhvr>
                                        <p:cTn id="175" dur="500" fill="hold"/>
                                        <p:tgtEl>
                                          <p:spTgt spid="22"/>
                                        </p:tgtEl>
                                        <p:attrNameLst>
                                          <p:attrName>ppt_w</p:attrName>
                                        </p:attrNameLst>
                                      </p:cBhvr>
                                      <p:tavLst>
                                        <p:tav tm="0">
                                          <p:val>
                                            <p:fltVal val="0"/>
                                          </p:val>
                                        </p:tav>
                                        <p:tav tm="100000">
                                          <p:val>
                                            <p:strVal val="#ppt_w"/>
                                          </p:val>
                                        </p:tav>
                                      </p:tavLst>
                                    </p:anim>
                                    <p:anim calcmode="lin" valueType="num">
                                      <p:cBhvr>
                                        <p:cTn id="176" dur="500" fill="hold"/>
                                        <p:tgtEl>
                                          <p:spTgt spid="22"/>
                                        </p:tgtEl>
                                        <p:attrNameLst>
                                          <p:attrName>ppt_h</p:attrName>
                                        </p:attrNameLst>
                                      </p:cBhvr>
                                      <p:tavLst>
                                        <p:tav tm="0">
                                          <p:val>
                                            <p:fltVal val="0"/>
                                          </p:val>
                                        </p:tav>
                                        <p:tav tm="100000">
                                          <p:val>
                                            <p:strVal val="#ppt_h"/>
                                          </p:val>
                                        </p:tav>
                                      </p:tavLst>
                                    </p:anim>
                                    <p:animEffect transition="in" filter="fade">
                                      <p:cBhvr>
                                        <p:cTn id="177" dur="500"/>
                                        <p:tgtEl>
                                          <p:spTgt spid="22"/>
                                        </p:tgtEl>
                                      </p:cBhvr>
                                    </p:animEffect>
                                  </p:childTnLst>
                                </p:cTn>
                              </p:par>
                            </p:childTnLst>
                          </p:cTn>
                        </p:par>
                        <p:par>
                          <p:cTn id="178" fill="hold">
                            <p:stCondLst>
                              <p:cond delay="14500"/>
                            </p:stCondLst>
                            <p:childTnLst>
                              <p:par>
                                <p:cTn id="179" presetID="53" presetClass="entr" presetSubtype="16" fill="hold" grpId="0" nodeType="afterEffect">
                                  <p:stCondLst>
                                    <p:cond delay="0"/>
                                  </p:stCondLst>
                                  <p:childTnLst>
                                    <p:set>
                                      <p:cBhvr>
                                        <p:cTn id="180" dur="1" fill="hold">
                                          <p:stCondLst>
                                            <p:cond delay="0"/>
                                          </p:stCondLst>
                                        </p:cTn>
                                        <p:tgtEl>
                                          <p:spTgt spid="71"/>
                                        </p:tgtEl>
                                        <p:attrNameLst>
                                          <p:attrName>style.visibility</p:attrName>
                                        </p:attrNameLst>
                                      </p:cBhvr>
                                      <p:to>
                                        <p:strVal val="visible"/>
                                      </p:to>
                                    </p:set>
                                    <p:anim calcmode="lin" valueType="num">
                                      <p:cBhvr>
                                        <p:cTn id="181" dur="500" fill="hold"/>
                                        <p:tgtEl>
                                          <p:spTgt spid="71"/>
                                        </p:tgtEl>
                                        <p:attrNameLst>
                                          <p:attrName>ppt_w</p:attrName>
                                        </p:attrNameLst>
                                      </p:cBhvr>
                                      <p:tavLst>
                                        <p:tav tm="0">
                                          <p:val>
                                            <p:fltVal val="0"/>
                                          </p:val>
                                        </p:tav>
                                        <p:tav tm="100000">
                                          <p:val>
                                            <p:strVal val="#ppt_w"/>
                                          </p:val>
                                        </p:tav>
                                      </p:tavLst>
                                    </p:anim>
                                    <p:anim calcmode="lin" valueType="num">
                                      <p:cBhvr>
                                        <p:cTn id="182" dur="500" fill="hold"/>
                                        <p:tgtEl>
                                          <p:spTgt spid="71"/>
                                        </p:tgtEl>
                                        <p:attrNameLst>
                                          <p:attrName>ppt_h</p:attrName>
                                        </p:attrNameLst>
                                      </p:cBhvr>
                                      <p:tavLst>
                                        <p:tav tm="0">
                                          <p:val>
                                            <p:fltVal val="0"/>
                                          </p:val>
                                        </p:tav>
                                        <p:tav tm="100000">
                                          <p:val>
                                            <p:strVal val="#ppt_h"/>
                                          </p:val>
                                        </p:tav>
                                      </p:tavLst>
                                    </p:anim>
                                    <p:animEffect transition="in" filter="fade">
                                      <p:cBhvr>
                                        <p:cTn id="183" dur="500"/>
                                        <p:tgtEl>
                                          <p:spTgt spid="71"/>
                                        </p:tgtEl>
                                      </p:cBhvr>
                                    </p:animEffect>
                                  </p:childTnLst>
                                </p:cTn>
                              </p:par>
                            </p:childTnLst>
                          </p:cTn>
                        </p:par>
                        <p:par>
                          <p:cTn id="184" fill="hold">
                            <p:stCondLst>
                              <p:cond delay="15000"/>
                            </p:stCondLst>
                            <p:childTnLst>
                              <p:par>
                                <p:cTn id="185" presetID="53" presetClass="entr" presetSubtype="16" fill="hold" grpId="0" nodeType="afterEffect">
                                  <p:stCondLst>
                                    <p:cond delay="0"/>
                                  </p:stCondLst>
                                  <p:childTnLst>
                                    <p:set>
                                      <p:cBhvr>
                                        <p:cTn id="186" dur="1" fill="hold">
                                          <p:stCondLst>
                                            <p:cond delay="0"/>
                                          </p:stCondLst>
                                        </p:cTn>
                                        <p:tgtEl>
                                          <p:spTgt spid="39">
                                            <p:txEl>
                                              <p:pRg st="0" end="0"/>
                                            </p:txEl>
                                          </p:spTgt>
                                        </p:tgtEl>
                                        <p:attrNameLst>
                                          <p:attrName>style.visibility</p:attrName>
                                        </p:attrNameLst>
                                      </p:cBhvr>
                                      <p:to>
                                        <p:strVal val="visible"/>
                                      </p:to>
                                    </p:set>
                                    <p:anim calcmode="lin" valueType="num">
                                      <p:cBhvr>
                                        <p:cTn id="18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188" dur="50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189" dur="500"/>
                                        <p:tgtEl>
                                          <p:spTgt spid="39">
                                            <p:txEl>
                                              <p:pRg st="0" end="0"/>
                                            </p:txEl>
                                          </p:spTgt>
                                        </p:tgtEl>
                                      </p:cBhvr>
                                    </p:animEffect>
                                  </p:childTnLst>
                                </p:cTn>
                              </p:par>
                            </p:childTnLst>
                          </p:cTn>
                        </p:par>
                        <p:par>
                          <p:cTn id="190" fill="hold">
                            <p:stCondLst>
                              <p:cond delay="15500"/>
                            </p:stCondLst>
                            <p:childTnLst>
                              <p:par>
                                <p:cTn id="191" presetID="53" presetClass="entr" presetSubtype="16" fill="hold" grpId="0" nodeType="afterEffect">
                                  <p:stCondLst>
                                    <p:cond delay="0"/>
                                  </p:stCondLst>
                                  <p:childTnLst>
                                    <p:set>
                                      <p:cBhvr>
                                        <p:cTn id="192" dur="1" fill="hold">
                                          <p:stCondLst>
                                            <p:cond delay="0"/>
                                          </p:stCondLst>
                                        </p:cTn>
                                        <p:tgtEl>
                                          <p:spTgt spid="40">
                                            <p:txEl>
                                              <p:pRg st="0" end="0"/>
                                            </p:txEl>
                                          </p:spTgt>
                                        </p:tgtEl>
                                        <p:attrNameLst>
                                          <p:attrName>style.visibility</p:attrName>
                                        </p:attrNameLst>
                                      </p:cBhvr>
                                      <p:to>
                                        <p:strVal val="visible"/>
                                      </p:to>
                                    </p:set>
                                    <p:anim calcmode="lin" valueType="num">
                                      <p:cBhvr>
                                        <p:cTn id="193"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94"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195" dur="500"/>
                                        <p:tgtEl>
                                          <p:spTgt spid="40">
                                            <p:txEl>
                                              <p:pRg st="0" end="0"/>
                                            </p:txEl>
                                          </p:spTgt>
                                        </p:tgtEl>
                                      </p:cBhvr>
                                    </p:animEffect>
                                  </p:childTnLst>
                                </p:cTn>
                              </p:par>
                            </p:childTnLst>
                          </p:cTn>
                        </p:par>
                        <p:par>
                          <p:cTn id="196" fill="hold">
                            <p:stCondLst>
                              <p:cond delay="16000"/>
                            </p:stCondLst>
                            <p:childTnLst>
                              <p:par>
                                <p:cTn id="197" presetID="53" presetClass="entr" presetSubtype="16" fill="hold" grpId="0" nodeType="afterEffect">
                                  <p:stCondLst>
                                    <p:cond delay="0"/>
                                  </p:stCondLst>
                                  <p:childTnLst>
                                    <p:set>
                                      <p:cBhvr>
                                        <p:cTn id="198" dur="1" fill="hold">
                                          <p:stCondLst>
                                            <p:cond delay="0"/>
                                          </p:stCondLst>
                                        </p:cTn>
                                        <p:tgtEl>
                                          <p:spTgt spid="24"/>
                                        </p:tgtEl>
                                        <p:attrNameLst>
                                          <p:attrName>style.visibility</p:attrName>
                                        </p:attrNameLst>
                                      </p:cBhvr>
                                      <p:to>
                                        <p:strVal val="visible"/>
                                      </p:to>
                                    </p:set>
                                    <p:anim calcmode="lin" valueType="num">
                                      <p:cBhvr>
                                        <p:cTn id="199" dur="500" fill="hold"/>
                                        <p:tgtEl>
                                          <p:spTgt spid="24"/>
                                        </p:tgtEl>
                                        <p:attrNameLst>
                                          <p:attrName>ppt_w</p:attrName>
                                        </p:attrNameLst>
                                      </p:cBhvr>
                                      <p:tavLst>
                                        <p:tav tm="0">
                                          <p:val>
                                            <p:fltVal val="0"/>
                                          </p:val>
                                        </p:tav>
                                        <p:tav tm="100000">
                                          <p:val>
                                            <p:strVal val="#ppt_w"/>
                                          </p:val>
                                        </p:tav>
                                      </p:tavLst>
                                    </p:anim>
                                    <p:anim calcmode="lin" valueType="num">
                                      <p:cBhvr>
                                        <p:cTn id="200" dur="500" fill="hold"/>
                                        <p:tgtEl>
                                          <p:spTgt spid="24"/>
                                        </p:tgtEl>
                                        <p:attrNameLst>
                                          <p:attrName>ppt_h</p:attrName>
                                        </p:attrNameLst>
                                      </p:cBhvr>
                                      <p:tavLst>
                                        <p:tav tm="0">
                                          <p:val>
                                            <p:fltVal val="0"/>
                                          </p:val>
                                        </p:tav>
                                        <p:tav tm="100000">
                                          <p:val>
                                            <p:strVal val="#ppt_h"/>
                                          </p:val>
                                        </p:tav>
                                      </p:tavLst>
                                    </p:anim>
                                    <p:animEffect transition="in" filter="fade">
                                      <p:cBhvr>
                                        <p:cTn id="201" dur="500"/>
                                        <p:tgtEl>
                                          <p:spTgt spid="24"/>
                                        </p:tgtEl>
                                      </p:cBhvr>
                                    </p:animEffect>
                                  </p:childTnLst>
                                </p:cTn>
                              </p:par>
                            </p:childTnLst>
                          </p:cTn>
                        </p:par>
                        <p:par>
                          <p:cTn id="202" fill="hold">
                            <p:stCondLst>
                              <p:cond delay="1650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childTnLst>
                          </p:cTn>
                        </p:par>
                        <p:par>
                          <p:cTn id="208" fill="hold">
                            <p:stCondLst>
                              <p:cond delay="17000"/>
                            </p:stCondLst>
                            <p:childTnLst>
                              <p:par>
                                <p:cTn id="209" presetID="53" presetClass="entr" presetSubtype="16" fill="hold" grpId="0" nodeType="afterEffect">
                                  <p:stCondLst>
                                    <p:cond delay="0"/>
                                  </p:stCondLst>
                                  <p:childTnLst>
                                    <p:set>
                                      <p:cBhvr>
                                        <p:cTn id="210" dur="1" fill="hold">
                                          <p:stCondLst>
                                            <p:cond delay="0"/>
                                          </p:stCondLst>
                                        </p:cTn>
                                        <p:tgtEl>
                                          <p:spTgt spid="41">
                                            <p:txEl>
                                              <p:pRg st="0" end="0"/>
                                            </p:txEl>
                                          </p:spTgt>
                                        </p:tgtEl>
                                        <p:attrNameLst>
                                          <p:attrName>style.visibility</p:attrName>
                                        </p:attrNameLst>
                                      </p:cBhvr>
                                      <p:to>
                                        <p:strVal val="visible"/>
                                      </p:to>
                                    </p:set>
                                    <p:anim calcmode="lin" valueType="num">
                                      <p:cBhvr>
                                        <p:cTn id="211"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212"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213" dur="500"/>
                                        <p:tgtEl>
                                          <p:spTgt spid="41">
                                            <p:txEl>
                                              <p:pRg st="0" end="0"/>
                                            </p:txEl>
                                          </p:spTgt>
                                        </p:tgtEl>
                                      </p:cBhvr>
                                    </p:animEffect>
                                  </p:childTnLst>
                                </p:cTn>
                              </p:par>
                            </p:childTnLst>
                          </p:cTn>
                        </p:par>
                        <p:par>
                          <p:cTn id="214" fill="hold">
                            <p:stCondLst>
                              <p:cond delay="17500"/>
                            </p:stCondLst>
                            <p:childTnLst>
                              <p:par>
                                <p:cTn id="215" presetID="53" presetClass="entr" presetSubtype="16" fill="hold" grpId="0" nodeType="afterEffect">
                                  <p:stCondLst>
                                    <p:cond delay="0"/>
                                  </p:stCondLst>
                                  <p:childTnLst>
                                    <p:set>
                                      <p:cBhvr>
                                        <p:cTn id="216" dur="1" fill="hold">
                                          <p:stCondLst>
                                            <p:cond delay="0"/>
                                          </p:stCondLst>
                                        </p:cTn>
                                        <p:tgtEl>
                                          <p:spTgt spid="42">
                                            <p:txEl>
                                              <p:pRg st="0" end="0"/>
                                            </p:txEl>
                                          </p:spTgt>
                                        </p:tgtEl>
                                        <p:attrNameLst>
                                          <p:attrName>style.visibility</p:attrName>
                                        </p:attrNameLst>
                                      </p:cBhvr>
                                      <p:to>
                                        <p:strVal val="visible"/>
                                      </p:to>
                                    </p:set>
                                    <p:anim calcmode="lin" valueType="num">
                                      <p:cBhvr>
                                        <p:cTn id="217"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218" dur="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219" dur="500"/>
                                        <p:tgtEl>
                                          <p:spTgt spid="42">
                                            <p:txEl>
                                              <p:pRg st="0" end="0"/>
                                            </p:txEl>
                                          </p:spTgt>
                                        </p:tgtEl>
                                      </p:cBhvr>
                                    </p:animEffect>
                                  </p:childTnLst>
                                </p:cTn>
                              </p:par>
                            </p:childTnLst>
                          </p:cTn>
                        </p:par>
                        <p:par>
                          <p:cTn id="220" fill="hold">
                            <p:stCondLst>
                              <p:cond delay="18000"/>
                            </p:stCondLst>
                            <p:childTnLst>
                              <p:par>
                                <p:cTn id="221" presetID="53" presetClass="entr" presetSubtype="16" fill="hold" grpId="0" nodeType="afterEffect">
                                  <p:stCondLst>
                                    <p:cond delay="0"/>
                                  </p:stCondLst>
                                  <p:childTnLst>
                                    <p:set>
                                      <p:cBhvr>
                                        <p:cTn id="222" dur="1" fill="hold">
                                          <p:stCondLst>
                                            <p:cond delay="0"/>
                                          </p:stCondLst>
                                        </p:cTn>
                                        <p:tgtEl>
                                          <p:spTgt spid="23"/>
                                        </p:tgtEl>
                                        <p:attrNameLst>
                                          <p:attrName>style.visibility</p:attrName>
                                        </p:attrNameLst>
                                      </p:cBhvr>
                                      <p:to>
                                        <p:strVal val="visible"/>
                                      </p:to>
                                    </p:set>
                                    <p:anim calcmode="lin" valueType="num">
                                      <p:cBhvr>
                                        <p:cTn id="223" dur="500" fill="hold"/>
                                        <p:tgtEl>
                                          <p:spTgt spid="23"/>
                                        </p:tgtEl>
                                        <p:attrNameLst>
                                          <p:attrName>ppt_w</p:attrName>
                                        </p:attrNameLst>
                                      </p:cBhvr>
                                      <p:tavLst>
                                        <p:tav tm="0">
                                          <p:val>
                                            <p:fltVal val="0"/>
                                          </p:val>
                                        </p:tav>
                                        <p:tav tm="100000">
                                          <p:val>
                                            <p:strVal val="#ppt_w"/>
                                          </p:val>
                                        </p:tav>
                                      </p:tavLst>
                                    </p:anim>
                                    <p:anim calcmode="lin" valueType="num">
                                      <p:cBhvr>
                                        <p:cTn id="224" dur="500" fill="hold"/>
                                        <p:tgtEl>
                                          <p:spTgt spid="23"/>
                                        </p:tgtEl>
                                        <p:attrNameLst>
                                          <p:attrName>ppt_h</p:attrName>
                                        </p:attrNameLst>
                                      </p:cBhvr>
                                      <p:tavLst>
                                        <p:tav tm="0">
                                          <p:val>
                                            <p:fltVal val="0"/>
                                          </p:val>
                                        </p:tav>
                                        <p:tav tm="100000">
                                          <p:val>
                                            <p:strVal val="#ppt_h"/>
                                          </p:val>
                                        </p:tav>
                                      </p:tavLst>
                                    </p:anim>
                                    <p:animEffect transition="in" filter="fade">
                                      <p:cBhvr>
                                        <p:cTn id="225" dur="500"/>
                                        <p:tgtEl>
                                          <p:spTgt spid="23"/>
                                        </p:tgtEl>
                                      </p:cBhvr>
                                    </p:animEffect>
                                  </p:childTnLst>
                                </p:cTn>
                              </p:par>
                            </p:childTnLst>
                          </p:cTn>
                        </p:par>
                        <p:par>
                          <p:cTn id="226" fill="hold">
                            <p:stCondLst>
                              <p:cond delay="18500"/>
                            </p:stCondLst>
                            <p:childTnLst>
                              <p:par>
                                <p:cTn id="227" presetID="53" presetClass="entr" presetSubtype="16" fill="hold" grpId="0" nodeType="afterEffect">
                                  <p:stCondLst>
                                    <p:cond delay="0"/>
                                  </p:stCondLst>
                                  <p:childTnLst>
                                    <p:set>
                                      <p:cBhvr>
                                        <p:cTn id="228" dur="1" fill="hold">
                                          <p:stCondLst>
                                            <p:cond delay="0"/>
                                          </p:stCondLst>
                                        </p:cTn>
                                        <p:tgtEl>
                                          <p:spTgt spid="72"/>
                                        </p:tgtEl>
                                        <p:attrNameLst>
                                          <p:attrName>style.visibility</p:attrName>
                                        </p:attrNameLst>
                                      </p:cBhvr>
                                      <p:to>
                                        <p:strVal val="visible"/>
                                      </p:to>
                                    </p:set>
                                    <p:anim calcmode="lin" valueType="num">
                                      <p:cBhvr>
                                        <p:cTn id="229" dur="500" fill="hold"/>
                                        <p:tgtEl>
                                          <p:spTgt spid="72"/>
                                        </p:tgtEl>
                                        <p:attrNameLst>
                                          <p:attrName>ppt_w</p:attrName>
                                        </p:attrNameLst>
                                      </p:cBhvr>
                                      <p:tavLst>
                                        <p:tav tm="0">
                                          <p:val>
                                            <p:fltVal val="0"/>
                                          </p:val>
                                        </p:tav>
                                        <p:tav tm="100000">
                                          <p:val>
                                            <p:strVal val="#ppt_w"/>
                                          </p:val>
                                        </p:tav>
                                      </p:tavLst>
                                    </p:anim>
                                    <p:anim calcmode="lin" valueType="num">
                                      <p:cBhvr>
                                        <p:cTn id="230" dur="500" fill="hold"/>
                                        <p:tgtEl>
                                          <p:spTgt spid="72"/>
                                        </p:tgtEl>
                                        <p:attrNameLst>
                                          <p:attrName>ppt_h</p:attrName>
                                        </p:attrNameLst>
                                      </p:cBhvr>
                                      <p:tavLst>
                                        <p:tav tm="0">
                                          <p:val>
                                            <p:fltVal val="0"/>
                                          </p:val>
                                        </p:tav>
                                        <p:tav tm="100000">
                                          <p:val>
                                            <p:strVal val="#ppt_h"/>
                                          </p:val>
                                        </p:tav>
                                      </p:tavLst>
                                    </p:anim>
                                    <p:animEffect transition="in" filter="fade">
                                      <p:cBhvr>
                                        <p:cTn id="231" dur="500"/>
                                        <p:tgtEl>
                                          <p:spTgt spid="72"/>
                                        </p:tgtEl>
                                      </p:cBhvr>
                                    </p:animEffect>
                                  </p:childTnLst>
                                </p:cTn>
                              </p:par>
                            </p:childTnLst>
                          </p:cTn>
                        </p:par>
                        <p:par>
                          <p:cTn id="232" fill="hold">
                            <p:stCondLst>
                              <p:cond delay="19000"/>
                            </p:stCondLst>
                            <p:childTnLst>
                              <p:par>
                                <p:cTn id="233" presetID="53" presetClass="entr" presetSubtype="16" fill="hold" grpId="0" nodeType="afterEffect">
                                  <p:stCondLst>
                                    <p:cond delay="0"/>
                                  </p:stCondLst>
                                  <p:childTnLst>
                                    <p:set>
                                      <p:cBhvr>
                                        <p:cTn id="234" dur="1" fill="hold">
                                          <p:stCondLst>
                                            <p:cond delay="0"/>
                                          </p:stCondLst>
                                        </p:cTn>
                                        <p:tgtEl>
                                          <p:spTgt spid="43">
                                            <p:txEl>
                                              <p:pRg st="0" end="0"/>
                                            </p:txEl>
                                          </p:spTgt>
                                        </p:tgtEl>
                                        <p:attrNameLst>
                                          <p:attrName>style.visibility</p:attrName>
                                        </p:attrNameLst>
                                      </p:cBhvr>
                                      <p:to>
                                        <p:strVal val="visible"/>
                                      </p:to>
                                    </p:set>
                                    <p:anim calcmode="lin" valueType="num">
                                      <p:cBhvr>
                                        <p:cTn id="235"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236" dur="5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237" dur="500"/>
                                        <p:tgtEl>
                                          <p:spTgt spid="43">
                                            <p:txEl>
                                              <p:pRg st="0" end="0"/>
                                            </p:txEl>
                                          </p:spTgt>
                                        </p:tgtEl>
                                      </p:cBhvr>
                                    </p:animEffect>
                                  </p:childTnLst>
                                </p:cTn>
                              </p:par>
                            </p:childTnLst>
                          </p:cTn>
                        </p:par>
                        <p:par>
                          <p:cTn id="238" fill="hold">
                            <p:stCondLst>
                              <p:cond delay="19500"/>
                            </p:stCondLst>
                            <p:childTnLst>
                              <p:par>
                                <p:cTn id="239" presetID="53" presetClass="entr" presetSubtype="16" fill="hold" grpId="0" nodeType="afterEffect">
                                  <p:stCondLst>
                                    <p:cond delay="0"/>
                                  </p:stCondLst>
                                  <p:childTnLst>
                                    <p:set>
                                      <p:cBhvr>
                                        <p:cTn id="240" dur="1" fill="hold">
                                          <p:stCondLst>
                                            <p:cond delay="0"/>
                                          </p:stCondLst>
                                        </p:cTn>
                                        <p:tgtEl>
                                          <p:spTgt spid="44">
                                            <p:txEl>
                                              <p:pRg st="0" end="0"/>
                                            </p:txEl>
                                          </p:spTgt>
                                        </p:tgtEl>
                                        <p:attrNameLst>
                                          <p:attrName>style.visibility</p:attrName>
                                        </p:attrNameLst>
                                      </p:cBhvr>
                                      <p:to>
                                        <p:strVal val="visible"/>
                                      </p:to>
                                    </p:set>
                                    <p:anim calcmode="lin" valueType="num">
                                      <p:cBhvr>
                                        <p:cTn id="241"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242"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243"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25" grpId="0" build="p">
        <p:tmplLst>
          <p:tmpl lvl="1">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fltVal val="0"/>
                          </p:val>
                        </p:tav>
                        <p:tav tm="100000">
                          <p:val>
                            <p:strVal val="#ppt_w"/>
                          </p:val>
                        </p:tav>
                      </p:tavLst>
                    </p:anim>
                    <p:anim calcmode="lin" valueType="num">
                      <p:cBhvr>
                        <p:cTn dur="500" fill="hold"/>
                        <p:tgtEl>
                          <p:spTgt spid="27"/>
                        </p:tgtEl>
                        <p:attrNameLst>
                          <p:attrName>ppt_h</p:attrName>
                        </p:attrNameLst>
                      </p:cBhvr>
                      <p:tavLst>
                        <p:tav tm="0">
                          <p:val>
                            <p:fltVal val="0"/>
                          </p:val>
                        </p:tav>
                        <p:tav tm="100000">
                          <p:val>
                            <p:strVal val="#ppt_h"/>
                          </p:val>
                        </p:tav>
                      </p:tavLst>
                    </p:anim>
                    <p:animEffect transition="in" filter="fade">
                      <p:cBhvr>
                        <p:cTn dur="500"/>
                        <p:tgtEl>
                          <p:spTgt spid="27"/>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53" presetClass="entr" presetSubtype="16"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53" presetClass="entr" presetSubtype="16"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build="p">
        <p:tmplLst>
          <p:tmpl lvl="1">
            <p:tnLst>
              <p:par>
                <p:cTn presetID="53" presetClass="entr" presetSubtype="16"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35" grpId="0" build="p">
        <p:tmplLst>
          <p:tmpl lvl="1">
            <p:tnLst>
              <p:par>
                <p:cTn presetID="53" presetClass="entr" presetSubtype="16"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500" fill="hold"/>
                        <p:tgtEl>
                          <p:spTgt spid="35"/>
                        </p:tgtEl>
                        <p:attrNameLst>
                          <p:attrName>ppt_w</p:attrName>
                        </p:attrNameLst>
                      </p:cBhvr>
                      <p:tavLst>
                        <p:tav tm="0">
                          <p:val>
                            <p:fltVal val="0"/>
                          </p:val>
                        </p:tav>
                        <p:tav tm="100000">
                          <p:val>
                            <p:strVal val="#ppt_w"/>
                          </p:val>
                        </p:tav>
                      </p:tavLst>
                    </p:anim>
                    <p:anim calcmode="lin" valueType="num">
                      <p:cBhvr>
                        <p:cTn dur="500" fill="hold"/>
                        <p:tgtEl>
                          <p:spTgt spid="35"/>
                        </p:tgtEl>
                        <p:attrNameLst>
                          <p:attrName>ppt_h</p:attrName>
                        </p:attrNameLst>
                      </p:cBhvr>
                      <p:tavLst>
                        <p:tav tm="0">
                          <p:val>
                            <p:fltVal val="0"/>
                          </p:val>
                        </p:tav>
                        <p:tav tm="100000">
                          <p:val>
                            <p:strVal val="#ppt_h"/>
                          </p:val>
                        </p:tav>
                      </p:tavLst>
                    </p:anim>
                    <p:animEffect transition="in" filter="fade">
                      <p:cBhvr>
                        <p:cTn dur="500"/>
                        <p:tgtEl>
                          <p:spTgt spid="35"/>
                        </p:tgtEl>
                      </p:cBhvr>
                    </p:animEffect>
                  </p:childTnLst>
                </p:cTn>
              </p:par>
            </p:tnLst>
          </p:tmpl>
        </p:tmplLst>
      </p:bldP>
      <p:bldP spid="36" grpId="0" build="p">
        <p:tmplLst>
          <p:tmpl lvl="1">
            <p:tnLst>
              <p:par>
                <p:cTn presetID="53" presetClass="entr" presetSubtype="16"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38" grpId="0" build="p">
        <p:tmplLst>
          <p:tmpl lvl="1">
            <p:tnLst>
              <p:par>
                <p:cTn presetID="53" presetClass="entr" presetSubtype="16"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animEffect transition="in" filter="fade">
                      <p:cBhvr>
                        <p:cTn dur="500"/>
                        <p:tgtEl>
                          <p:spTgt spid="38"/>
                        </p:tgtEl>
                      </p:cBhvr>
                    </p:animEffect>
                  </p:childTnLst>
                </p:cTn>
              </p:par>
            </p:tnLst>
          </p:tmpl>
        </p:tmplLst>
      </p:bldP>
      <p:bldP spid="39" grpId="0" build="p">
        <p:tmplLst>
          <p:tmpl lvl="1">
            <p:tnLst>
              <p:par>
                <p:cTn presetID="53" presetClass="entr" presetSubtype="16"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fltVal val="0"/>
                          </p:val>
                        </p:tav>
                        <p:tav tm="100000">
                          <p:val>
                            <p:strVal val="#ppt_w"/>
                          </p:val>
                        </p:tav>
                      </p:tavLst>
                    </p:anim>
                    <p:anim calcmode="lin" valueType="num">
                      <p:cBhvr>
                        <p:cTn dur="500" fill="hold"/>
                        <p:tgtEl>
                          <p:spTgt spid="39"/>
                        </p:tgtEl>
                        <p:attrNameLst>
                          <p:attrName>ppt_h</p:attrName>
                        </p:attrNameLst>
                      </p:cBhvr>
                      <p:tavLst>
                        <p:tav tm="0">
                          <p:val>
                            <p:fltVal val="0"/>
                          </p:val>
                        </p:tav>
                        <p:tav tm="100000">
                          <p:val>
                            <p:strVal val="#ppt_h"/>
                          </p:val>
                        </p:tav>
                      </p:tavLst>
                    </p:anim>
                    <p:animEffect transition="in" filter="fade">
                      <p:cBhvr>
                        <p:cTn dur="500"/>
                        <p:tgtEl>
                          <p:spTgt spid="39"/>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Effect transition="in" filter="fade">
                      <p:cBhvr>
                        <p:cTn dur="500"/>
                        <p:tgtEl>
                          <p:spTgt spid="41"/>
                        </p:tgtEl>
                      </p:cBhvr>
                    </p:animEffect>
                  </p:childTnLst>
                </p:cTn>
              </p:par>
            </p:tnLst>
          </p:tmpl>
        </p:tmplLst>
      </p:bldP>
      <p:bldP spid="42" grpId="0" build="p">
        <p:tmplLst>
          <p:tmpl lvl="1">
            <p:tnLst>
              <p:par>
                <p:cTn presetID="53" presetClass="entr" presetSubtype="16"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fltVal val="0"/>
                          </p:val>
                        </p:tav>
                        <p:tav tm="100000">
                          <p:val>
                            <p:strVal val="#ppt_w"/>
                          </p:val>
                        </p:tav>
                      </p:tavLst>
                    </p:anim>
                    <p:anim calcmode="lin" valueType="num">
                      <p:cBhvr>
                        <p:cTn dur="500" fill="hold"/>
                        <p:tgtEl>
                          <p:spTgt spid="42"/>
                        </p:tgtEl>
                        <p:attrNameLst>
                          <p:attrName>ppt_h</p:attrName>
                        </p:attrNameLst>
                      </p:cBhvr>
                      <p:tavLst>
                        <p:tav tm="0">
                          <p:val>
                            <p:fltVal val="0"/>
                          </p:val>
                        </p:tav>
                        <p:tav tm="100000">
                          <p:val>
                            <p:strVal val="#ppt_h"/>
                          </p:val>
                        </p:tav>
                      </p:tavLst>
                    </p:anim>
                    <p:animEffect transition="in" filter="fade">
                      <p:cBhvr>
                        <p:cTn dur="500"/>
                        <p:tgtEl>
                          <p:spTgt spid="42"/>
                        </p:tgtEl>
                      </p:cBhvr>
                    </p:animEffect>
                  </p:childTnLst>
                </p:cTn>
              </p:par>
            </p:tnLst>
          </p:tmpl>
        </p:tmplLst>
      </p:bldP>
      <p:bldP spid="43" grpId="0" build="p">
        <p:tmplLst>
          <p:tmpl lvl="1">
            <p:tnLst>
              <p:par>
                <p:cTn presetID="53" presetClass="entr" presetSubtype="16"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Effect transition="in" filter="fade">
                      <p:cBhvr>
                        <p:cTn dur="500"/>
                        <p:tgtEl>
                          <p:spTgt spid="43"/>
                        </p:tgtEl>
                      </p:cBhvr>
                    </p:animEffect>
                  </p:childTnLst>
                </p:cTn>
              </p:par>
            </p:tnLst>
          </p:tmpl>
        </p:tmplLst>
      </p:bldP>
      <p:bldP spid="44" grpId="0" build="p">
        <p:tmplLst>
          <p:tmpl lvl="1">
            <p:tnLst>
              <p:par>
                <p:cTn presetID="53" presetClass="entr" presetSubtype="16"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3_MockUp4">
    <p:spTree>
      <p:nvGrpSpPr>
        <p:cNvPr id="1" name=""/>
        <p:cNvGrpSpPr/>
        <p:nvPr/>
      </p:nvGrpSpPr>
      <p:grpSpPr>
        <a:xfrm>
          <a:off x="0" y="0"/>
          <a:ext cx="0" cy="0"/>
          <a:chOff x="0" y="0"/>
          <a:chExt cx="0" cy="0"/>
        </a:xfrm>
      </p:grpSpPr>
      <p:sp>
        <p:nvSpPr>
          <p:cNvPr id="17" name="Rectangle 16"/>
          <p:cNvSpPr/>
          <p:nvPr userDrawn="1"/>
        </p:nvSpPr>
        <p:spPr>
          <a:xfrm>
            <a:off x="0" y="3429001"/>
            <a:ext cx="12192000" cy="26035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1" name="Group 10"/>
          <p:cNvGrpSpPr/>
          <p:nvPr userDrawn="1"/>
        </p:nvGrpSpPr>
        <p:grpSpPr>
          <a:xfrm>
            <a:off x="635000" y="1518621"/>
            <a:ext cx="2430853" cy="4527184"/>
            <a:chOff x="6140449" y="1116114"/>
            <a:chExt cx="1927226" cy="3589236"/>
          </a:xfrm>
        </p:grpSpPr>
        <p:sp>
          <p:nvSpPr>
            <p:cNvPr id="15" name="Rectangle 14"/>
            <p:cNvSpPr/>
            <p:nvPr/>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Freeform 5"/>
            <p:cNvSpPr>
              <a:spLocks noEditPoints="1"/>
            </p:cNvSpPr>
            <p:nvPr/>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gradFill flip="none" rotWithShape="1">
              <a:gsLst>
                <a:gs pos="0">
                  <a:schemeClr val="tx2">
                    <a:lumMod val="50000"/>
                    <a:lumOff val="50000"/>
                    <a:shade val="30000"/>
                    <a:satMod val="115000"/>
                  </a:schemeClr>
                </a:gs>
                <a:gs pos="50000">
                  <a:schemeClr val="tx2">
                    <a:lumMod val="50000"/>
                    <a:lumOff val="50000"/>
                    <a:shade val="67500"/>
                    <a:satMod val="115000"/>
                  </a:schemeClr>
                </a:gs>
                <a:gs pos="100000">
                  <a:schemeClr val="tx2">
                    <a:lumMod val="50000"/>
                    <a:lumOff val="50000"/>
                    <a:shade val="100000"/>
                    <a:satMod val="115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grpSp>
      <p:sp>
        <p:nvSpPr>
          <p:cNvPr id="14" name="Picture Placeholder 7"/>
          <p:cNvSpPr>
            <a:spLocks noGrp="1"/>
          </p:cNvSpPr>
          <p:nvPr>
            <p:ph type="pic" sz="quarter" idx="10" hasCustomPrompt="1"/>
          </p:nvPr>
        </p:nvSpPr>
        <p:spPr>
          <a:xfrm>
            <a:off x="789413" y="2163648"/>
            <a:ext cx="2114480" cy="317773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0"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12294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MockUp02">
    <p:spTree>
      <p:nvGrpSpPr>
        <p:cNvPr id="1" name=""/>
        <p:cNvGrpSpPr/>
        <p:nvPr/>
      </p:nvGrpSpPr>
      <p:grpSpPr>
        <a:xfrm>
          <a:off x="0" y="0"/>
          <a:ext cx="0" cy="0"/>
          <a:chOff x="0" y="0"/>
          <a:chExt cx="0" cy="0"/>
        </a:xfrm>
      </p:grpSpPr>
      <p:grpSp>
        <p:nvGrpSpPr>
          <p:cNvPr id="14" name="Group 13"/>
          <p:cNvGrpSpPr/>
          <p:nvPr userDrawn="1"/>
        </p:nvGrpSpPr>
        <p:grpSpPr>
          <a:xfrm>
            <a:off x="4811183" y="1408767"/>
            <a:ext cx="2569635" cy="4785648"/>
            <a:chOff x="6140449" y="1116114"/>
            <a:chExt cx="1927226" cy="3589236"/>
          </a:xfrm>
        </p:grpSpPr>
        <p:sp>
          <p:nvSpPr>
            <p:cNvPr id="15" name="Rectangle 1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grpSp>
      <p:sp>
        <p:nvSpPr>
          <p:cNvPr id="20" name="Picture Placeholder 7"/>
          <p:cNvSpPr>
            <a:spLocks noGrp="1"/>
          </p:cNvSpPr>
          <p:nvPr>
            <p:ph type="pic" sz="quarter" idx="10" hasCustomPrompt="1"/>
          </p:nvPr>
        </p:nvSpPr>
        <p:spPr>
          <a:xfrm>
            <a:off x="4978400" y="2092315"/>
            <a:ext cx="2235200" cy="335915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167808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8" name="Picture Placeholder 7"/>
          <p:cNvSpPr>
            <a:spLocks noGrp="1"/>
          </p:cNvSpPr>
          <p:nvPr>
            <p:ph type="pic" sz="quarter" idx="11" hasCustomPrompt="1"/>
          </p:nvPr>
        </p:nvSpPr>
        <p:spPr>
          <a:xfrm>
            <a:off x="2438400" y="2399472"/>
            <a:ext cx="2438400" cy="2401824"/>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9" name="Picture Placeholder 7"/>
          <p:cNvSpPr>
            <a:spLocks noGrp="1"/>
          </p:cNvSpPr>
          <p:nvPr>
            <p:ph type="pic" sz="quarter" idx="12" hasCustomPrompt="1"/>
          </p:nvPr>
        </p:nvSpPr>
        <p:spPr>
          <a:xfrm>
            <a:off x="487680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0" name="Picture Placeholder 7"/>
          <p:cNvSpPr>
            <a:spLocks noGrp="1"/>
          </p:cNvSpPr>
          <p:nvPr>
            <p:ph type="pic" sz="quarter" idx="13" hasCustomPrompt="1"/>
          </p:nvPr>
        </p:nvSpPr>
        <p:spPr>
          <a:xfrm>
            <a:off x="7315200" y="2399472"/>
            <a:ext cx="2438400" cy="2401824"/>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14" hasCustomPrompt="1"/>
          </p:nvPr>
        </p:nvSpPr>
        <p:spPr>
          <a:xfrm>
            <a:off x="975360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7" name="Rectangle 6"/>
          <p:cNvSpPr/>
          <p:nvPr userDrawn="1"/>
        </p:nvSpPr>
        <p:spPr>
          <a:xfrm>
            <a:off x="0" y="2405229"/>
            <a:ext cx="2438400" cy="2396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8" name="Rectangle 7"/>
          <p:cNvSpPr/>
          <p:nvPr userDrawn="1"/>
        </p:nvSpPr>
        <p:spPr>
          <a:xfrm>
            <a:off x="4876800" y="2405229"/>
            <a:ext cx="2438400" cy="23960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0" name="Rectangle 9"/>
          <p:cNvSpPr/>
          <p:nvPr userDrawn="1"/>
        </p:nvSpPr>
        <p:spPr>
          <a:xfrm>
            <a:off x="9753600" y="2405229"/>
            <a:ext cx="2438400" cy="23960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1" name="Rectangle 10"/>
          <p:cNvSpPr/>
          <p:nvPr userDrawn="1"/>
        </p:nvSpPr>
        <p:spPr>
          <a:xfrm>
            <a:off x="2438400" y="0"/>
            <a:ext cx="2438400" cy="2396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2" name="Rectangle 11"/>
          <p:cNvSpPr/>
          <p:nvPr userDrawn="1"/>
        </p:nvSpPr>
        <p:spPr>
          <a:xfrm>
            <a:off x="7315200" y="0"/>
            <a:ext cx="2438400" cy="23960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3" name="Text Placeholder 3"/>
          <p:cNvSpPr>
            <a:spLocks noGrp="1"/>
          </p:cNvSpPr>
          <p:nvPr>
            <p:ph type="body" sz="quarter" idx="18" hasCustomPrompt="1"/>
          </p:nvPr>
        </p:nvSpPr>
        <p:spPr>
          <a:xfrm>
            <a:off x="2519484" y="33183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4" name="Text Placeholder 3"/>
          <p:cNvSpPr>
            <a:spLocks noGrp="1"/>
          </p:cNvSpPr>
          <p:nvPr>
            <p:ph type="body" sz="quarter" idx="19" hasCustomPrompt="1"/>
          </p:nvPr>
        </p:nvSpPr>
        <p:spPr>
          <a:xfrm>
            <a:off x="2519484" y="58481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5" name="Text Placeholder 3"/>
          <p:cNvSpPr>
            <a:spLocks noGrp="1"/>
          </p:cNvSpPr>
          <p:nvPr>
            <p:ph type="body" sz="quarter" idx="20" hasCustomPrompt="1"/>
          </p:nvPr>
        </p:nvSpPr>
        <p:spPr>
          <a:xfrm>
            <a:off x="85211"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6" name="Text Placeholder 3"/>
          <p:cNvSpPr>
            <a:spLocks noGrp="1"/>
          </p:cNvSpPr>
          <p:nvPr>
            <p:ph type="body" sz="quarter" idx="21" hasCustomPrompt="1"/>
          </p:nvPr>
        </p:nvSpPr>
        <p:spPr>
          <a:xfrm>
            <a:off x="85211"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7" name="Text Placeholder 3"/>
          <p:cNvSpPr>
            <a:spLocks noGrp="1"/>
          </p:cNvSpPr>
          <p:nvPr>
            <p:ph type="body" sz="quarter" idx="22" hasCustomPrompt="1"/>
          </p:nvPr>
        </p:nvSpPr>
        <p:spPr>
          <a:xfrm>
            <a:off x="7392157" y="33183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2" name="Text Placeholder 3"/>
          <p:cNvSpPr>
            <a:spLocks noGrp="1"/>
          </p:cNvSpPr>
          <p:nvPr>
            <p:ph type="body" sz="quarter" idx="23" hasCustomPrompt="1"/>
          </p:nvPr>
        </p:nvSpPr>
        <p:spPr>
          <a:xfrm>
            <a:off x="7392157" y="58481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3" name="Text Placeholder 3"/>
          <p:cNvSpPr>
            <a:spLocks noGrp="1"/>
          </p:cNvSpPr>
          <p:nvPr>
            <p:ph type="body" sz="quarter" idx="24" hasCustomPrompt="1"/>
          </p:nvPr>
        </p:nvSpPr>
        <p:spPr>
          <a:xfrm>
            <a:off x="4957884"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4" name="Text Placeholder 3"/>
          <p:cNvSpPr>
            <a:spLocks noGrp="1"/>
          </p:cNvSpPr>
          <p:nvPr>
            <p:ph type="body" sz="quarter" idx="25" hasCustomPrompt="1"/>
          </p:nvPr>
        </p:nvSpPr>
        <p:spPr>
          <a:xfrm>
            <a:off x="4957884"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5" name="Text Placeholder 3"/>
          <p:cNvSpPr>
            <a:spLocks noGrp="1"/>
          </p:cNvSpPr>
          <p:nvPr>
            <p:ph type="body" sz="quarter" idx="26" hasCustomPrompt="1"/>
          </p:nvPr>
        </p:nvSpPr>
        <p:spPr>
          <a:xfrm>
            <a:off x="9832256"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6" name="Text Placeholder 3"/>
          <p:cNvSpPr>
            <a:spLocks noGrp="1"/>
          </p:cNvSpPr>
          <p:nvPr>
            <p:ph type="body" sz="quarter" idx="27" hasCustomPrompt="1"/>
          </p:nvPr>
        </p:nvSpPr>
        <p:spPr>
          <a:xfrm>
            <a:off x="9832256"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329953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up)">
                                      <p:cBhvr>
                                        <p:cTn id="19" dur="500"/>
                                        <p:tgtEl>
                                          <p:spTgt spid="15">
                                            <p:txEl>
                                              <p:pRg st="0" end="0"/>
                                            </p:txEl>
                                          </p:spTgt>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up)">
                                      <p:cBhvr>
                                        <p:cTn id="23" dur="500"/>
                                        <p:tgtEl>
                                          <p:spTgt spid="16">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wipe(up)">
                                      <p:cBhvr>
                                        <p:cTn id="39" dur="500"/>
                                        <p:tgtEl>
                                          <p:spTgt spid="13">
                                            <p:txEl>
                                              <p:pRg st="0" end="0"/>
                                            </p:txEl>
                                          </p:spTgt>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wipe(up)">
                                      <p:cBhvr>
                                        <p:cTn id="43" dur="500"/>
                                        <p:tgtEl>
                                          <p:spTgt spid="14">
                                            <p:txEl>
                                              <p:pRg st="0" end="0"/>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wipe(up)">
                                      <p:cBhvr>
                                        <p:cTn id="59" dur="500"/>
                                        <p:tgtEl>
                                          <p:spTgt spid="23">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24">
                                            <p:txEl>
                                              <p:pRg st="0" end="0"/>
                                            </p:txEl>
                                          </p:spTgt>
                                        </p:tgtEl>
                                        <p:attrNameLst>
                                          <p:attrName>style.visibility</p:attrName>
                                        </p:attrNameLst>
                                      </p:cBhvr>
                                      <p:to>
                                        <p:strVal val="visible"/>
                                      </p:to>
                                    </p:set>
                                    <p:animEffect transition="in" filter="wipe(up)">
                                      <p:cBhvr>
                                        <p:cTn id="63" dur="500"/>
                                        <p:tgtEl>
                                          <p:spTgt spid="24">
                                            <p:txEl>
                                              <p:pRg st="0" end="0"/>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7">
                                            <p:txEl>
                                              <p:pRg st="0" end="0"/>
                                            </p:txEl>
                                          </p:spTgt>
                                        </p:tgtEl>
                                        <p:attrNameLst>
                                          <p:attrName>style.visibility</p:attrName>
                                        </p:attrNameLst>
                                      </p:cBhvr>
                                      <p:to>
                                        <p:strVal val="visible"/>
                                      </p:to>
                                    </p:set>
                                    <p:animEffect transition="in" filter="wipe(up)">
                                      <p:cBhvr>
                                        <p:cTn id="79" dur="500"/>
                                        <p:tgtEl>
                                          <p:spTgt spid="17">
                                            <p:txEl>
                                              <p:pRg st="0" end="0"/>
                                            </p:txEl>
                                          </p:spTgt>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22">
                                            <p:txEl>
                                              <p:pRg st="0" end="0"/>
                                            </p:txEl>
                                          </p:spTgt>
                                        </p:tgtEl>
                                        <p:attrNameLst>
                                          <p:attrName>style.visibility</p:attrName>
                                        </p:attrNameLst>
                                      </p:cBhvr>
                                      <p:to>
                                        <p:strVal val="visible"/>
                                      </p:to>
                                    </p:set>
                                    <p:animEffect transition="in" filter="wipe(up)">
                                      <p:cBhvr>
                                        <p:cTn id="83" dur="500"/>
                                        <p:tgtEl>
                                          <p:spTgt spid="22">
                                            <p:txEl>
                                              <p:pRg st="0" end="0"/>
                                            </p:txEl>
                                          </p:spTgt>
                                        </p:tgtEl>
                                      </p:cBhvr>
                                    </p:animEffect>
                                  </p:childTnLst>
                                </p:cTn>
                              </p:par>
                            </p:childTnLst>
                          </p:cTn>
                        </p:par>
                        <p:par>
                          <p:cTn id="84" fill="hold">
                            <p:stCondLst>
                              <p:cond delay="8000"/>
                            </p:stCondLst>
                            <p:childTnLst>
                              <p:par>
                                <p:cTn id="85" presetID="53" presetClass="entr" presetSubtype="16"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p:cTn id="93" dur="500" fill="hold"/>
                                        <p:tgtEl>
                                          <p:spTgt spid="10"/>
                                        </p:tgtEl>
                                        <p:attrNameLst>
                                          <p:attrName>ppt_w</p:attrName>
                                        </p:attrNameLst>
                                      </p:cBhvr>
                                      <p:tavLst>
                                        <p:tav tm="0">
                                          <p:val>
                                            <p:fltVal val="0"/>
                                          </p:val>
                                        </p:tav>
                                        <p:tav tm="100000">
                                          <p:val>
                                            <p:strVal val="#ppt_w"/>
                                          </p:val>
                                        </p:tav>
                                      </p:tavLst>
                                    </p:anim>
                                    <p:anim calcmode="lin" valueType="num">
                                      <p:cBhvr>
                                        <p:cTn id="94" dur="500" fill="hold"/>
                                        <p:tgtEl>
                                          <p:spTgt spid="10"/>
                                        </p:tgtEl>
                                        <p:attrNameLst>
                                          <p:attrName>ppt_h</p:attrName>
                                        </p:attrNameLst>
                                      </p:cBhvr>
                                      <p:tavLst>
                                        <p:tav tm="0">
                                          <p:val>
                                            <p:fltVal val="0"/>
                                          </p:val>
                                        </p:tav>
                                        <p:tav tm="100000">
                                          <p:val>
                                            <p:strVal val="#ppt_h"/>
                                          </p:val>
                                        </p:tav>
                                      </p:tavLst>
                                    </p:anim>
                                    <p:animEffect transition="in" filter="fade">
                                      <p:cBhvr>
                                        <p:cTn id="95" dur="500"/>
                                        <p:tgtEl>
                                          <p:spTgt spid="10"/>
                                        </p:tgtEl>
                                      </p:cBhvr>
                                    </p:animEffect>
                                  </p:childTnLst>
                                </p:cTn>
                              </p:par>
                            </p:childTnLst>
                          </p:cTn>
                        </p:par>
                        <p:par>
                          <p:cTn id="96" fill="hold">
                            <p:stCondLst>
                              <p:cond delay="9000"/>
                            </p:stCondLst>
                            <p:childTnLst>
                              <p:par>
                                <p:cTn id="97" presetID="22" presetClass="entr" presetSubtype="1" fill="hold" grpId="0" nodeType="afterEffect">
                                  <p:stCondLst>
                                    <p:cond delay="0"/>
                                  </p:stCondLst>
                                  <p:childTnLst>
                                    <p:set>
                                      <p:cBhvr>
                                        <p:cTn id="98" dur="1" fill="hold">
                                          <p:stCondLst>
                                            <p:cond delay="0"/>
                                          </p:stCondLst>
                                        </p:cTn>
                                        <p:tgtEl>
                                          <p:spTgt spid="25">
                                            <p:txEl>
                                              <p:pRg st="0" end="0"/>
                                            </p:txEl>
                                          </p:spTgt>
                                        </p:tgtEl>
                                        <p:attrNameLst>
                                          <p:attrName>style.visibility</p:attrName>
                                        </p:attrNameLst>
                                      </p:cBhvr>
                                      <p:to>
                                        <p:strVal val="visible"/>
                                      </p:to>
                                    </p:set>
                                    <p:animEffect transition="in" filter="wipe(up)">
                                      <p:cBhvr>
                                        <p:cTn id="99" dur="500"/>
                                        <p:tgtEl>
                                          <p:spTgt spid="25">
                                            <p:txEl>
                                              <p:pRg st="0" end="0"/>
                                            </p:txEl>
                                          </p:spTgt>
                                        </p:tgtEl>
                                      </p:cBhvr>
                                    </p:animEffect>
                                  </p:childTnLst>
                                </p:cTn>
                              </p:par>
                            </p:childTnLst>
                          </p:cTn>
                        </p:par>
                        <p:par>
                          <p:cTn id="100" fill="hold">
                            <p:stCondLst>
                              <p:cond delay="9500"/>
                            </p:stCondLst>
                            <p:childTnLst>
                              <p:par>
                                <p:cTn id="101" presetID="22" presetClass="entr" presetSubtype="1" fill="hold" grpId="0" nodeType="afterEffect">
                                  <p:stCondLst>
                                    <p:cond delay="0"/>
                                  </p:stCondLst>
                                  <p:childTnLst>
                                    <p:set>
                                      <p:cBhvr>
                                        <p:cTn id="102" dur="1" fill="hold">
                                          <p:stCondLst>
                                            <p:cond delay="0"/>
                                          </p:stCondLst>
                                        </p:cTn>
                                        <p:tgtEl>
                                          <p:spTgt spid="26">
                                            <p:txEl>
                                              <p:pRg st="0" end="0"/>
                                            </p:txEl>
                                          </p:spTgt>
                                        </p:tgtEl>
                                        <p:attrNameLst>
                                          <p:attrName>style.visibility</p:attrName>
                                        </p:attrNameLst>
                                      </p:cBhvr>
                                      <p:to>
                                        <p:strVal val="visible"/>
                                      </p:to>
                                    </p:set>
                                    <p:animEffect transition="in" filter="wipe(up)">
                                      <p:cBhvr>
                                        <p:cTn id="103"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animBg="1"/>
      <p:bldP spid="20" grpId="0" animBg="1"/>
      <p:bldP spid="21" grpId="0" animBg="1"/>
      <p:bldP spid="7" grpId="0" animBg="1"/>
      <p:bldP spid="8" grpId="0" animBg="1"/>
      <p:bldP spid="10" grpId="0" animBg="1"/>
      <p:bldP spid="11" grpId="0" animBg="1"/>
      <p:bldP spid="12" grpId="0" animBg="1"/>
      <p:bldP spid="13" grpId="0" build="p">
        <p:tmplLst>
          <p:tmpl lvl="1">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Lst>
      </p:bldP>
      <p:bldP spid="14" grpId="0" build="p">
        <p:tmplLst>
          <p:tmpl lvl="1">
            <p:tnLst>
              <p:par>
                <p:cTn presetID="22" presetClass="entr" presetSubtype="1"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6" grpId="0" build="p">
        <p:tmplLst>
          <p:tmpl lvl="1">
            <p:tnLst>
              <p:par>
                <p:cTn presetID="22" presetClass="entr" presetSubtype="1"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up)">
                      <p:cBhvr>
                        <p:cTn dur="500"/>
                        <p:tgtEl>
                          <p:spTgt spid="16"/>
                        </p:tgtEl>
                      </p:cBhvr>
                    </p:animEffect>
                  </p:childTnLst>
                </p:cTn>
              </p:par>
            </p:tnLst>
          </p:tmpl>
        </p:tmplLst>
      </p:bldP>
      <p:bldP spid="17" grpId="0" build="p">
        <p:tmplLst>
          <p:tmpl lvl="1">
            <p:tnLst>
              <p:par>
                <p:cTn presetID="22" presetClass="entr" presetSubtype="1"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up)">
                      <p:cBhvr>
                        <p:cTn dur="500"/>
                        <p:tgtEl>
                          <p:spTgt spid="17"/>
                        </p:tgtEl>
                      </p:cBhvr>
                    </p:animEffect>
                  </p:childTnLst>
                </p:cTn>
              </p:par>
            </p:tnLst>
          </p:tmpl>
        </p:tmplLst>
      </p:bldP>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build="p">
        <p:tmplLst>
          <p:tmpl lvl="1">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Lst>
      </p:bldP>
      <p:bldP spid="24" grpId="0" build="p">
        <p:tmplLst>
          <p:tmpl lvl="1">
            <p:tnLst>
              <p:par>
                <p:cTn presetID="22" presetClass="entr" presetSubtype="1"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up)">
                      <p:cBhvr>
                        <p:cTn dur="500"/>
                        <p:tgtEl>
                          <p:spTgt spid="24"/>
                        </p:tgtEl>
                      </p:cBhvr>
                    </p:animEffect>
                  </p:childTnLst>
                </p:cTn>
              </p:par>
            </p:tnLst>
          </p:tmpl>
        </p:tmplLst>
      </p:bldP>
      <p:bldP spid="25" grpId="0" build="p">
        <p:tmplLst>
          <p:tmpl lvl="1">
            <p:tnLst>
              <p:par>
                <p:cTn presetID="22" presetClass="entr" presetSubtype="1"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Lst>
      </p:bldP>
      <p:bldP spid="26" grpId="0" build="p">
        <p:tmplLst>
          <p:tmpl lvl="1">
            <p:tnLst>
              <p:par>
                <p:cTn presetID="22" presetClass="entr" presetSubtype="1"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up)">
                      <p:cBhvr>
                        <p:cTn dur="500"/>
                        <p:tgtEl>
                          <p:spTgt spid="26"/>
                        </p:tgtEl>
                      </p:cBhvr>
                    </p:animEffect>
                  </p:childTnLst>
                </p:cTn>
              </p:par>
            </p:tnLst>
          </p:tmpl>
        </p:tmplLst>
      </p:bldP>
    </p:bld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MockUp02">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7" name="Group 6"/>
          <p:cNvGrpSpPr/>
          <p:nvPr userDrawn="1"/>
        </p:nvGrpSpPr>
        <p:grpSpPr>
          <a:xfrm>
            <a:off x="0" y="1818015"/>
            <a:ext cx="7083397" cy="3608943"/>
            <a:chOff x="0" y="1363511"/>
            <a:chExt cx="5312548" cy="2706707"/>
          </a:xfrm>
        </p:grpSpPr>
        <p:sp>
          <p:nvSpPr>
            <p:cNvPr id="17" name="Rectangle 16"/>
            <p:cNvSpPr/>
            <p:nvPr userDrawn="1"/>
          </p:nvSpPr>
          <p:spPr>
            <a:xfrm>
              <a:off x="0" y="3159936"/>
              <a:ext cx="2620817" cy="3833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userDrawn="1"/>
          </p:nvGrpSpPr>
          <p:grpSpPr>
            <a:xfrm>
              <a:off x="0" y="1363511"/>
              <a:ext cx="5312548" cy="2706707"/>
              <a:chOff x="0" y="1363511"/>
              <a:chExt cx="5312548" cy="2706707"/>
            </a:xfrm>
          </p:grpSpPr>
          <p:grpSp>
            <p:nvGrpSpPr>
              <p:cNvPr id="3" name="Group 2"/>
              <p:cNvGrpSpPr/>
              <p:nvPr userDrawn="1"/>
            </p:nvGrpSpPr>
            <p:grpSpPr>
              <a:xfrm>
                <a:off x="0" y="1363511"/>
                <a:ext cx="4690917" cy="1150090"/>
                <a:chOff x="0" y="1363511"/>
                <a:chExt cx="4690917" cy="1828800"/>
              </a:xfrm>
            </p:grpSpPr>
            <p:sp>
              <p:nvSpPr>
                <p:cNvPr id="2" name="Rectangle 1"/>
                <p:cNvSpPr/>
                <p:nvPr userDrawn="1"/>
              </p:nvSpPr>
              <p:spPr>
                <a:xfrm>
                  <a:off x="0" y="2582711"/>
                  <a:ext cx="2620817"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Pentagon 9"/>
                <p:cNvSpPr/>
                <p:nvPr userDrawn="1"/>
              </p:nvSpPr>
              <p:spPr>
                <a:xfrm>
                  <a:off x="2620817" y="1363511"/>
                  <a:ext cx="2070100" cy="1828800"/>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1828800">
                      <a:moveTo>
                        <a:pt x="0" y="1219200"/>
                      </a:moveTo>
                      <a:lnTo>
                        <a:pt x="1587500" y="0"/>
                      </a:lnTo>
                      <a:lnTo>
                        <a:pt x="2070100" y="127000"/>
                      </a:lnTo>
                      <a:lnTo>
                        <a:pt x="1955800" y="609600"/>
                      </a:lnTo>
                      <a:lnTo>
                        <a:pt x="0" y="1828800"/>
                      </a:lnTo>
                      <a:lnTo>
                        <a:pt x="0" y="12192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 name="Group 3"/>
              <p:cNvGrpSpPr/>
              <p:nvPr userDrawn="1"/>
            </p:nvGrpSpPr>
            <p:grpSpPr>
              <a:xfrm>
                <a:off x="0" y="1842991"/>
                <a:ext cx="5071917" cy="1181276"/>
                <a:chOff x="0" y="1949301"/>
                <a:chExt cx="5071917" cy="1443189"/>
              </a:xfrm>
            </p:grpSpPr>
            <p:sp>
              <p:nvSpPr>
                <p:cNvPr id="12" name="Rectangle 11"/>
                <p:cNvSpPr/>
                <p:nvPr userDrawn="1"/>
              </p:nvSpPr>
              <p:spPr>
                <a:xfrm>
                  <a:off x="0" y="2924127"/>
                  <a:ext cx="2620817" cy="468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Pentagon 9"/>
                <p:cNvSpPr/>
                <p:nvPr userDrawn="1"/>
              </p:nvSpPr>
              <p:spPr>
                <a:xfrm>
                  <a:off x="2620817" y="1949301"/>
                  <a:ext cx="2451100" cy="1443189"/>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100" h="1878390">
                      <a:moveTo>
                        <a:pt x="0" y="1268790"/>
                      </a:moveTo>
                      <a:lnTo>
                        <a:pt x="1993900" y="0"/>
                      </a:lnTo>
                      <a:lnTo>
                        <a:pt x="2451100" y="143531"/>
                      </a:lnTo>
                      <a:lnTo>
                        <a:pt x="2181225" y="803825"/>
                      </a:lnTo>
                      <a:lnTo>
                        <a:pt x="0" y="1878390"/>
                      </a:lnTo>
                      <a:lnTo>
                        <a:pt x="0" y="126879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9" name="Pentagon 9"/>
              <p:cNvSpPr/>
              <p:nvPr userDrawn="1"/>
            </p:nvSpPr>
            <p:spPr>
              <a:xfrm>
                <a:off x="2620816" y="2456566"/>
                <a:ext cx="2691732" cy="1086734"/>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 name="connsiteX0" fmla="*/ 0 w 3192246"/>
                  <a:gd name="connsiteY0" fmla="*/ 1268790 h 1878390"/>
                  <a:gd name="connsiteX1" fmla="*/ 1993900 w 3192246"/>
                  <a:gd name="connsiteY1" fmla="*/ 0 h 1878390"/>
                  <a:gd name="connsiteX2" fmla="*/ 3192246 w 3192246"/>
                  <a:gd name="connsiteY2" fmla="*/ 43309 h 1878390"/>
                  <a:gd name="connsiteX3" fmla="*/ 2181225 w 3192246"/>
                  <a:gd name="connsiteY3" fmla="*/ 803825 h 1878390"/>
                  <a:gd name="connsiteX4" fmla="*/ 0 w 3192246"/>
                  <a:gd name="connsiteY4" fmla="*/ 1878390 h 1878390"/>
                  <a:gd name="connsiteX5" fmla="*/ 0 w 3192246"/>
                  <a:gd name="connsiteY5" fmla="*/ 1268790 h 1878390"/>
                  <a:gd name="connsiteX0" fmla="*/ 0 w 3192246"/>
                  <a:gd name="connsiteY0" fmla="*/ 1225481 h 1835081"/>
                  <a:gd name="connsiteX1" fmla="*/ 2253782 w 3192246"/>
                  <a:gd name="connsiteY1" fmla="*/ 107025 h 1835081"/>
                  <a:gd name="connsiteX2" fmla="*/ 3192246 w 3192246"/>
                  <a:gd name="connsiteY2" fmla="*/ 0 h 1835081"/>
                  <a:gd name="connsiteX3" fmla="*/ 2181225 w 3192246"/>
                  <a:gd name="connsiteY3" fmla="*/ 76051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777991 w 3192246"/>
                  <a:gd name="connsiteY3" fmla="*/ 82315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575860 w 3192246"/>
                  <a:gd name="connsiteY3" fmla="*/ 885794 h 1835081"/>
                  <a:gd name="connsiteX4" fmla="*/ 0 w 3192246"/>
                  <a:gd name="connsiteY4" fmla="*/ 1835081 h 1835081"/>
                  <a:gd name="connsiteX5" fmla="*/ 0 w 3192246"/>
                  <a:gd name="connsiteY5" fmla="*/ 1225481 h 1835081"/>
                  <a:gd name="connsiteX0" fmla="*/ 0 w 2941989"/>
                  <a:gd name="connsiteY0" fmla="*/ 1125259 h 1734859"/>
                  <a:gd name="connsiteX1" fmla="*/ 2253782 w 2941989"/>
                  <a:gd name="connsiteY1" fmla="*/ 6803 h 1734859"/>
                  <a:gd name="connsiteX2" fmla="*/ 2941989 w 2941989"/>
                  <a:gd name="connsiteY2" fmla="*/ 0 h 1734859"/>
                  <a:gd name="connsiteX3" fmla="*/ 2575860 w 2941989"/>
                  <a:gd name="connsiteY3" fmla="*/ 785572 h 1734859"/>
                  <a:gd name="connsiteX4" fmla="*/ 0 w 2941989"/>
                  <a:gd name="connsiteY4" fmla="*/ 1734859 h 1734859"/>
                  <a:gd name="connsiteX5" fmla="*/ 0 w 2941989"/>
                  <a:gd name="connsiteY5" fmla="*/ 1125259 h 1734859"/>
                  <a:gd name="connsiteX0" fmla="*/ 0 w 2941989"/>
                  <a:gd name="connsiteY0" fmla="*/ 1125259 h 1734859"/>
                  <a:gd name="connsiteX1" fmla="*/ 2253782 w 2941989"/>
                  <a:gd name="connsiteY1" fmla="*/ 6803 h 1734859"/>
                  <a:gd name="connsiteX2" fmla="*/ 2941989 w 2941989"/>
                  <a:gd name="connsiteY2" fmla="*/ 0 h 1734859"/>
                  <a:gd name="connsiteX3" fmla="*/ 2441106 w 2941989"/>
                  <a:gd name="connsiteY3" fmla="*/ 877406 h 1734859"/>
                  <a:gd name="connsiteX4" fmla="*/ 0 w 2941989"/>
                  <a:gd name="connsiteY4" fmla="*/ 1734859 h 1734859"/>
                  <a:gd name="connsiteX5" fmla="*/ 0 w 2941989"/>
                  <a:gd name="connsiteY5" fmla="*/ 1125259 h 1734859"/>
                  <a:gd name="connsiteX0" fmla="*/ 0 w 2797610"/>
                  <a:gd name="connsiteY0" fmla="*/ 1118456 h 1728056"/>
                  <a:gd name="connsiteX1" fmla="*/ 2253782 w 2797610"/>
                  <a:gd name="connsiteY1" fmla="*/ 0 h 1728056"/>
                  <a:gd name="connsiteX2" fmla="*/ 2797610 w 2797610"/>
                  <a:gd name="connsiteY2" fmla="*/ 100336 h 1728056"/>
                  <a:gd name="connsiteX3" fmla="*/ 2441106 w 2797610"/>
                  <a:gd name="connsiteY3" fmla="*/ 870603 h 1728056"/>
                  <a:gd name="connsiteX4" fmla="*/ 0 w 2797610"/>
                  <a:gd name="connsiteY4" fmla="*/ 1728056 h 1728056"/>
                  <a:gd name="connsiteX5" fmla="*/ 0 w 2797610"/>
                  <a:gd name="connsiteY5" fmla="*/ 1118456 h 1728056"/>
                  <a:gd name="connsiteX0" fmla="*/ 0 w 2691732"/>
                  <a:gd name="connsiteY0" fmla="*/ 1118456 h 1728056"/>
                  <a:gd name="connsiteX1" fmla="*/ 2253782 w 2691732"/>
                  <a:gd name="connsiteY1" fmla="*/ 0 h 1728056"/>
                  <a:gd name="connsiteX2" fmla="*/ 2691732 w 2691732"/>
                  <a:gd name="connsiteY2" fmla="*/ 253392 h 1728056"/>
                  <a:gd name="connsiteX3" fmla="*/ 2441106 w 2691732"/>
                  <a:gd name="connsiteY3" fmla="*/ 870603 h 1728056"/>
                  <a:gd name="connsiteX4" fmla="*/ 0 w 2691732"/>
                  <a:gd name="connsiteY4" fmla="*/ 1728056 h 1728056"/>
                  <a:gd name="connsiteX5" fmla="*/ 0 w 2691732"/>
                  <a:gd name="connsiteY5" fmla="*/ 1118456 h 17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1732" h="1728056">
                    <a:moveTo>
                      <a:pt x="0" y="1118456"/>
                    </a:moveTo>
                    <a:lnTo>
                      <a:pt x="2253782" y="0"/>
                    </a:lnTo>
                    <a:lnTo>
                      <a:pt x="2691732" y="253392"/>
                    </a:lnTo>
                    <a:lnTo>
                      <a:pt x="2441106" y="870603"/>
                    </a:lnTo>
                    <a:lnTo>
                      <a:pt x="0" y="1728056"/>
                    </a:lnTo>
                    <a:lnTo>
                      <a:pt x="0" y="1118456"/>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1" name="Group 20"/>
              <p:cNvGrpSpPr/>
              <p:nvPr userDrawn="1"/>
            </p:nvGrpSpPr>
            <p:grpSpPr>
              <a:xfrm>
                <a:off x="0" y="3208886"/>
                <a:ext cx="5181807" cy="861332"/>
                <a:chOff x="0" y="1822675"/>
                <a:chExt cx="5181807" cy="1369636"/>
              </a:xfrm>
            </p:grpSpPr>
            <p:sp>
              <p:nvSpPr>
                <p:cNvPr id="22" name="Rectangle 21"/>
                <p:cNvSpPr/>
                <p:nvPr userDrawn="1"/>
              </p:nvSpPr>
              <p:spPr>
                <a:xfrm>
                  <a:off x="0" y="2582711"/>
                  <a:ext cx="2620817"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Pentagon 9"/>
                <p:cNvSpPr/>
                <p:nvPr userDrawn="1"/>
              </p:nvSpPr>
              <p:spPr>
                <a:xfrm>
                  <a:off x="2620818" y="1822675"/>
                  <a:ext cx="2560989" cy="1369636"/>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1955800 w 2349233"/>
                    <a:gd name="connsiteY3" fmla="*/ 609600 h 1828800"/>
                    <a:gd name="connsiteX4" fmla="*/ 0 w 2349233"/>
                    <a:gd name="connsiteY4" fmla="*/ 1828800 h 1828800"/>
                    <a:gd name="connsiteX5" fmla="*/ 0 w 2349233"/>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2254183 w 2349233"/>
                    <a:gd name="connsiteY3" fmla="*/ 1267736 h 1828800"/>
                    <a:gd name="connsiteX4" fmla="*/ 0 w 2349233"/>
                    <a:gd name="connsiteY4" fmla="*/ 1828800 h 1828800"/>
                    <a:gd name="connsiteX5" fmla="*/ 0 w 2349233"/>
                    <a:gd name="connsiteY5" fmla="*/ 1219200 h 1828800"/>
                    <a:gd name="connsiteX0" fmla="*/ 0 w 2349233"/>
                    <a:gd name="connsiteY0" fmla="*/ 698814 h 1308414"/>
                    <a:gd name="connsiteX1" fmla="*/ 1991761 w 2349233"/>
                    <a:gd name="connsiteY1" fmla="*/ 0 h 1308414"/>
                    <a:gd name="connsiteX2" fmla="*/ 2349233 w 2349233"/>
                    <a:gd name="connsiteY2" fmla="*/ 127000 h 1308414"/>
                    <a:gd name="connsiteX3" fmla="*/ 2254183 w 2349233"/>
                    <a:gd name="connsiteY3" fmla="*/ 747350 h 1308414"/>
                    <a:gd name="connsiteX4" fmla="*/ 0 w 2349233"/>
                    <a:gd name="connsiteY4" fmla="*/ 1308414 h 1308414"/>
                    <a:gd name="connsiteX5" fmla="*/ 0 w 2349233"/>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254183 w 2551364"/>
                    <a:gd name="connsiteY3" fmla="*/ 747350 h 1308414"/>
                    <a:gd name="connsiteX4" fmla="*/ 0 w 2551364"/>
                    <a:gd name="connsiteY4" fmla="*/ 1308414 h 1308414"/>
                    <a:gd name="connsiteX5" fmla="*/ 0 w 2551364"/>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129055 w 2551364"/>
                    <a:gd name="connsiteY3" fmla="*/ 823877 h 1308414"/>
                    <a:gd name="connsiteX4" fmla="*/ 0 w 2551364"/>
                    <a:gd name="connsiteY4" fmla="*/ 1308414 h 1308414"/>
                    <a:gd name="connsiteX5" fmla="*/ 0 w 2551364"/>
                    <a:gd name="connsiteY5" fmla="*/ 698814 h 1308414"/>
                    <a:gd name="connsiteX0" fmla="*/ 0 w 2551364"/>
                    <a:gd name="connsiteY0" fmla="*/ 760036 h 1369636"/>
                    <a:gd name="connsiteX1" fmla="*/ 2136140 w 2551364"/>
                    <a:gd name="connsiteY1" fmla="*/ 0 h 1369636"/>
                    <a:gd name="connsiteX2" fmla="*/ 2551364 w 2551364"/>
                    <a:gd name="connsiteY2" fmla="*/ 295360 h 1369636"/>
                    <a:gd name="connsiteX3" fmla="*/ 2129055 w 2551364"/>
                    <a:gd name="connsiteY3" fmla="*/ 885099 h 1369636"/>
                    <a:gd name="connsiteX4" fmla="*/ 0 w 2551364"/>
                    <a:gd name="connsiteY4" fmla="*/ 1369636 h 1369636"/>
                    <a:gd name="connsiteX5" fmla="*/ 0 w 2551364"/>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29055 w 2618741"/>
                    <a:gd name="connsiteY3" fmla="*/ 885099 h 1369636"/>
                    <a:gd name="connsiteX4" fmla="*/ 0 w 2618741"/>
                    <a:gd name="connsiteY4" fmla="*/ 1369636 h 1369636"/>
                    <a:gd name="connsiteX5" fmla="*/ 0 w 2618741"/>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96432 w 2618741"/>
                    <a:gd name="connsiteY3" fmla="*/ 885099 h 1369636"/>
                    <a:gd name="connsiteX4" fmla="*/ 0 w 2618741"/>
                    <a:gd name="connsiteY4" fmla="*/ 1369636 h 1369636"/>
                    <a:gd name="connsiteX5" fmla="*/ 0 w 2618741"/>
                    <a:gd name="connsiteY5" fmla="*/ 760036 h 1369636"/>
                    <a:gd name="connsiteX0" fmla="*/ 0 w 2560989"/>
                    <a:gd name="connsiteY0" fmla="*/ 760036 h 1369636"/>
                    <a:gd name="connsiteX1" fmla="*/ 2136140 w 2560989"/>
                    <a:gd name="connsiteY1" fmla="*/ 0 h 1369636"/>
                    <a:gd name="connsiteX2" fmla="*/ 2560989 w 2560989"/>
                    <a:gd name="connsiteY2" fmla="*/ 310664 h 1369636"/>
                    <a:gd name="connsiteX3" fmla="*/ 2196432 w 2560989"/>
                    <a:gd name="connsiteY3" fmla="*/ 885099 h 1369636"/>
                    <a:gd name="connsiteX4" fmla="*/ 0 w 2560989"/>
                    <a:gd name="connsiteY4" fmla="*/ 1369636 h 1369636"/>
                    <a:gd name="connsiteX5" fmla="*/ 0 w 2560989"/>
                    <a:gd name="connsiteY5" fmla="*/ 760036 h 136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89" h="1369636">
                      <a:moveTo>
                        <a:pt x="0" y="760036"/>
                      </a:moveTo>
                      <a:lnTo>
                        <a:pt x="2136140" y="0"/>
                      </a:lnTo>
                      <a:lnTo>
                        <a:pt x="2560989" y="310664"/>
                      </a:lnTo>
                      <a:lnTo>
                        <a:pt x="2196432" y="885099"/>
                      </a:lnTo>
                      <a:lnTo>
                        <a:pt x="0" y="1369636"/>
                      </a:lnTo>
                      <a:lnTo>
                        <a:pt x="0" y="760036"/>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grpSp>
      <p:grpSp>
        <p:nvGrpSpPr>
          <p:cNvPr id="24" name="Group 23"/>
          <p:cNvGrpSpPr/>
          <p:nvPr userDrawn="1"/>
        </p:nvGrpSpPr>
        <p:grpSpPr>
          <a:xfrm rot="20331427">
            <a:off x="1477741" y="1655769"/>
            <a:ext cx="2457683" cy="4577149"/>
            <a:chOff x="6140449" y="1116114"/>
            <a:chExt cx="1927226" cy="3589236"/>
          </a:xfrm>
        </p:grpSpPr>
        <p:sp>
          <p:nvSpPr>
            <p:cNvPr id="25" name="Rectangle 2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2400" dirty="0"/>
            </a:p>
          </p:txBody>
        </p:sp>
        <p:sp>
          <p:nvSpPr>
            <p:cNvPr id="26"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pPr rtl="0"/>
              <a:endParaRPr lang="en-US" sz="2400" dirty="0"/>
            </a:p>
          </p:txBody>
        </p:sp>
      </p:grpSp>
      <p:sp>
        <p:nvSpPr>
          <p:cNvPr id="27" name="Picture Placeholder 7"/>
          <p:cNvSpPr>
            <a:spLocks noGrp="1"/>
          </p:cNvSpPr>
          <p:nvPr>
            <p:ph type="pic" sz="quarter" idx="10" hasCustomPrompt="1"/>
          </p:nvPr>
        </p:nvSpPr>
        <p:spPr>
          <a:xfrm rot="20331427">
            <a:off x="1637673" y="2308242"/>
            <a:ext cx="2137819" cy="3212805"/>
          </a:xfrm>
          <a:prstGeom prst="rect">
            <a:avLst/>
          </a:prstGeom>
          <a:ln>
            <a:noFill/>
          </a:ln>
        </p:spPr>
        <p:txBody>
          <a:bodyPr bIns="457200" anchor="b"/>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68175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MockUp5">
    <p:spTree>
      <p:nvGrpSpPr>
        <p:cNvPr id="1" name=""/>
        <p:cNvGrpSpPr/>
        <p:nvPr/>
      </p:nvGrpSpPr>
      <p:grpSpPr>
        <a:xfrm>
          <a:off x="0" y="0"/>
          <a:ext cx="0" cy="0"/>
          <a:chOff x="0" y="0"/>
          <a:chExt cx="0" cy="0"/>
        </a:xfrm>
      </p:grpSpPr>
      <p:grpSp>
        <p:nvGrpSpPr>
          <p:cNvPr id="15" name="Group 20"/>
          <p:cNvGrpSpPr/>
          <p:nvPr userDrawn="1"/>
        </p:nvGrpSpPr>
        <p:grpSpPr>
          <a:xfrm>
            <a:off x="5802170" y="1472933"/>
            <a:ext cx="5867577" cy="4668552"/>
            <a:chOff x="2094899" y="1081795"/>
            <a:chExt cx="4400683" cy="3501414"/>
          </a:xfrm>
        </p:grpSpPr>
        <p:sp>
          <p:nvSpPr>
            <p:cNvPr id="18" name="Rectangle 17"/>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0" name="Freeform 19"/>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1"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sz="2400" dirty="0"/>
                <a:t> </a:t>
              </a:r>
            </a:p>
          </p:txBody>
        </p:sp>
        <p:sp>
          <p:nvSpPr>
            <p:cNvPr id="28"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31" name="Picture Placeholder 7"/>
          <p:cNvSpPr>
            <a:spLocks noGrp="1"/>
          </p:cNvSpPr>
          <p:nvPr>
            <p:ph type="pic" sz="quarter" idx="10" hasCustomPrompt="1"/>
          </p:nvPr>
        </p:nvSpPr>
        <p:spPr>
          <a:xfrm>
            <a:off x="6052795" y="1694031"/>
            <a:ext cx="5344831" cy="3013159"/>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1"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2"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204829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MockUp5">
    <p:spTree>
      <p:nvGrpSpPr>
        <p:cNvPr id="1" name=""/>
        <p:cNvGrpSpPr/>
        <p:nvPr/>
      </p:nvGrpSpPr>
      <p:grpSpPr>
        <a:xfrm>
          <a:off x="0" y="0"/>
          <a:ext cx="0" cy="0"/>
          <a:chOff x="0" y="0"/>
          <a:chExt cx="0" cy="0"/>
        </a:xfrm>
      </p:grpSpPr>
      <p:sp>
        <p:nvSpPr>
          <p:cNvPr id="11"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2"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13" name="Group 20"/>
          <p:cNvGrpSpPr/>
          <p:nvPr userDrawn="1"/>
        </p:nvGrpSpPr>
        <p:grpSpPr>
          <a:xfrm>
            <a:off x="3985542" y="1701800"/>
            <a:ext cx="4220917" cy="3358381"/>
            <a:chOff x="2094899" y="1081795"/>
            <a:chExt cx="4400683" cy="3501414"/>
          </a:xfrm>
        </p:grpSpPr>
        <p:sp>
          <p:nvSpPr>
            <p:cNvPr id="14" name="Rectangle 13"/>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7" name="Freeform 16"/>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2"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sz="2400" dirty="0"/>
                <a:t> </a:t>
              </a:r>
            </a:p>
          </p:txBody>
        </p:sp>
        <p:sp>
          <p:nvSpPr>
            <p:cNvPr id="23"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24" name="Picture Placeholder 7"/>
          <p:cNvSpPr>
            <a:spLocks noGrp="1"/>
          </p:cNvSpPr>
          <p:nvPr>
            <p:ph type="pic" sz="quarter" idx="10" hasCustomPrompt="1"/>
          </p:nvPr>
        </p:nvSpPr>
        <p:spPr>
          <a:xfrm>
            <a:off x="4173566" y="1860848"/>
            <a:ext cx="3844869" cy="2167552"/>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25317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MockUp7">
    <p:spTree>
      <p:nvGrpSpPr>
        <p:cNvPr id="1" name=""/>
        <p:cNvGrpSpPr/>
        <p:nvPr/>
      </p:nvGrpSpPr>
      <p:grpSpPr>
        <a:xfrm>
          <a:off x="0" y="0"/>
          <a:ext cx="0" cy="0"/>
          <a:chOff x="0" y="0"/>
          <a:chExt cx="0" cy="0"/>
        </a:xfrm>
      </p:grpSpPr>
      <p:grpSp>
        <p:nvGrpSpPr>
          <p:cNvPr id="20" name="Group 300"/>
          <p:cNvGrpSpPr/>
          <p:nvPr userDrawn="1"/>
        </p:nvGrpSpPr>
        <p:grpSpPr>
          <a:xfrm>
            <a:off x="512904" y="1537100"/>
            <a:ext cx="5176696" cy="2707424"/>
            <a:chOff x="2844800" y="1304396"/>
            <a:chExt cx="2803525" cy="1466250"/>
          </a:xfrm>
        </p:grpSpPr>
        <p:grpSp>
          <p:nvGrpSpPr>
            <p:cNvPr id="21" name="Group 44"/>
            <p:cNvGrpSpPr/>
            <p:nvPr/>
          </p:nvGrpSpPr>
          <p:grpSpPr>
            <a:xfrm>
              <a:off x="3209925" y="1304396"/>
              <a:ext cx="2073275" cy="1397000"/>
              <a:chOff x="4843457" y="992546"/>
              <a:chExt cx="2073275" cy="1397000"/>
            </a:xfrm>
          </p:grpSpPr>
          <p:sp>
            <p:nvSpPr>
              <p:cNvPr id="26"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7"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8"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grpSp>
          <p:nvGrpSpPr>
            <p:cNvPr id="22" name="Group 43"/>
            <p:cNvGrpSpPr/>
            <p:nvPr/>
          </p:nvGrpSpPr>
          <p:grpSpPr>
            <a:xfrm>
              <a:off x="2844800" y="2648409"/>
              <a:ext cx="2803525" cy="122237"/>
              <a:chOff x="4462463" y="2425701"/>
              <a:chExt cx="2803525" cy="122237"/>
            </a:xfrm>
          </p:grpSpPr>
          <p:sp>
            <p:nvSpPr>
              <p:cNvPr id="23"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4"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5"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grpSp>
      <p:sp>
        <p:nvSpPr>
          <p:cNvPr id="31" name="Picture Placeholder 7"/>
          <p:cNvSpPr>
            <a:spLocks noGrp="1"/>
          </p:cNvSpPr>
          <p:nvPr>
            <p:ph type="pic" sz="quarter" idx="10" hasCustomPrompt="1"/>
          </p:nvPr>
        </p:nvSpPr>
        <p:spPr>
          <a:xfrm>
            <a:off x="1339533" y="1677804"/>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133757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32_mockup">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grpSp>
        <p:nvGrpSpPr>
          <p:cNvPr id="5" name="Group 4"/>
          <p:cNvGrpSpPr/>
          <p:nvPr userDrawn="1"/>
        </p:nvGrpSpPr>
        <p:grpSpPr>
          <a:xfrm>
            <a:off x="6173443" y="1766180"/>
            <a:ext cx="5466709" cy="4014867"/>
            <a:chOff x="-228600" y="1301750"/>
            <a:chExt cx="4279900" cy="3143250"/>
          </a:xfrm>
        </p:grpSpPr>
        <p:grpSp>
          <p:nvGrpSpPr>
            <p:cNvPr id="6" name="Group 5"/>
            <p:cNvGrpSpPr/>
            <p:nvPr/>
          </p:nvGrpSpPr>
          <p:grpSpPr>
            <a:xfrm>
              <a:off x="-228600" y="1301750"/>
              <a:ext cx="4279900" cy="3143250"/>
              <a:chOff x="-228600" y="1301750"/>
              <a:chExt cx="4279900" cy="3143250"/>
            </a:xfrm>
          </p:grpSpPr>
          <p:sp>
            <p:nvSpPr>
              <p:cNvPr id="12" name="Rounded Rectangle 11"/>
              <p:cNvSpPr/>
              <p:nvPr/>
            </p:nvSpPr>
            <p:spPr>
              <a:xfrm>
                <a:off x="-228600" y="1301750"/>
                <a:ext cx="4279900" cy="3143250"/>
              </a:xfrm>
              <a:prstGeom prst="roundRect">
                <a:avLst>
                  <a:gd name="adj" fmla="val 5354"/>
                </a:avLst>
              </a:prstGeom>
              <a:solidFill>
                <a:schemeClr val="tx2">
                  <a:lumMod val="50000"/>
                  <a:lumOff val="50000"/>
                  <a:shade val="30000"/>
                  <a:satMod val="1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3" name="Rectangle 12"/>
              <p:cNvSpPr/>
              <p:nvPr/>
            </p:nvSpPr>
            <p:spPr>
              <a:xfrm>
                <a:off x="253307" y="1499394"/>
                <a:ext cx="3419475" cy="2747962"/>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sp>
          <p:nvSpPr>
            <p:cNvPr id="8" name="Rounded Rectangle 7"/>
            <p:cNvSpPr/>
            <p:nvPr/>
          </p:nvSpPr>
          <p:spPr>
            <a:xfrm>
              <a:off x="3839184" y="2540000"/>
              <a:ext cx="92075" cy="666750"/>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9" name="Oval 8"/>
            <p:cNvSpPr/>
            <p:nvPr/>
          </p:nvSpPr>
          <p:spPr>
            <a:xfrm>
              <a:off x="-132063" y="2723356"/>
              <a:ext cx="300038" cy="30003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sp>
          <p:nvSpPr>
            <p:cNvPr id="11" name="Right Triangle 10"/>
            <p:cNvSpPr/>
            <p:nvPr/>
          </p:nvSpPr>
          <p:spPr>
            <a:xfrm flipH="1" flipV="1">
              <a:off x="253307" y="1499394"/>
              <a:ext cx="3419856" cy="2747962"/>
            </a:xfrm>
            <a:prstGeom prst="r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p>
          </p:txBody>
        </p:sp>
      </p:grpSp>
      <p:sp>
        <p:nvSpPr>
          <p:cNvPr id="7" name="Picture Placeholder 7"/>
          <p:cNvSpPr>
            <a:spLocks noGrp="1"/>
          </p:cNvSpPr>
          <p:nvPr>
            <p:ph type="pic" sz="quarter" idx="11" hasCustomPrompt="1"/>
          </p:nvPr>
        </p:nvSpPr>
        <p:spPr>
          <a:xfrm>
            <a:off x="6776936" y="2018629"/>
            <a:ext cx="4368176" cy="3509968"/>
          </a:xfrm>
          <a:prstGeom prst="rect">
            <a:avLst/>
          </a:prstGeom>
          <a:solidFill>
            <a:schemeClr val="tx2">
              <a:lumMod val="10000"/>
              <a:lumOff val="90000"/>
            </a:schemeClr>
          </a:solidFill>
          <a:ln w="19050">
            <a:noFill/>
          </a:ln>
        </p:spPr>
        <p:txBody>
          <a:bodyPr lIns="0" tIns="0" rIns="0" bIns="274320" anchor="b"/>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84211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4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2_Pic08_0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1" y="-12699"/>
            <a:ext cx="12191999" cy="3644900"/>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26886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3_Pic05">
    <p:spTree>
      <p:nvGrpSpPr>
        <p:cNvPr id="1" name=""/>
        <p:cNvGrpSpPr/>
        <p:nvPr/>
      </p:nvGrpSpPr>
      <p:grpSpPr>
        <a:xfrm>
          <a:off x="0" y="0"/>
          <a:ext cx="0" cy="0"/>
          <a:chOff x="0" y="0"/>
          <a:chExt cx="0" cy="0"/>
        </a:xfrm>
      </p:grpSpPr>
      <p:sp>
        <p:nvSpPr>
          <p:cNvPr id="11" name="Picture Placeholder 7"/>
          <p:cNvSpPr>
            <a:spLocks noGrp="1"/>
          </p:cNvSpPr>
          <p:nvPr>
            <p:ph type="pic" sz="quarter" idx="10" hasCustomPrompt="1"/>
          </p:nvPr>
        </p:nvSpPr>
        <p:spPr>
          <a:xfrm>
            <a:off x="0" y="1"/>
            <a:ext cx="12192000" cy="6857999"/>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Click Icon To Add Image</a:t>
            </a:r>
          </a:p>
        </p:txBody>
      </p:sp>
      <p:sp>
        <p:nvSpPr>
          <p:cNvPr id="16"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2667" b="1" baseline="0">
                <a:solidFill>
                  <a:schemeClr val="bg1"/>
                </a:solidFill>
              </a:defRPr>
            </a:lvl1pPr>
          </a:lstStyle>
          <a:p>
            <a:r>
              <a:rPr lang="en-US" dirty="0"/>
              <a:t>Click To Edit Master Title Style</a:t>
            </a:r>
          </a:p>
        </p:txBody>
      </p:sp>
      <p:sp>
        <p:nvSpPr>
          <p:cNvPr id="17" name="Text Placeholder 3"/>
          <p:cNvSpPr>
            <a:spLocks noGrp="1"/>
          </p:cNvSpPr>
          <p:nvPr>
            <p:ph type="body" sz="half" idx="2" hasCustomPrompt="1"/>
          </p:nvPr>
        </p:nvSpPr>
        <p:spPr>
          <a:xfrm>
            <a:off x="3352800" y="985788"/>
            <a:ext cx="5486400"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866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down)">
                                      <p:cBhvr>
                                        <p:cTn id="11" dur="500"/>
                                        <p:tgtEl>
                                          <p:spTgt spid="17">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build="p">
        <p:tmplLst>
          <p:tmpl lvl="1">
            <p:tnLst>
              <p:par>
                <p:cTn presetID="22" presetClass="entr" presetSubtype="4"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down)">
                      <p:cBhvr>
                        <p:cTn dur="500"/>
                        <p:tgtEl>
                          <p:spTgt spid="17"/>
                        </p:tgtEl>
                      </p:cBhvr>
                    </p:animEffect>
                  </p:childTnLst>
                </p:cTn>
              </p:par>
            </p:tnLst>
          </p:tmpl>
        </p:tmplLst>
      </p:bldP>
    </p:bld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Pic5">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0" y="1885772"/>
            <a:ext cx="4165600" cy="2660829"/>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0" name="Rectangle 19"/>
          <p:cNvSpPr/>
          <p:nvPr userDrawn="1"/>
        </p:nvSpPr>
        <p:spPr>
          <a:xfrm>
            <a:off x="4165601" y="1885772"/>
            <a:ext cx="8004843" cy="2660829"/>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Freeform 45"/>
          <p:cNvSpPr>
            <a:spLocks noEditPoints="1"/>
          </p:cNvSpPr>
          <p:nvPr userDrawn="1"/>
        </p:nvSpPr>
        <p:spPr bwMode="auto">
          <a:xfrm>
            <a:off x="4561641" y="256106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3" name="Text Placeholder 3"/>
          <p:cNvSpPr>
            <a:spLocks noGrp="1"/>
          </p:cNvSpPr>
          <p:nvPr>
            <p:ph type="body" sz="half" idx="15"/>
          </p:nvPr>
        </p:nvSpPr>
        <p:spPr>
          <a:xfrm>
            <a:off x="5077865" y="2540820"/>
            <a:ext cx="6379243"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24" name="Freeform 45"/>
          <p:cNvSpPr>
            <a:spLocks noEditPoints="1"/>
          </p:cNvSpPr>
          <p:nvPr userDrawn="1"/>
        </p:nvSpPr>
        <p:spPr bwMode="auto">
          <a:xfrm>
            <a:off x="4561641" y="3224544"/>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5" name="Text Placeholder 3"/>
          <p:cNvSpPr>
            <a:spLocks noGrp="1"/>
          </p:cNvSpPr>
          <p:nvPr>
            <p:ph type="body" sz="half" idx="16"/>
          </p:nvPr>
        </p:nvSpPr>
        <p:spPr>
          <a:xfrm>
            <a:off x="5077868" y="3204293"/>
            <a:ext cx="6379241"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26" name="Freeform 45"/>
          <p:cNvSpPr>
            <a:spLocks noEditPoints="1"/>
          </p:cNvSpPr>
          <p:nvPr userDrawn="1"/>
        </p:nvSpPr>
        <p:spPr bwMode="auto">
          <a:xfrm>
            <a:off x="4561641" y="384991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7" name="Text Placeholder 3"/>
          <p:cNvSpPr>
            <a:spLocks noGrp="1"/>
          </p:cNvSpPr>
          <p:nvPr>
            <p:ph type="body" sz="half" idx="17"/>
          </p:nvPr>
        </p:nvSpPr>
        <p:spPr>
          <a:xfrm>
            <a:off x="5077868" y="3829669"/>
            <a:ext cx="6379241"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34" name="Text Placeholder 3"/>
          <p:cNvSpPr>
            <a:spLocks noGrp="1"/>
          </p:cNvSpPr>
          <p:nvPr>
            <p:ph type="body" sz="half" idx="21"/>
          </p:nvPr>
        </p:nvSpPr>
        <p:spPr>
          <a:xfrm>
            <a:off x="4639229" y="2147528"/>
            <a:ext cx="6862419" cy="257040"/>
          </a:xfrm>
          <a:prstGeom prst="rect">
            <a:avLst/>
          </a:prstGeom>
        </p:spPr>
        <p:txBody>
          <a:bodyPr wrap="none" lIns="0" tIns="0" rIns="0" bIns="0" anchor="ctr">
            <a:noAutofit/>
          </a:bodyPr>
          <a:lstStyle>
            <a:lvl1pPr marL="0" indent="0" algn="l">
              <a:buNone/>
              <a:defRPr sz="1867" b="1" baseline="0">
                <a:solidFill>
                  <a:schemeClr val="tx1">
                    <a:lumMod val="75000"/>
                    <a:lumOff val="2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17"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233403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par>
                          <p:cTn id="21" fill="hold">
                            <p:stCondLst>
                              <p:cond delay="2500"/>
                            </p:stCondLst>
                            <p:childTnLst>
                              <p:par>
                                <p:cTn id="22" presetID="22" presetClass="entr" presetSubtype="8" fill="hold" grpId="0" nodeType="afterEffect" nodePh="1">
                                  <p:stCondLst>
                                    <p:cond delay="0"/>
                                  </p:stCondLst>
                                  <p:endCondLst>
                                    <p:cond evt="begin" delay="0">
                                      <p:tn val="22"/>
                                    </p:cond>
                                  </p:endCondLst>
                                  <p:childTnLst>
                                    <p:set>
                                      <p:cBhvr>
                                        <p:cTn id="23" dur="1" fill="hold">
                                          <p:stCondLst>
                                            <p:cond delay="0"/>
                                          </p:stCondLst>
                                        </p:cTn>
                                        <p:tgtEl>
                                          <p:spTgt spid="34">
                                            <p:txEl>
                                              <p:pRg st="0" end="0"/>
                                            </p:txEl>
                                          </p:spTgt>
                                        </p:tgtEl>
                                        <p:attrNameLst>
                                          <p:attrName>style.visibility</p:attrName>
                                        </p:attrNameLst>
                                      </p:cBhvr>
                                      <p:to>
                                        <p:strVal val="visible"/>
                                      </p:to>
                                    </p:set>
                                    <p:animEffect transition="in" filter="wipe(left)">
                                      <p:cBhvr>
                                        <p:cTn id="24" dur="500"/>
                                        <p:tgtEl>
                                          <p:spTgt spid="34">
                                            <p:txEl>
                                              <p:pRg st="0" end="0"/>
                                            </p:txEl>
                                          </p:spTgt>
                                        </p:tgtEl>
                                      </p:cBhvr>
                                    </p:animEffect>
                                  </p:childTnLst>
                                </p:cTn>
                              </p:par>
                            </p:childTnLst>
                          </p:cTn>
                        </p:par>
                        <p:par>
                          <p:cTn id="25" fill="hold">
                            <p:stCondLst>
                              <p:cond delay="3000"/>
                            </p:stCondLst>
                            <p:childTnLst>
                              <p:par>
                                <p:cTn id="26" presetID="53"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par>
                                <p:cTn id="31" presetID="22" presetClass="entr" presetSubtype="8" fill="hold" grpId="0" nodeType="withEffect" nodePh="1">
                                  <p:stCondLst>
                                    <p:cond delay="0"/>
                                  </p:stCondLst>
                                  <p:endCondLst>
                                    <p:cond evt="begin" delay="0">
                                      <p:tn val="31"/>
                                    </p:cond>
                                  </p:endCondLst>
                                  <p:childTnLst>
                                    <p:set>
                                      <p:cBhvr>
                                        <p:cTn id="32" dur="1" fill="hold">
                                          <p:stCondLst>
                                            <p:cond delay="0"/>
                                          </p:stCondLst>
                                        </p:cTn>
                                        <p:tgtEl>
                                          <p:spTgt spid="23">
                                            <p:txEl>
                                              <p:pRg st="0" end="0"/>
                                            </p:txEl>
                                          </p:spTgt>
                                        </p:tgtEl>
                                        <p:attrNameLst>
                                          <p:attrName>style.visibility</p:attrName>
                                        </p:attrNameLst>
                                      </p:cBhvr>
                                      <p:to>
                                        <p:strVal val="visible"/>
                                      </p:to>
                                    </p:set>
                                    <p:animEffect transition="in" filter="wipe(left)">
                                      <p:cBhvr>
                                        <p:cTn id="33" dur="500"/>
                                        <p:tgtEl>
                                          <p:spTgt spid="23">
                                            <p:txEl>
                                              <p:pRg st="0" end="0"/>
                                            </p:txEl>
                                          </p:spTgt>
                                        </p:tgtEl>
                                      </p:cBhvr>
                                    </p:animEffect>
                                  </p:childTnLst>
                                </p:cTn>
                              </p:par>
                            </p:childTnLst>
                          </p:cTn>
                        </p:par>
                        <p:par>
                          <p:cTn id="34" fill="hold">
                            <p:stCondLst>
                              <p:cond delay="3500"/>
                            </p:stCondLst>
                            <p:childTnLst>
                              <p:par>
                                <p:cTn id="35" presetID="53"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22" presetClass="entr" presetSubtype="8" fill="hold" grpId="0" nodeType="withEffect" nodePh="1">
                                  <p:stCondLst>
                                    <p:cond delay="0"/>
                                  </p:stCondLst>
                                  <p:endCondLst>
                                    <p:cond evt="begin" delay="0">
                                      <p:tn val="40"/>
                                    </p:cond>
                                  </p:end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wipe(left)">
                                      <p:cBhvr>
                                        <p:cTn id="42" dur="500"/>
                                        <p:tgtEl>
                                          <p:spTgt spid="25">
                                            <p:txEl>
                                              <p:pRg st="0" end="0"/>
                                            </p:txEl>
                                          </p:spTgt>
                                        </p:tgtEl>
                                      </p:cBhvr>
                                    </p:animEffect>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par>
                                <p:cTn id="49" presetID="22" presetClass="entr" presetSubtype="8" fill="hold" grpId="0" nodeType="withEffect" nodePh="1">
                                  <p:stCondLst>
                                    <p:cond delay="0"/>
                                  </p:stCondLst>
                                  <p:endCondLst>
                                    <p:cond evt="begin" delay="0">
                                      <p:tn val="49"/>
                                    </p:cond>
                                  </p:endCondLst>
                                  <p:childTnLst>
                                    <p:set>
                                      <p:cBhvr>
                                        <p:cTn id="50" dur="1" fill="hold">
                                          <p:stCondLst>
                                            <p:cond delay="0"/>
                                          </p:stCondLst>
                                        </p:cTn>
                                        <p:tgtEl>
                                          <p:spTgt spid="27">
                                            <p:txEl>
                                              <p:pRg st="0" end="0"/>
                                            </p:txEl>
                                          </p:spTgt>
                                        </p:tgtEl>
                                        <p:attrNameLst>
                                          <p:attrName>style.visibility</p:attrName>
                                        </p:attrNameLst>
                                      </p:cBhvr>
                                      <p:to>
                                        <p:strVal val="visible"/>
                                      </p:to>
                                    </p:set>
                                    <p:animEffect transition="in" filter="wipe(left)">
                                      <p:cBhvr>
                                        <p:cTn id="51"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3"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3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17"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70487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66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5" name="Picture Placeholder 7"/>
          <p:cNvSpPr>
            <a:spLocks noGrp="1"/>
          </p:cNvSpPr>
          <p:nvPr>
            <p:ph type="pic" sz="quarter" idx="10" hasCustomPrompt="1"/>
          </p:nvPr>
        </p:nvSpPr>
        <p:spPr>
          <a:xfrm>
            <a:off x="545433" y="1522209"/>
            <a:ext cx="3587015" cy="2566736"/>
          </a:xfrm>
          <a:prstGeom prst="rect">
            <a:avLst/>
          </a:prstGeom>
          <a:solidFill>
            <a:schemeClr val="tx2">
              <a:lumMod val="10000"/>
              <a:lumOff val="90000"/>
            </a:schemeClr>
          </a:solidFill>
          <a:ln w="19050">
            <a:noFill/>
          </a:ln>
        </p:spPr>
        <p:txBody>
          <a:bodyPr lIns="0" tIns="91440" rIns="0" bIns="548640" anchor="b"/>
          <a:lstStyle>
            <a:lvl1pPr algn="ctr" rtl="0">
              <a:buNone/>
              <a:defRPr sz="1867">
                <a:solidFill>
                  <a:schemeClr val="tx1">
                    <a:lumMod val="75000"/>
                    <a:lumOff val="25000"/>
                  </a:schemeClr>
                </a:solidFill>
              </a:defRPr>
            </a:lvl1pPr>
          </a:lstStyle>
          <a:p>
            <a:r>
              <a:rPr lang="en-US" dirty="0"/>
              <a:t>Image Holder</a:t>
            </a:r>
          </a:p>
        </p:txBody>
      </p:sp>
      <p:sp>
        <p:nvSpPr>
          <p:cNvPr id="6" name="Picture Placeholder 7"/>
          <p:cNvSpPr>
            <a:spLocks noGrp="1"/>
          </p:cNvSpPr>
          <p:nvPr>
            <p:ph type="pic" sz="quarter" idx="11" hasCustomPrompt="1"/>
          </p:nvPr>
        </p:nvSpPr>
        <p:spPr>
          <a:xfrm>
            <a:off x="8063834" y="1522209"/>
            <a:ext cx="3587015" cy="2566736"/>
          </a:xfrm>
          <a:prstGeom prst="rect">
            <a:avLst/>
          </a:prstGeom>
          <a:solidFill>
            <a:schemeClr val="tx2">
              <a:lumMod val="10000"/>
              <a:lumOff val="90000"/>
            </a:schemeClr>
          </a:solidFill>
          <a:ln w="19050">
            <a:noFill/>
          </a:ln>
        </p:spPr>
        <p:txBody>
          <a:bodyPr lIns="0" tIns="91440" rIns="0" bIns="54864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523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rtl="0">
              <a:buNone/>
              <a:defRPr sz="2133" b="0" baseline="0">
                <a:solidFill>
                  <a:schemeClr val="bg1"/>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bg1"/>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1285432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mpany Timelines 02">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
        <p:nvSpPr>
          <p:cNvPr id="60" name="Picture Placeholder 7"/>
          <p:cNvSpPr>
            <a:spLocks noGrp="1"/>
          </p:cNvSpPr>
          <p:nvPr>
            <p:ph type="pic" sz="quarter" idx="16" hasCustomPrompt="1"/>
          </p:nvPr>
        </p:nvSpPr>
        <p:spPr>
          <a:xfrm>
            <a:off x="545254"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1" name="Picture Placeholder 7"/>
          <p:cNvSpPr>
            <a:spLocks noGrp="1"/>
          </p:cNvSpPr>
          <p:nvPr>
            <p:ph type="pic" sz="quarter" idx="18" hasCustomPrompt="1"/>
          </p:nvPr>
        </p:nvSpPr>
        <p:spPr>
          <a:xfrm>
            <a:off x="2402163"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
        <p:nvSpPr>
          <p:cNvPr id="62" name="Picture Placeholder 7"/>
          <p:cNvSpPr>
            <a:spLocks noGrp="1"/>
          </p:cNvSpPr>
          <p:nvPr>
            <p:ph type="pic" sz="quarter" idx="19" hasCustomPrompt="1"/>
          </p:nvPr>
        </p:nvSpPr>
        <p:spPr>
          <a:xfrm>
            <a:off x="4259073"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3" name="Picture Placeholder 7"/>
          <p:cNvSpPr>
            <a:spLocks noGrp="1"/>
          </p:cNvSpPr>
          <p:nvPr>
            <p:ph type="pic" sz="quarter" idx="20" hasCustomPrompt="1"/>
          </p:nvPr>
        </p:nvSpPr>
        <p:spPr>
          <a:xfrm>
            <a:off x="6115982"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
        <p:nvSpPr>
          <p:cNvPr id="64" name="Picture Placeholder 7"/>
          <p:cNvSpPr>
            <a:spLocks noGrp="1"/>
          </p:cNvSpPr>
          <p:nvPr>
            <p:ph type="pic" sz="quarter" idx="21" hasCustomPrompt="1"/>
          </p:nvPr>
        </p:nvSpPr>
        <p:spPr>
          <a:xfrm>
            <a:off x="7972891"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5" name="Picture Placeholder 7"/>
          <p:cNvSpPr>
            <a:spLocks noGrp="1"/>
          </p:cNvSpPr>
          <p:nvPr>
            <p:ph type="pic" sz="quarter" idx="22" hasCustomPrompt="1"/>
          </p:nvPr>
        </p:nvSpPr>
        <p:spPr>
          <a:xfrm>
            <a:off x="9829801"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4001965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8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0" y="1837979"/>
            <a:ext cx="65532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0" y="1261534"/>
            <a:ext cx="65532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2" name="Rectangle 1"/>
          <p:cNvSpPr/>
          <p:nvPr userDrawn="1"/>
        </p:nvSpPr>
        <p:spPr>
          <a:xfrm>
            <a:off x="0" y="0"/>
            <a:ext cx="2844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1" name="Picture Placeholder 7"/>
          <p:cNvSpPr>
            <a:spLocks noGrp="1"/>
          </p:cNvSpPr>
          <p:nvPr>
            <p:ph type="pic" sz="quarter" idx="13" hasCustomPrompt="1"/>
          </p:nvPr>
        </p:nvSpPr>
        <p:spPr>
          <a:xfrm>
            <a:off x="1032934" y="1617134"/>
            <a:ext cx="3623733" cy="3623733"/>
          </a:xfrm>
          <a:prstGeom prst="ellipse">
            <a:avLst/>
          </a:prstGeom>
          <a:solidFill>
            <a:schemeClr val="tx2">
              <a:lumMod val="10000"/>
              <a:lumOff val="90000"/>
            </a:schemeClr>
          </a:solidFill>
          <a:ln w="19050">
            <a:noFill/>
          </a:ln>
          <a:effectLst/>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4" name="Text Placeholder 3"/>
          <p:cNvSpPr>
            <a:spLocks noGrp="1"/>
          </p:cNvSpPr>
          <p:nvPr>
            <p:ph type="body" sz="quarter" idx="14"/>
          </p:nvPr>
        </p:nvSpPr>
        <p:spPr>
          <a:xfrm>
            <a:off x="5080000" y="2311400"/>
            <a:ext cx="6553200" cy="1422400"/>
          </a:xfrm>
          <a:prstGeom prst="rect">
            <a:avLst/>
          </a:prstGeom>
        </p:spPr>
        <p:txBody>
          <a:bodyPr lIns="0" tIns="0" rIns="0" bIns="0"/>
          <a:lstStyle>
            <a:lvl1pPr marL="0" indent="0" algn="l">
              <a:buFont typeface="Arial" panose="020B0604020202020204" pitchFamily="34" charset="0"/>
              <a:buNone/>
              <a:defRPr sz="160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edit Master text styles</a:t>
            </a:r>
          </a:p>
        </p:txBody>
      </p:sp>
    </p:spTree>
    <p:extLst>
      <p:ext uri="{BB962C8B-B14F-4D97-AF65-F5344CB8AC3E}">
        <p14:creationId xmlns:p14="http://schemas.microsoft.com/office/powerpoint/2010/main" val="174762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5" grpId="0"/>
      <p:bldP spid="11" grpId="0" animBg="1"/>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7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58" name="Oval 57"/>
          <p:cNvSpPr/>
          <p:nvPr userDrawn="1"/>
        </p:nvSpPr>
        <p:spPr>
          <a:xfrm>
            <a:off x="5143424" y="1676133"/>
            <a:ext cx="1862488" cy="18624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9" name="Picture Placeholder 7"/>
          <p:cNvSpPr>
            <a:spLocks noGrp="1"/>
          </p:cNvSpPr>
          <p:nvPr>
            <p:ph type="pic" sz="quarter" idx="13" hasCustomPrompt="1"/>
          </p:nvPr>
        </p:nvSpPr>
        <p:spPr>
          <a:xfrm>
            <a:off x="5296034" y="1828743"/>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0" name="Text Placeholder 3"/>
          <p:cNvSpPr>
            <a:spLocks noGrp="1"/>
          </p:cNvSpPr>
          <p:nvPr>
            <p:ph type="body" sz="quarter" idx="16" hasCustomPrompt="1"/>
          </p:nvPr>
        </p:nvSpPr>
        <p:spPr>
          <a:xfrm>
            <a:off x="7158521" y="1949030"/>
            <a:ext cx="2429419" cy="39416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1" name="Text Placeholder 3"/>
          <p:cNvSpPr>
            <a:spLocks noGrp="1"/>
          </p:cNvSpPr>
          <p:nvPr>
            <p:ph type="body" sz="quarter" idx="17" hasCustomPrompt="1"/>
          </p:nvPr>
        </p:nvSpPr>
        <p:spPr>
          <a:xfrm>
            <a:off x="7158521" y="2323632"/>
            <a:ext cx="2429419" cy="394169"/>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2" name="Oval 61"/>
          <p:cNvSpPr/>
          <p:nvPr userDrawn="1"/>
        </p:nvSpPr>
        <p:spPr>
          <a:xfrm>
            <a:off x="5143424" y="3968016"/>
            <a:ext cx="1862488" cy="186248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3" name="Picture Placeholder 7"/>
          <p:cNvSpPr>
            <a:spLocks noGrp="1"/>
          </p:cNvSpPr>
          <p:nvPr>
            <p:ph type="pic" sz="quarter" idx="18" hasCustomPrompt="1"/>
          </p:nvPr>
        </p:nvSpPr>
        <p:spPr>
          <a:xfrm>
            <a:off x="5296034" y="4120626"/>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4" name="Oval 63"/>
          <p:cNvSpPr/>
          <p:nvPr userDrawn="1"/>
        </p:nvSpPr>
        <p:spPr>
          <a:xfrm>
            <a:off x="3418573" y="2822075"/>
            <a:ext cx="1862488" cy="18624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5" name="Picture Placeholder 7"/>
          <p:cNvSpPr>
            <a:spLocks noGrp="1"/>
          </p:cNvSpPr>
          <p:nvPr>
            <p:ph type="pic" sz="quarter" idx="19" hasCustomPrompt="1"/>
          </p:nvPr>
        </p:nvSpPr>
        <p:spPr>
          <a:xfrm>
            <a:off x="3571183" y="2974684"/>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6" name="Oval 65"/>
          <p:cNvSpPr/>
          <p:nvPr userDrawn="1"/>
        </p:nvSpPr>
        <p:spPr>
          <a:xfrm>
            <a:off x="6871483" y="2822075"/>
            <a:ext cx="1862488" cy="186248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7" name="Picture Placeholder 7"/>
          <p:cNvSpPr>
            <a:spLocks noGrp="1"/>
          </p:cNvSpPr>
          <p:nvPr>
            <p:ph type="pic" sz="quarter" idx="20" hasCustomPrompt="1"/>
          </p:nvPr>
        </p:nvSpPr>
        <p:spPr>
          <a:xfrm>
            <a:off x="7024092" y="2974684"/>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8" name="Text Placeholder 3"/>
          <p:cNvSpPr>
            <a:spLocks noGrp="1"/>
          </p:cNvSpPr>
          <p:nvPr>
            <p:ph type="body" sz="quarter" idx="21" hasCustomPrompt="1"/>
          </p:nvPr>
        </p:nvSpPr>
        <p:spPr>
          <a:xfrm>
            <a:off x="2605311" y="4835957"/>
            <a:ext cx="2429419" cy="39416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9" name="Text Placeholder 3"/>
          <p:cNvSpPr>
            <a:spLocks noGrp="1"/>
          </p:cNvSpPr>
          <p:nvPr>
            <p:ph type="body" sz="quarter" idx="22" hasCustomPrompt="1"/>
          </p:nvPr>
        </p:nvSpPr>
        <p:spPr>
          <a:xfrm>
            <a:off x="2605311" y="5210558"/>
            <a:ext cx="2429419" cy="394169"/>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0" name="Text Placeholder 3"/>
          <p:cNvSpPr>
            <a:spLocks noGrp="1"/>
          </p:cNvSpPr>
          <p:nvPr>
            <p:ph type="body" sz="quarter" idx="23" hasCustomPrompt="1"/>
          </p:nvPr>
        </p:nvSpPr>
        <p:spPr>
          <a:xfrm>
            <a:off x="836545" y="3384886"/>
            <a:ext cx="2429419" cy="39416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1" name="Text Placeholder 3"/>
          <p:cNvSpPr>
            <a:spLocks noGrp="1"/>
          </p:cNvSpPr>
          <p:nvPr>
            <p:ph type="body" sz="quarter" idx="24" hasCustomPrompt="1"/>
          </p:nvPr>
        </p:nvSpPr>
        <p:spPr>
          <a:xfrm>
            <a:off x="836545" y="3759488"/>
            <a:ext cx="2429419" cy="394169"/>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2" name="Text Placeholder 3"/>
          <p:cNvSpPr>
            <a:spLocks noGrp="1"/>
          </p:cNvSpPr>
          <p:nvPr>
            <p:ph type="body" sz="quarter" idx="25" hasCustomPrompt="1"/>
          </p:nvPr>
        </p:nvSpPr>
        <p:spPr>
          <a:xfrm>
            <a:off x="8886580" y="3384886"/>
            <a:ext cx="2429419" cy="39416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3" name="Text Placeholder 3"/>
          <p:cNvSpPr>
            <a:spLocks noGrp="1"/>
          </p:cNvSpPr>
          <p:nvPr>
            <p:ph type="body" sz="quarter" idx="26" hasCustomPrompt="1"/>
          </p:nvPr>
        </p:nvSpPr>
        <p:spPr>
          <a:xfrm>
            <a:off x="8886580" y="3759488"/>
            <a:ext cx="2429419" cy="394169"/>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116145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70">
                                            <p:txEl>
                                              <p:pRg st="0" end="0"/>
                                            </p:txEl>
                                          </p:spTgt>
                                        </p:tgtEl>
                                        <p:attrNameLst>
                                          <p:attrName>style.visibility</p:attrName>
                                        </p:attrNameLst>
                                      </p:cBhvr>
                                      <p:to>
                                        <p:strVal val="visible"/>
                                      </p:to>
                                    </p:set>
                                    <p:animEffect transition="in" filter="wipe(right)">
                                      <p:cBhvr>
                                        <p:cTn id="19" dur="500"/>
                                        <p:tgtEl>
                                          <p:spTgt spid="70">
                                            <p:txEl>
                                              <p:pRg st="0" end="0"/>
                                            </p:txEl>
                                          </p:spTgt>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71">
                                            <p:txEl>
                                              <p:pRg st="0" end="0"/>
                                            </p:txEl>
                                          </p:spTgt>
                                        </p:tgtEl>
                                        <p:attrNameLst>
                                          <p:attrName>style.visibility</p:attrName>
                                        </p:attrNameLst>
                                      </p:cBhvr>
                                      <p:to>
                                        <p:strVal val="visible"/>
                                      </p:to>
                                    </p:set>
                                    <p:animEffect transition="in" filter="wipe(right)">
                                      <p:cBhvr>
                                        <p:cTn id="23" dur="500"/>
                                        <p:tgtEl>
                                          <p:spTgt spid="71">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60">
                                            <p:txEl>
                                              <p:pRg st="0" end="0"/>
                                            </p:txEl>
                                          </p:spTgt>
                                        </p:tgtEl>
                                        <p:attrNameLst>
                                          <p:attrName>style.visibility</p:attrName>
                                        </p:attrNameLst>
                                      </p:cBhvr>
                                      <p:to>
                                        <p:strVal val="visible"/>
                                      </p:to>
                                    </p:set>
                                    <p:animEffect transition="in" filter="wipe(left)">
                                      <p:cBhvr>
                                        <p:cTn id="39" dur="500"/>
                                        <p:tgtEl>
                                          <p:spTgt spid="60">
                                            <p:txEl>
                                              <p:pRg st="0" end="0"/>
                                            </p:txEl>
                                          </p:spTgt>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wipe(left)">
                                      <p:cBhvr>
                                        <p:cTn id="43" dur="500"/>
                                        <p:tgtEl>
                                          <p:spTgt spid="61">
                                            <p:txEl>
                                              <p:pRg st="0" end="0"/>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500" fill="hold"/>
                                        <p:tgtEl>
                                          <p:spTgt spid="67"/>
                                        </p:tgtEl>
                                        <p:attrNameLst>
                                          <p:attrName>ppt_w</p:attrName>
                                        </p:attrNameLst>
                                      </p:cBhvr>
                                      <p:tavLst>
                                        <p:tav tm="0">
                                          <p:val>
                                            <p:fltVal val="0"/>
                                          </p:val>
                                        </p:tav>
                                        <p:tav tm="100000">
                                          <p:val>
                                            <p:strVal val="#ppt_w"/>
                                          </p:val>
                                        </p:tav>
                                      </p:tavLst>
                                    </p:anim>
                                    <p:anim calcmode="lin" valueType="num">
                                      <p:cBhvr>
                                        <p:cTn id="54" dur="500" fill="hold"/>
                                        <p:tgtEl>
                                          <p:spTgt spid="67"/>
                                        </p:tgtEl>
                                        <p:attrNameLst>
                                          <p:attrName>ppt_h</p:attrName>
                                        </p:attrNameLst>
                                      </p:cBhvr>
                                      <p:tavLst>
                                        <p:tav tm="0">
                                          <p:val>
                                            <p:fltVal val="0"/>
                                          </p:val>
                                        </p:tav>
                                        <p:tav tm="100000">
                                          <p:val>
                                            <p:strVal val="#ppt_h"/>
                                          </p:val>
                                        </p:tav>
                                      </p:tavLst>
                                    </p:anim>
                                    <p:animEffect transition="in" filter="fade">
                                      <p:cBhvr>
                                        <p:cTn id="55" dur="500"/>
                                        <p:tgtEl>
                                          <p:spTgt spid="67"/>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72">
                                            <p:txEl>
                                              <p:pRg st="0" end="0"/>
                                            </p:txEl>
                                          </p:spTgt>
                                        </p:tgtEl>
                                        <p:attrNameLst>
                                          <p:attrName>style.visibility</p:attrName>
                                        </p:attrNameLst>
                                      </p:cBhvr>
                                      <p:to>
                                        <p:strVal val="visible"/>
                                      </p:to>
                                    </p:set>
                                    <p:animEffect transition="in" filter="wipe(left)">
                                      <p:cBhvr>
                                        <p:cTn id="59" dur="500"/>
                                        <p:tgtEl>
                                          <p:spTgt spid="72">
                                            <p:txEl>
                                              <p:pRg st="0" end="0"/>
                                            </p:txEl>
                                          </p:spTgt>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73">
                                            <p:txEl>
                                              <p:pRg st="0" end="0"/>
                                            </p:txEl>
                                          </p:spTgt>
                                        </p:tgtEl>
                                        <p:attrNameLst>
                                          <p:attrName>style.visibility</p:attrName>
                                        </p:attrNameLst>
                                      </p:cBhvr>
                                      <p:to>
                                        <p:strVal val="visible"/>
                                      </p:to>
                                    </p:set>
                                    <p:animEffect transition="in" filter="wipe(left)">
                                      <p:cBhvr>
                                        <p:cTn id="63" dur="500"/>
                                        <p:tgtEl>
                                          <p:spTgt spid="73">
                                            <p:txEl>
                                              <p:pRg st="0" end="0"/>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p:cTn id="67" dur="500" fill="hold"/>
                                        <p:tgtEl>
                                          <p:spTgt spid="62"/>
                                        </p:tgtEl>
                                        <p:attrNameLst>
                                          <p:attrName>ppt_w</p:attrName>
                                        </p:attrNameLst>
                                      </p:cBhvr>
                                      <p:tavLst>
                                        <p:tav tm="0">
                                          <p:val>
                                            <p:fltVal val="0"/>
                                          </p:val>
                                        </p:tav>
                                        <p:tav tm="100000">
                                          <p:val>
                                            <p:strVal val="#ppt_w"/>
                                          </p:val>
                                        </p:tav>
                                      </p:tavLst>
                                    </p:anim>
                                    <p:anim calcmode="lin" valueType="num">
                                      <p:cBhvr>
                                        <p:cTn id="68" dur="500" fill="hold"/>
                                        <p:tgtEl>
                                          <p:spTgt spid="62"/>
                                        </p:tgtEl>
                                        <p:attrNameLst>
                                          <p:attrName>ppt_h</p:attrName>
                                        </p:attrNameLst>
                                      </p:cBhvr>
                                      <p:tavLst>
                                        <p:tav tm="0">
                                          <p:val>
                                            <p:fltVal val="0"/>
                                          </p:val>
                                        </p:tav>
                                        <p:tav tm="100000">
                                          <p:val>
                                            <p:strVal val="#ppt_h"/>
                                          </p:val>
                                        </p:tav>
                                      </p:tavLst>
                                    </p:anim>
                                    <p:animEffect transition="in" filter="fade">
                                      <p:cBhvr>
                                        <p:cTn id="69" dur="500"/>
                                        <p:tgtEl>
                                          <p:spTgt spid="62"/>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fltVal val="0"/>
                                          </p:val>
                                        </p:tav>
                                        <p:tav tm="100000">
                                          <p:val>
                                            <p:strVal val="#ppt_w"/>
                                          </p:val>
                                        </p:tav>
                                      </p:tavLst>
                                    </p:anim>
                                    <p:anim calcmode="lin" valueType="num">
                                      <p:cBhvr>
                                        <p:cTn id="74" dur="500" fill="hold"/>
                                        <p:tgtEl>
                                          <p:spTgt spid="63"/>
                                        </p:tgtEl>
                                        <p:attrNameLst>
                                          <p:attrName>ppt_h</p:attrName>
                                        </p:attrNameLst>
                                      </p:cBhvr>
                                      <p:tavLst>
                                        <p:tav tm="0">
                                          <p:val>
                                            <p:fltVal val="0"/>
                                          </p:val>
                                        </p:tav>
                                        <p:tav tm="100000">
                                          <p:val>
                                            <p:strVal val="#ppt_h"/>
                                          </p:val>
                                        </p:tav>
                                      </p:tavLst>
                                    </p:anim>
                                    <p:animEffect transition="in" filter="fade">
                                      <p:cBhvr>
                                        <p:cTn id="75" dur="500"/>
                                        <p:tgtEl>
                                          <p:spTgt spid="63"/>
                                        </p:tgtEl>
                                      </p:cBhvr>
                                    </p:animEffect>
                                  </p:childTnLst>
                                </p:cTn>
                              </p:par>
                            </p:childTnLst>
                          </p:cTn>
                        </p:par>
                        <p:par>
                          <p:cTn id="76" fill="hold">
                            <p:stCondLst>
                              <p:cond delay="7000"/>
                            </p:stCondLst>
                            <p:childTnLst>
                              <p:par>
                                <p:cTn id="77" presetID="22" presetClass="entr" presetSubtype="2" fill="hold" grpId="0" nodeType="afterEffect">
                                  <p:stCondLst>
                                    <p:cond delay="0"/>
                                  </p:stCondLst>
                                  <p:childTnLst>
                                    <p:set>
                                      <p:cBhvr>
                                        <p:cTn id="78" dur="1" fill="hold">
                                          <p:stCondLst>
                                            <p:cond delay="0"/>
                                          </p:stCondLst>
                                        </p:cTn>
                                        <p:tgtEl>
                                          <p:spTgt spid="68">
                                            <p:txEl>
                                              <p:pRg st="0" end="0"/>
                                            </p:txEl>
                                          </p:spTgt>
                                        </p:tgtEl>
                                        <p:attrNameLst>
                                          <p:attrName>style.visibility</p:attrName>
                                        </p:attrNameLst>
                                      </p:cBhvr>
                                      <p:to>
                                        <p:strVal val="visible"/>
                                      </p:to>
                                    </p:set>
                                    <p:animEffect transition="in" filter="wipe(right)">
                                      <p:cBhvr>
                                        <p:cTn id="79" dur="500"/>
                                        <p:tgtEl>
                                          <p:spTgt spid="68">
                                            <p:txEl>
                                              <p:pRg st="0" end="0"/>
                                            </p:txEl>
                                          </p:spTgt>
                                        </p:tgtEl>
                                      </p:cBhvr>
                                    </p:animEffect>
                                  </p:childTnLst>
                                </p:cTn>
                              </p:par>
                            </p:childTnLst>
                          </p:cTn>
                        </p:par>
                        <p:par>
                          <p:cTn id="80" fill="hold">
                            <p:stCondLst>
                              <p:cond delay="7500"/>
                            </p:stCondLst>
                            <p:childTnLst>
                              <p:par>
                                <p:cTn id="81" presetID="22" presetClass="entr" presetSubtype="2" fill="hold" grpId="0" nodeType="afterEffect">
                                  <p:stCondLst>
                                    <p:cond delay="0"/>
                                  </p:stCondLst>
                                  <p:childTnLst>
                                    <p:set>
                                      <p:cBhvr>
                                        <p:cTn id="82" dur="1" fill="hold">
                                          <p:stCondLst>
                                            <p:cond delay="0"/>
                                          </p:stCondLst>
                                        </p:cTn>
                                        <p:tgtEl>
                                          <p:spTgt spid="69">
                                            <p:txEl>
                                              <p:pRg st="0" end="0"/>
                                            </p:txEl>
                                          </p:spTgt>
                                        </p:tgtEl>
                                        <p:attrNameLst>
                                          <p:attrName>style.visibility</p:attrName>
                                        </p:attrNameLst>
                                      </p:cBhvr>
                                      <p:to>
                                        <p:strVal val="visible"/>
                                      </p:to>
                                    </p:set>
                                    <p:animEffect transition="in" filter="wipe(right)">
                                      <p:cBhvr>
                                        <p:cTn id="83" dur="500"/>
                                        <p:tgtEl>
                                          <p:spTgt spid="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build="p">
        <p:tmplLst>
          <p:tmpl lvl="1">
            <p:tnLst>
              <p:par>
                <p:cTn presetID="22" presetClass="entr" presetSubtype="8"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animBg="1"/>
      <p:bldP spid="63" grpId="0" animBg="1"/>
      <p:bldP spid="64" grpId="0" animBg="1"/>
      <p:bldP spid="65" grpId="0" animBg="1"/>
      <p:bldP spid="66" grpId="0" animBg="1"/>
      <p:bldP spid="67" grpId="0" animBg="1"/>
      <p:bldP spid="68" grpId="0" build="p">
        <p:tmplLst>
          <p:tmpl lvl="1">
            <p:tnLst>
              <p:par>
                <p:cTn presetID="22" presetClass="entr" presetSubtype="2"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wipe(right)">
                      <p:cBhvr>
                        <p:cTn dur="500"/>
                        <p:tgtEl>
                          <p:spTgt spid="68"/>
                        </p:tgtEl>
                      </p:cBhvr>
                    </p:animEffect>
                  </p:childTnLst>
                </p:cTn>
              </p:par>
            </p:tnLst>
          </p:tmpl>
        </p:tmplLst>
      </p:bldP>
      <p:bldP spid="69" grpId="0" build="p">
        <p:tmplLst>
          <p:tmpl lvl="1">
            <p:tnLst>
              <p:par>
                <p:cTn presetID="22" presetClass="entr" presetSubtype="2"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right)">
                      <p:cBhvr>
                        <p:cTn dur="500"/>
                        <p:tgtEl>
                          <p:spTgt spid="69"/>
                        </p:tgtEl>
                      </p:cBhvr>
                    </p:animEffect>
                  </p:childTnLst>
                </p:cTn>
              </p:par>
            </p:tnLst>
          </p:tmpl>
        </p:tmplLst>
      </p:bldP>
      <p:bldP spid="70" grpId="0" build="p">
        <p:tmplLst>
          <p:tmpl lvl="1">
            <p:tnLst>
              <p:par>
                <p:cTn presetID="22" presetClass="entr" presetSubtype="2"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wipe(right)">
                      <p:cBhvr>
                        <p:cTn dur="500"/>
                        <p:tgtEl>
                          <p:spTgt spid="70"/>
                        </p:tgtEl>
                      </p:cBhvr>
                    </p:animEffect>
                  </p:childTnLst>
                </p:cTn>
              </p:par>
            </p:tnLst>
          </p:tmpl>
        </p:tmplLst>
      </p:bldP>
      <p:bldP spid="71" grpId="0" build="p">
        <p:tmplLst>
          <p:tmpl lvl="1">
            <p:tnLst>
              <p:par>
                <p:cTn presetID="22" presetClass="entr" presetSubtype="2"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wipe(right)">
                      <p:cBhvr>
                        <p:cTn dur="500"/>
                        <p:tgtEl>
                          <p:spTgt spid="71"/>
                        </p:tgtEl>
                      </p:cBhvr>
                    </p:animEffect>
                  </p:childTnLst>
                </p:cTn>
              </p:par>
            </p:tnLst>
          </p:tmpl>
        </p:tmplLst>
      </p:bldP>
      <p:bldP spid="72" grpId="0" build="p">
        <p:tmplLst>
          <p:tmpl lvl="1">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9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Oval 47"/>
          <p:cNvSpPr/>
          <p:nvPr userDrawn="1"/>
        </p:nvSpPr>
        <p:spPr>
          <a:xfrm>
            <a:off x="854878" y="2167734"/>
            <a:ext cx="2029325" cy="2029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9" name="Picture Placeholder 7"/>
          <p:cNvSpPr>
            <a:spLocks noGrp="1"/>
          </p:cNvSpPr>
          <p:nvPr>
            <p:ph type="pic" sz="quarter" idx="19" hasCustomPrompt="1"/>
          </p:nvPr>
        </p:nvSpPr>
        <p:spPr>
          <a:xfrm>
            <a:off x="1021158"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654831" y="4319697"/>
            <a:ext cx="2429419"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29" name="Text Placeholder 3"/>
          <p:cNvSpPr>
            <a:spLocks noGrp="1"/>
          </p:cNvSpPr>
          <p:nvPr>
            <p:ph type="body" sz="quarter" idx="17" hasCustomPrompt="1"/>
          </p:nvPr>
        </p:nvSpPr>
        <p:spPr>
          <a:xfrm>
            <a:off x="654831" y="4694298"/>
            <a:ext cx="2429419"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Oval 34"/>
          <p:cNvSpPr/>
          <p:nvPr userDrawn="1"/>
        </p:nvSpPr>
        <p:spPr>
          <a:xfrm>
            <a:off x="3716568" y="2167734"/>
            <a:ext cx="2029325" cy="20293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 name="Picture Placeholder 7"/>
          <p:cNvSpPr>
            <a:spLocks noGrp="1"/>
          </p:cNvSpPr>
          <p:nvPr>
            <p:ph type="pic" sz="quarter" idx="20" hasCustomPrompt="1"/>
          </p:nvPr>
        </p:nvSpPr>
        <p:spPr>
          <a:xfrm>
            <a:off x="3882848"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3516521" y="4319697"/>
            <a:ext cx="2429419"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0" name="Text Placeholder 3"/>
          <p:cNvSpPr>
            <a:spLocks noGrp="1"/>
          </p:cNvSpPr>
          <p:nvPr>
            <p:ph type="body" sz="quarter" idx="22" hasCustomPrompt="1"/>
          </p:nvPr>
        </p:nvSpPr>
        <p:spPr>
          <a:xfrm>
            <a:off x="3516521" y="4694298"/>
            <a:ext cx="2429419"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52" name="Oval 51"/>
          <p:cNvSpPr/>
          <p:nvPr userDrawn="1"/>
        </p:nvSpPr>
        <p:spPr>
          <a:xfrm>
            <a:off x="6526007" y="2167734"/>
            <a:ext cx="2029325" cy="202932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3" name="Picture Placeholder 7"/>
          <p:cNvSpPr>
            <a:spLocks noGrp="1"/>
          </p:cNvSpPr>
          <p:nvPr>
            <p:ph type="pic" sz="quarter" idx="23" hasCustomPrompt="1"/>
          </p:nvPr>
        </p:nvSpPr>
        <p:spPr>
          <a:xfrm>
            <a:off x="6692287"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6325960" y="4319697"/>
            <a:ext cx="2429419"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55" name="Text Placeholder 3"/>
          <p:cNvSpPr>
            <a:spLocks noGrp="1"/>
          </p:cNvSpPr>
          <p:nvPr>
            <p:ph type="body" sz="quarter" idx="25" hasCustomPrompt="1"/>
          </p:nvPr>
        </p:nvSpPr>
        <p:spPr>
          <a:xfrm>
            <a:off x="6325960" y="4694298"/>
            <a:ext cx="2429419"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1" name="Oval 60"/>
          <p:cNvSpPr/>
          <p:nvPr userDrawn="1"/>
        </p:nvSpPr>
        <p:spPr>
          <a:xfrm>
            <a:off x="9328306" y="2167734"/>
            <a:ext cx="2029325" cy="202932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2" name="Picture Placeholder 7"/>
          <p:cNvSpPr>
            <a:spLocks noGrp="1"/>
          </p:cNvSpPr>
          <p:nvPr>
            <p:ph type="pic" sz="quarter" idx="26" hasCustomPrompt="1"/>
          </p:nvPr>
        </p:nvSpPr>
        <p:spPr>
          <a:xfrm>
            <a:off x="9494586" y="2334014"/>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9128259" y="4319697"/>
            <a:ext cx="2429419"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64" name="Text Placeholder 3"/>
          <p:cNvSpPr>
            <a:spLocks noGrp="1"/>
          </p:cNvSpPr>
          <p:nvPr>
            <p:ph type="body" sz="quarter" idx="28" hasCustomPrompt="1"/>
          </p:nvPr>
        </p:nvSpPr>
        <p:spPr>
          <a:xfrm>
            <a:off x="9128259" y="4694298"/>
            <a:ext cx="2429419"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16682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Diamond 47"/>
          <p:cNvSpPr/>
          <p:nvPr userDrawn="1"/>
        </p:nvSpPr>
        <p:spPr>
          <a:xfrm>
            <a:off x="520700" y="2167734"/>
            <a:ext cx="2029325" cy="202932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9" name="Picture Placeholder 7"/>
          <p:cNvSpPr>
            <a:spLocks noGrp="1"/>
          </p:cNvSpPr>
          <p:nvPr>
            <p:ph type="pic" sz="quarter" idx="19" hasCustomPrompt="1"/>
          </p:nvPr>
        </p:nvSpPr>
        <p:spPr>
          <a:xfrm>
            <a:off x="6869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592432" y="4319697"/>
            <a:ext cx="188586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29" name="Text Placeholder 3"/>
          <p:cNvSpPr>
            <a:spLocks noGrp="1"/>
          </p:cNvSpPr>
          <p:nvPr>
            <p:ph type="body" sz="quarter" idx="17" hasCustomPrompt="1"/>
          </p:nvPr>
        </p:nvSpPr>
        <p:spPr>
          <a:xfrm>
            <a:off x="592432" y="4694298"/>
            <a:ext cx="1885861"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Diamond 34"/>
          <p:cNvSpPr/>
          <p:nvPr userDrawn="1"/>
        </p:nvSpPr>
        <p:spPr>
          <a:xfrm>
            <a:off x="2857500" y="2167734"/>
            <a:ext cx="2029325" cy="2029325"/>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 name="Picture Placeholder 7"/>
          <p:cNvSpPr>
            <a:spLocks noGrp="1"/>
          </p:cNvSpPr>
          <p:nvPr>
            <p:ph type="pic" sz="quarter" idx="20" hasCustomPrompt="1"/>
          </p:nvPr>
        </p:nvSpPr>
        <p:spPr>
          <a:xfrm>
            <a:off x="30237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2929232" y="4319697"/>
            <a:ext cx="188586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40" name="Text Placeholder 3"/>
          <p:cNvSpPr>
            <a:spLocks noGrp="1"/>
          </p:cNvSpPr>
          <p:nvPr>
            <p:ph type="body" sz="quarter" idx="22" hasCustomPrompt="1"/>
          </p:nvPr>
        </p:nvSpPr>
        <p:spPr>
          <a:xfrm>
            <a:off x="2929232" y="4694298"/>
            <a:ext cx="1885861"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52" name="Diamond 51"/>
          <p:cNvSpPr/>
          <p:nvPr userDrawn="1"/>
        </p:nvSpPr>
        <p:spPr>
          <a:xfrm>
            <a:off x="5156200" y="2167734"/>
            <a:ext cx="2029325" cy="2029325"/>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3" name="Picture Placeholder 7"/>
          <p:cNvSpPr>
            <a:spLocks noGrp="1"/>
          </p:cNvSpPr>
          <p:nvPr>
            <p:ph type="pic" sz="quarter" idx="23" hasCustomPrompt="1"/>
          </p:nvPr>
        </p:nvSpPr>
        <p:spPr>
          <a:xfrm>
            <a:off x="53224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522793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55" name="Text Placeholder 3"/>
          <p:cNvSpPr>
            <a:spLocks noGrp="1"/>
          </p:cNvSpPr>
          <p:nvPr>
            <p:ph type="body" sz="quarter" idx="25" hasCustomPrompt="1"/>
          </p:nvPr>
        </p:nvSpPr>
        <p:spPr>
          <a:xfrm>
            <a:off x="522793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61" name="Diamond 60"/>
          <p:cNvSpPr/>
          <p:nvPr userDrawn="1"/>
        </p:nvSpPr>
        <p:spPr>
          <a:xfrm>
            <a:off x="7416800" y="2167734"/>
            <a:ext cx="2029325" cy="2029325"/>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2" name="Picture Placeholder 7"/>
          <p:cNvSpPr>
            <a:spLocks noGrp="1"/>
          </p:cNvSpPr>
          <p:nvPr>
            <p:ph type="pic" sz="quarter" idx="26" hasCustomPrompt="1"/>
          </p:nvPr>
        </p:nvSpPr>
        <p:spPr>
          <a:xfrm>
            <a:off x="758308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748853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64" name="Text Placeholder 3"/>
          <p:cNvSpPr>
            <a:spLocks noGrp="1"/>
          </p:cNvSpPr>
          <p:nvPr>
            <p:ph type="body" sz="quarter" idx="28" hasCustomPrompt="1"/>
          </p:nvPr>
        </p:nvSpPr>
        <p:spPr>
          <a:xfrm>
            <a:off x="748853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6" name="Diamond 45"/>
          <p:cNvSpPr/>
          <p:nvPr userDrawn="1"/>
        </p:nvSpPr>
        <p:spPr>
          <a:xfrm>
            <a:off x="9650820" y="2167734"/>
            <a:ext cx="2029325" cy="2029325"/>
          </a:xfrm>
          <a:prstGeom prst="diamond">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7" name="Picture Placeholder 7"/>
          <p:cNvSpPr>
            <a:spLocks noGrp="1"/>
          </p:cNvSpPr>
          <p:nvPr>
            <p:ph type="pic" sz="quarter" idx="29" hasCustomPrompt="1"/>
          </p:nvPr>
        </p:nvSpPr>
        <p:spPr>
          <a:xfrm>
            <a:off x="9817100" y="2334014"/>
            <a:ext cx="1696765" cy="1696765"/>
          </a:xfrm>
          <a:prstGeom prst="diamond">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0" name="Text Placeholder 3"/>
          <p:cNvSpPr>
            <a:spLocks noGrp="1"/>
          </p:cNvSpPr>
          <p:nvPr>
            <p:ph type="body" sz="quarter" idx="30" hasCustomPrompt="1"/>
          </p:nvPr>
        </p:nvSpPr>
        <p:spPr>
          <a:xfrm>
            <a:off x="9722552" y="4319697"/>
            <a:ext cx="1885861"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a:t>
            </a:r>
          </a:p>
        </p:txBody>
      </p:sp>
      <p:sp>
        <p:nvSpPr>
          <p:cNvPr id="51" name="Text Placeholder 3"/>
          <p:cNvSpPr>
            <a:spLocks noGrp="1"/>
          </p:cNvSpPr>
          <p:nvPr>
            <p:ph type="body" sz="quarter" idx="31" hasCustomPrompt="1"/>
          </p:nvPr>
        </p:nvSpPr>
        <p:spPr>
          <a:xfrm>
            <a:off x="9722552" y="4694298"/>
            <a:ext cx="1885861"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284798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p:cTn id="103" dur="500" fill="hold"/>
                                        <p:tgtEl>
                                          <p:spTgt spid="46"/>
                                        </p:tgtEl>
                                        <p:attrNameLst>
                                          <p:attrName>ppt_w</p:attrName>
                                        </p:attrNameLst>
                                      </p:cBhvr>
                                      <p:tavLst>
                                        <p:tav tm="0">
                                          <p:val>
                                            <p:fltVal val="0"/>
                                          </p:val>
                                        </p:tav>
                                        <p:tav tm="100000">
                                          <p:val>
                                            <p:strVal val="#ppt_w"/>
                                          </p:val>
                                        </p:tav>
                                      </p:tavLst>
                                    </p:anim>
                                    <p:anim calcmode="lin" valueType="num">
                                      <p:cBhvr>
                                        <p:cTn id="104" dur="500" fill="hold"/>
                                        <p:tgtEl>
                                          <p:spTgt spid="46"/>
                                        </p:tgtEl>
                                        <p:attrNameLst>
                                          <p:attrName>ppt_h</p:attrName>
                                        </p:attrNameLst>
                                      </p:cBhvr>
                                      <p:tavLst>
                                        <p:tav tm="0">
                                          <p:val>
                                            <p:fltVal val="0"/>
                                          </p:val>
                                        </p:tav>
                                        <p:tav tm="100000">
                                          <p:val>
                                            <p:strVal val="#ppt_h"/>
                                          </p:val>
                                        </p:tav>
                                      </p:tavLst>
                                    </p:anim>
                                    <p:animEffect transition="in" filter="fade">
                                      <p:cBhvr>
                                        <p:cTn id="105" dur="500"/>
                                        <p:tgtEl>
                                          <p:spTgt spid="46"/>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50">
                                            <p:txEl>
                                              <p:pRg st="0" end="0"/>
                                            </p:txEl>
                                          </p:spTgt>
                                        </p:tgtEl>
                                        <p:attrNameLst>
                                          <p:attrName>style.visibility</p:attrName>
                                        </p:attrNameLst>
                                      </p:cBhvr>
                                      <p:to>
                                        <p:strVal val="visible"/>
                                      </p:to>
                                    </p:set>
                                    <p:anim calcmode="lin" valueType="num">
                                      <p:cBhvr>
                                        <p:cTn id="115" dur="5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50">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51">
                                            <p:txEl>
                                              <p:pRg st="0" end="0"/>
                                            </p:txEl>
                                          </p:spTgt>
                                        </p:tgtEl>
                                        <p:attrNameLst>
                                          <p:attrName>style.visibility</p:attrName>
                                        </p:attrNameLst>
                                      </p:cBhvr>
                                      <p:to>
                                        <p:strVal val="visible"/>
                                      </p:to>
                                    </p:set>
                                    <p:anim calcmode="lin" valueType="num">
                                      <p:cBhvr>
                                        <p:cTn id="121"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P spid="46" grpId="0" animBg="1"/>
      <p:bldP spid="47" grpId="0" animBg="1"/>
      <p:bldP spid="50" grpId="0" build="p">
        <p:tmplLst>
          <p:tmpl lvl="1">
            <p:tnLst>
              <p:par>
                <p:cTn presetID="53" presetClass="entr" presetSubtype="16"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p:cTn dur="500" fill="hold"/>
                        <p:tgtEl>
                          <p:spTgt spid="50"/>
                        </p:tgtEl>
                        <p:attrNameLst>
                          <p:attrName>ppt_w</p:attrName>
                        </p:attrNameLst>
                      </p:cBhvr>
                      <p:tavLst>
                        <p:tav tm="0">
                          <p:val>
                            <p:fltVal val="0"/>
                          </p:val>
                        </p:tav>
                        <p:tav tm="100000">
                          <p:val>
                            <p:strVal val="#ppt_w"/>
                          </p:val>
                        </p:tav>
                      </p:tavLst>
                    </p:anim>
                    <p:anim calcmode="lin" valueType="num">
                      <p:cBhvr>
                        <p:cTn dur="500" fill="hold"/>
                        <p:tgtEl>
                          <p:spTgt spid="50"/>
                        </p:tgtEl>
                        <p:attrNameLst>
                          <p:attrName>ppt_h</p:attrName>
                        </p:attrNameLst>
                      </p:cBhvr>
                      <p:tavLst>
                        <p:tav tm="0">
                          <p:val>
                            <p:fltVal val="0"/>
                          </p:val>
                        </p:tav>
                        <p:tav tm="100000">
                          <p:val>
                            <p:strVal val="#ppt_h"/>
                          </p:val>
                        </p:tav>
                      </p:tavLst>
                    </p:anim>
                    <p:animEffect transition="in" filter="fade">
                      <p:cBhvr>
                        <p:cTn dur="500"/>
                        <p:tgtEl>
                          <p:spTgt spid="50"/>
                        </p:tgtEl>
                      </p:cBhvr>
                    </p:animEffect>
                  </p:childTnLst>
                </p:cTn>
              </p:par>
            </p:tnLst>
          </p:tmpl>
        </p:tmplLst>
      </p:bldP>
      <p:bldP spid="51" grpId="0" build="p">
        <p:tmplLst>
          <p:tmpl lvl="1">
            <p:tnLst>
              <p:par>
                <p:cTn presetID="53" presetClass="entr" presetSubtype="16"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7_Image Layouts">
    <p:spTree>
      <p:nvGrpSpPr>
        <p:cNvPr id="1" name=""/>
        <p:cNvGrpSpPr/>
        <p:nvPr/>
      </p:nvGrpSpPr>
      <p:grpSpPr>
        <a:xfrm>
          <a:off x="0" y="0"/>
          <a:ext cx="0" cy="0"/>
          <a:chOff x="0" y="0"/>
          <a:chExt cx="0" cy="0"/>
        </a:xfrm>
      </p:grpSpPr>
      <p:sp>
        <p:nvSpPr>
          <p:cNvPr id="8" name="Rounded Rectangle 7"/>
          <p:cNvSpPr/>
          <p:nvPr userDrawn="1"/>
        </p:nvSpPr>
        <p:spPr>
          <a:xfrm rot="16200000">
            <a:off x="2302771" y="75455"/>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9" name="Oval 8"/>
          <p:cNvSpPr/>
          <p:nvPr userDrawn="1"/>
        </p:nvSpPr>
        <p:spPr>
          <a:xfrm>
            <a:off x="1117063" y="1752462"/>
            <a:ext cx="1702333" cy="1702333"/>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0" name="Text Placeholder 3"/>
          <p:cNvSpPr>
            <a:spLocks noGrp="1"/>
          </p:cNvSpPr>
          <p:nvPr userDrawn="1">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userDrawn="1">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1215977" y="1851376"/>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3047449" y="1861441"/>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3" name="Text Placeholder 3"/>
          <p:cNvSpPr>
            <a:spLocks noGrp="1"/>
          </p:cNvSpPr>
          <p:nvPr>
            <p:ph type="body" sz="quarter" idx="18" hasCustomPrompt="1"/>
          </p:nvPr>
        </p:nvSpPr>
        <p:spPr>
          <a:xfrm>
            <a:off x="3047449" y="2158346"/>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4" name="Text Placeholder 3"/>
          <p:cNvSpPr>
            <a:spLocks noGrp="1"/>
          </p:cNvSpPr>
          <p:nvPr>
            <p:ph type="body" sz="half" idx="19" hasCustomPrompt="1"/>
          </p:nvPr>
        </p:nvSpPr>
        <p:spPr>
          <a:xfrm>
            <a:off x="3027683" y="2432953"/>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7" name="Rounded Rectangle 46"/>
          <p:cNvSpPr/>
          <p:nvPr userDrawn="1"/>
        </p:nvSpPr>
        <p:spPr>
          <a:xfrm rot="5400000" flipH="1">
            <a:off x="7765520" y="75455"/>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8" name="Oval 47"/>
          <p:cNvSpPr/>
          <p:nvPr userDrawn="1"/>
        </p:nvSpPr>
        <p:spPr>
          <a:xfrm>
            <a:off x="9359367" y="1752462"/>
            <a:ext cx="1702333" cy="1702333"/>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72" name="Picture Placeholder 7"/>
          <p:cNvSpPr>
            <a:spLocks noGrp="1"/>
          </p:cNvSpPr>
          <p:nvPr>
            <p:ph type="pic" sz="quarter" idx="15" hasCustomPrompt="1"/>
          </p:nvPr>
        </p:nvSpPr>
        <p:spPr>
          <a:xfrm>
            <a:off x="9458281" y="1851376"/>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6699967" y="1861441"/>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5" name="Text Placeholder 3"/>
          <p:cNvSpPr>
            <a:spLocks noGrp="1"/>
          </p:cNvSpPr>
          <p:nvPr>
            <p:ph type="body" sz="quarter" idx="21" hasCustomPrompt="1"/>
          </p:nvPr>
        </p:nvSpPr>
        <p:spPr>
          <a:xfrm>
            <a:off x="6699967" y="2158346"/>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6" name="Text Placeholder 3"/>
          <p:cNvSpPr>
            <a:spLocks noGrp="1"/>
          </p:cNvSpPr>
          <p:nvPr>
            <p:ph type="body" sz="half" idx="22" hasCustomPrompt="1"/>
          </p:nvPr>
        </p:nvSpPr>
        <p:spPr>
          <a:xfrm>
            <a:off x="6680200" y="2432953"/>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77" name="Rounded Rectangle 76"/>
          <p:cNvSpPr/>
          <p:nvPr userDrawn="1"/>
        </p:nvSpPr>
        <p:spPr>
          <a:xfrm rot="16200000">
            <a:off x="2302771" y="2432580"/>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78" name="Oval 77"/>
          <p:cNvSpPr/>
          <p:nvPr userDrawn="1"/>
        </p:nvSpPr>
        <p:spPr>
          <a:xfrm>
            <a:off x="1117063" y="4109587"/>
            <a:ext cx="1702333" cy="1702333"/>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96" name="Picture Placeholder 7"/>
          <p:cNvSpPr>
            <a:spLocks noGrp="1"/>
          </p:cNvSpPr>
          <p:nvPr>
            <p:ph type="pic" sz="quarter" idx="14" hasCustomPrompt="1"/>
          </p:nvPr>
        </p:nvSpPr>
        <p:spPr>
          <a:xfrm>
            <a:off x="1215977" y="4208501"/>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3047449" y="4196022"/>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99" name="Text Placeholder 3"/>
          <p:cNvSpPr>
            <a:spLocks noGrp="1"/>
          </p:cNvSpPr>
          <p:nvPr>
            <p:ph type="body" sz="quarter" idx="24" hasCustomPrompt="1"/>
          </p:nvPr>
        </p:nvSpPr>
        <p:spPr>
          <a:xfrm>
            <a:off x="3047449" y="4492927"/>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00" name="Text Placeholder 3"/>
          <p:cNvSpPr>
            <a:spLocks noGrp="1"/>
          </p:cNvSpPr>
          <p:nvPr>
            <p:ph type="body" sz="half" idx="25" hasCustomPrompt="1"/>
          </p:nvPr>
        </p:nvSpPr>
        <p:spPr>
          <a:xfrm>
            <a:off x="3027683" y="4767534"/>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04" name="Rounded Rectangle 103"/>
          <p:cNvSpPr/>
          <p:nvPr userDrawn="1"/>
        </p:nvSpPr>
        <p:spPr>
          <a:xfrm rot="5400000" flipH="1">
            <a:off x="7765520" y="2432580"/>
            <a:ext cx="2123709" cy="5056349"/>
          </a:xfrm>
          <a:prstGeom prst="roundRect">
            <a:avLst>
              <a:gd name="adj" fmla="val 5960"/>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5" name="Oval 104"/>
          <p:cNvSpPr/>
          <p:nvPr userDrawn="1"/>
        </p:nvSpPr>
        <p:spPr>
          <a:xfrm>
            <a:off x="9359367" y="4109587"/>
            <a:ext cx="1702333" cy="1702333"/>
          </a:xfrm>
          <a:prstGeom prst="ellipse">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16" name="Picture Placeholder 7"/>
          <p:cNvSpPr>
            <a:spLocks noGrp="1"/>
          </p:cNvSpPr>
          <p:nvPr>
            <p:ph type="pic" sz="quarter" idx="16" hasCustomPrompt="1"/>
          </p:nvPr>
        </p:nvSpPr>
        <p:spPr>
          <a:xfrm>
            <a:off x="9458281" y="4208501"/>
            <a:ext cx="1504504" cy="1504504"/>
          </a:xfrm>
          <a:prstGeom prst="ellipse">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6699967" y="4196022"/>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118" name="Text Placeholder 3"/>
          <p:cNvSpPr>
            <a:spLocks noGrp="1"/>
          </p:cNvSpPr>
          <p:nvPr>
            <p:ph type="body" sz="quarter" idx="27" hasCustomPrompt="1"/>
          </p:nvPr>
        </p:nvSpPr>
        <p:spPr>
          <a:xfrm>
            <a:off x="6699967" y="4492927"/>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19" name="Text Placeholder 3"/>
          <p:cNvSpPr>
            <a:spLocks noGrp="1"/>
          </p:cNvSpPr>
          <p:nvPr>
            <p:ph type="body" sz="half" idx="28" hasCustomPrompt="1"/>
          </p:nvPr>
        </p:nvSpPr>
        <p:spPr>
          <a:xfrm>
            <a:off x="6680200" y="4767534"/>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172949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8_Image Layouts">
    <p:spTree>
      <p:nvGrpSpPr>
        <p:cNvPr id="1" name=""/>
        <p:cNvGrpSpPr/>
        <p:nvPr/>
      </p:nvGrpSpPr>
      <p:grpSpPr>
        <a:xfrm>
          <a:off x="0" y="0"/>
          <a:ext cx="0" cy="0"/>
          <a:chOff x="0" y="0"/>
          <a:chExt cx="0" cy="0"/>
        </a:xfrm>
      </p:grpSpPr>
      <p:sp>
        <p:nvSpPr>
          <p:cNvPr id="8" name="Rounded Rectangle 7"/>
          <p:cNvSpPr/>
          <p:nvPr userDrawn="1"/>
        </p:nvSpPr>
        <p:spPr>
          <a:xfrm rot="16200000">
            <a:off x="2302771" y="75455"/>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9" name="Rounded Rectangle 8"/>
          <p:cNvSpPr/>
          <p:nvPr userDrawn="1"/>
        </p:nvSpPr>
        <p:spPr>
          <a:xfrm>
            <a:off x="1117063" y="1752462"/>
            <a:ext cx="1702333" cy="1702333"/>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0" name="Text Placeholder 3"/>
          <p:cNvSpPr>
            <a:spLocks noGrp="1"/>
          </p:cNvSpPr>
          <p:nvPr userDrawn="1">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userDrawn="1">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37" name="Picture Placeholder 7"/>
          <p:cNvSpPr>
            <a:spLocks noGrp="1"/>
          </p:cNvSpPr>
          <p:nvPr>
            <p:ph type="pic" sz="quarter" idx="13" hasCustomPrompt="1"/>
          </p:nvPr>
        </p:nvSpPr>
        <p:spPr>
          <a:xfrm>
            <a:off x="1215977" y="1851376"/>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40" name="Text Placeholder 3"/>
          <p:cNvSpPr>
            <a:spLocks noGrp="1"/>
          </p:cNvSpPr>
          <p:nvPr>
            <p:ph type="body" sz="quarter" idx="17" hasCustomPrompt="1"/>
          </p:nvPr>
        </p:nvSpPr>
        <p:spPr>
          <a:xfrm>
            <a:off x="3047449" y="1861441"/>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43" name="Text Placeholder 3"/>
          <p:cNvSpPr>
            <a:spLocks noGrp="1"/>
          </p:cNvSpPr>
          <p:nvPr>
            <p:ph type="body" sz="quarter" idx="18" hasCustomPrompt="1"/>
          </p:nvPr>
        </p:nvSpPr>
        <p:spPr>
          <a:xfrm>
            <a:off x="3047449" y="2158346"/>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4" name="Text Placeholder 3"/>
          <p:cNvSpPr>
            <a:spLocks noGrp="1"/>
          </p:cNvSpPr>
          <p:nvPr>
            <p:ph type="body" sz="half" idx="19" hasCustomPrompt="1"/>
          </p:nvPr>
        </p:nvSpPr>
        <p:spPr>
          <a:xfrm>
            <a:off x="3027683" y="2432953"/>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7" name="Rounded Rectangle 46"/>
          <p:cNvSpPr/>
          <p:nvPr userDrawn="1"/>
        </p:nvSpPr>
        <p:spPr>
          <a:xfrm rot="5400000" flipH="1">
            <a:off x="7765520" y="75455"/>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8" name="Rounded Rectangle 47"/>
          <p:cNvSpPr/>
          <p:nvPr userDrawn="1"/>
        </p:nvSpPr>
        <p:spPr>
          <a:xfrm>
            <a:off x="9359367" y="1752462"/>
            <a:ext cx="1702333" cy="1702333"/>
          </a:xfrm>
          <a:prstGeom prst="round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72" name="Picture Placeholder 7"/>
          <p:cNvSpPr>
            <a:spLocks noGrp="1"/>
          </p:cNvSpPr>
          <p:nvPr>
            <p:ph type="pic" sz="quarter" idx="15" hasCustomPrompt="1"/>
          </p:nvPr>
        </p:nvSpPr>
        <p:spPr>
          <a:xfrm>
            <a:off x="9458281" y="1851376"/>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74" name="Text Placeholder 3"/>
          <p:cNvSpPr>
            <a:spLocks noGrp="1"/>
          </p:cNvSpPr>
          <p:nvPr>
            <p:ph type="body" sz="quarter" idx="20" hasCustomPrompt="1"/>
          </p:nvPr>
        </p:nvSpPr>
        <p:spPr>
          <a:xfrm>
            <a:off x="6699967" y="1861441"/>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75" name="Text Placeholder 3"/>
          <p:cNvSpPr>
            <a:spLocks noGrp="1"/>
          </p:cNvSpPr>
          <p:nvPr>
            <p:ph type="body" sz="quarter" idx="21" hasCustomPrompt="1"/>
          </p:nvPr>
        </p:nvSpPr>
        <p:spPr>
          <a:xfrm>
            <a:off x="6699967" y="2158346"/>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76" name="Text Placeholder 3"/>
          <p:cNvSpPr>
            <a:spLocks noGrp="1"/>
          </p:cNvSpPr>
          <p:nvPr>
            <p:ph type="body" sz="half" idx="22" hasCustomPrompt="1"/>
          </p:nvPr>
        </p:nvSpPr>
        <p:spPr>
          <a:xfrm>
            <a:off x="6680200" y="2432953"/>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77" name="Rounded Rectangle 76"/>
          <p:cNvSpPr/>
          <p:nvPr userDrawn="1"/>
        </p:nvSpPr>
        <p:spPr>
          <a:xfrm rot="16200000">
            <a:off x="2302771" y="2432580"/>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78" name="Rounded Rectangle 77"/>
          <p:cNvSpPr/>
          <p:nvPr userDrawn="1"/>
        </p:nvSpPr>
        <p:spPr>
          <a:xfrm>
            <a:off x="1117063" y="4109587"/>
            <a:ext cx="1702333" cy="1702333"/>
          </a:xfrm>
          <a:prstGeom prst="round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96" name="Picture Placeholder 7"/>
          <p:cNvSpPr>
            <a:spLocks noGrp="1"/>
          </p:cNvSpPr>
          <p:nvPr>
            <p:ph type="pic" sz="quarter" idx="14" hasCustomPrompt="1"/>
          </p:nvPr>
        </p:nvSpPr>
        <p:spPr>
          <a:xfrm>
            <a:off x="1215977" y="4208501"/>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98" name="Text Placeholder 3"/>
          <p:cNvSpPr>
            <a:spLocks noGrp="1"/>
          </p:cNvSpPr>
          <p:nvPr>
            <p:ph type="body" sz="quarter" idx="23" hasCustomPrompt="1"/>
          </p:nvPr>
        </p:nvSpPr>
        <p:spPr>
          <a:xfrm>
            <a:off x="3047449" y="4196022"/>
            <a:ext cx="2429419" cy="30363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99" name="Text Placeholder 3"/>
          <p:cNvSpPr>
            <a:spLocks noGrp="1"/>
          </p:cNvSpPr>
          <p:nvPr>
            <p:ph type="body" sz="quarter" idx="24" hasCustomPrompt="1"/>
          </p:nvPr>
        </p:nvSpPr>
        <p:spPr>
          <a:xfrm>
            <a:off x="3047449" y="4492927"/>
            <a:ext cx="2429419" cy="252981"/>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00" name="Text Placeholder 3"/>
          <p:cNvSpPr>
            <a:spLocks noGrp="1"/>
          </p:cNvSpPr>
          <p:nvPr>
            <p:ph type="body" sz="half" idx="25" hasCustomPrompt="1"/>
          </p:nvPr>
        </p:nvSpPr>
        <p:spPr>
          <a:xfrm>
            <a:off x="3027683" y="4767534"/>
            <a:ext cx="2458717" cy="774143"/>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04" name="Rounded Rectangle 103"/>
          <p:cNvSpPr/>
          <p:nvPr userDrawn="1"/>
        </p:nvSpPr>
        <p:spPr>
          <a:xfrm rot="5400000" flipH="1">
            <a:off x="7765520" y="2432580"/>
            <a:ext cx="2123709" cy="5056349"/>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5" name="Rounded Rectangle 104"/>
          <p:cNvSpPr/>
          <p:nvPr userDrawn="1"/>
        </p:nvSpPr>
        <p:spPr>
          <a:xfrm>
            <a:off x="9359367" y="4109587"/>
            <a:ext cx="1702333" cy="1702333"/>
          </a:xfrm>
          <a:prstGeom prst="roundRect">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1867">
              <a:solidFill>
                <a:srgbClr val="FFFFFF"/>
              </a:solidFill>
            </a:endParaRPr>
          </a:p>
        </p:txBody>
      </p:sp>
      <p:sp>
        <p:nvSpPr>
          <p:cNvPr id="116" name="Picture Placeholder 7"/>
          <p:cNvSpPr>
            <a:spLocks noGrp="1"/>
          </p:cNvSpPr>
          <p:nvPr>
            <p:ph type="pic" sz="quarter" idx="16" hasCustomPrompt="1"/>
          </p:nvPr>
        </p:nvSpPr>
        <p:spPr>
          <a:xfrm>
            <a:off x="9458281" y="4208501"/>
            <a:ext cx="1504504" cy="1504504"/>
          </a:xfrm>
          <a:prstGeom prst="roundRect">
            <a:avLst/>
          </a:prstGeom>
          <a:solidFill>
            <a:schemeClr val="tx2">
              <a:lumMod val="10000"/>
              <a:lumOff val="90000"/>
            </a:schemeClr>
          </a:solidFill>
          <a:ln w="19050">
            <a:noFill/>
          </a:ln>
          <a:effectLst/>
        </p:spPr>
        <p:txBody>
          <a:bodyPr lIns="0" tIns="91440" rIns="0" bIns="91440" anchor="b"/>
          <a:lstStyle>
            <a:lvl1pPr algn="ctr" rtl="0">
              <a:buNone/>
              <a:defRPr sz="1067">
                <a:solidFill>
                  <a:schemeClr val="tx1">
                    <a:lumMod val="75000"/>
                    <a:lumOff val="25000"/>
                  </a:schemeClr>
                </a:solidFill>
              </a:defRPr>
            </a:lvl1pPr>
          </a:lstStyle>
          <a:p>
            <a:r>
              <a:rPr lang="en-US" dirty="0"/>
              <a:t>Image Holder</a:t>
            </a:r>
          </a:p>
        </p:txBody>
      </p:sp>
      <p:sp>
        <p:nvSpPr>
          <p:cNvPr id="117" name="Text Placeholder 3"/>
          <p:cNvSpPr>
            <a:spLocks noGrp="1"/>
          </p:cNvSpPr>
          <p:nvPr>
            <p:ph type="body" sz="quarter" idx="26" hasCustomPrompt="1"/>
          </p:nvPr>
        </p:nvSpPr>
        <p:spPr>
          <a:xfrm>
            <a:off x="6699967" y="4196022"/>
            <a:ext cx="2429419" cy="30363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name here</a:t>
            </a:r>
          </a:p>
        </p:txBody>
      </p:sp>
      <p:sp>
        <p:nvSpPr>
          <p:cNvPr id="118" name="Text Placeholder 3"/>
          <p:cNvSpPr>
            <a:spLocks noGrp="1"/>
          </p:cNvSpPr>
          <p:nvPr>
            <p:ph type="body" sz="quarter" idx="27" hasCustomPrompt="1"/>
          </p:nvPr>
        </p:nvSpPr>
        <p:spPr>
          <a:xfrm>
            <a:off x="6699967" y="4492927"/>
            <a:ext cx="2429419" cy="252981"/>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119" name="Text Placeholder 3"/>
          <p:cNvSpPr>
            <a:spLocks noGrp="1"/>
          </p:cNvSpPr>
          <p:nvPr>
            <p:ph type="body" sz="half" idx="28" hasCustomPrompt="1"/>
          </p:nvPr>
        </p:nvSpPr>
        <p:spPr>
          <a:xfrm>
            <a:off x="6680200" y="4767534"/>
            <a:ext cx="2458717" cy="774143"/>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405382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7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2566738"/>
            <a:ext cx="12192000" cy="4291263"/>
          </a:xfrm>
          <a:prstGeom prst="rect">
            <a:avLst/>
          </a:prstGeom>
          <a:solidFill>
            <a:schemeClr val="tx2">
              <a:lumMod val="10000"/>
              <a:lumOff val="90000"/>
            </a:schemeClr>
          </a:solidFill>
          <a:ln w="19050">
            <a:noFill/>
          </a:ln>
        </p:spPr>
        <p:txBody>
          <a:bodyPr lIns="0" tIns="91440" rIns="0" bIns="640080" anchor="b"/>
          <a:lstStyle>
            <a:lvl1pPr algn="ctr" rtl="0">
              <a:buNone/>
              <a:defRPr sz="1867">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4"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2" name="Picture Placeholder 7"/>
          <p:cNvSpPr>
            <a:spLocks noGrp="1"/>
          </p:cNvSpPr>
          <p:nvPr>
            <p:ph type="pic" sz="quarter" idx="11" hasCustomPrompt="1"/>
          </p:nvPr>
        </p:nvSpPr>
        <p:spPr>
          <a:xfrm>
            <a:off x="5149625"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3" hasCustomPrompt="1"/>
          </p:nvPr>
        </p:nvSpPr>
        <p:spPr>
          <a:xfrm>
            <a:off x="553027"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14" hasCustomPrompt="1"/>
          </p:nvPr>
        </p:nvSpPr>
        <p:spPr>
          <a:xfrm>
            <a:off x="2851327"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15" hasCustomPrompt="1"/>
          </p:nvPr>
        </p:nvSpPr>
        <p:spPr>
          <a:xfrm>
            <a:off x="9809719"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16" hasCustomPrompt="1"/>
          </p:nvPr>
        </p:nvSpPr>
        <p:spPr>
          <a:xfrm>
            <a:off x="7479672" y="1625867"/>
            <a:ext cx="1881632" cy="1881632"/>
          </a:xfrm>
          <a:prstGeom prst="ellipse">
            <a:avLst/>
          </a:prstGeom>
          <a:solidFill>
            <a:schemeClr val="tx2">
              <a:lumMod val="10000"/>
              <a:lumOff val="90000"/>
            </a:schemeClr>
          </a:solidFill>
          <a:ln w="19050">
            <a:solidFill>
              <a:schemeClr val="tx2">
                <a:lumMod val="50000"/>
                <a:lumOff val="50000"/>
              </a:schemeClr>
            </a:solidFill>
          </a:ln>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19" name="Text Placeholder 3"/>
          <p:cNvSpPr>
            <a:spLocks noGrp="1"/>
          </p:cNvSpPr>
          <p:nvPr>
            <p:ph type="body" sz="quarter" idx="17" hasCustomPrompt="1"/>
          </p:nvPr>
        </p:nvSpPr>
        <p:spPr>
          <a:xfrm>
            <a:off x="485117"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0" name="Text Placeholder 3"/>
          <p:cNvSpPr>
            <a:spLocks noGrp="1"/>
          </p:cNvSpPr>
          <p:nvPr>
            <p:ph type="body" sz="quarter" idx="18" hasCustomPrompt="1"/>
          </p:nvPr>
        </p:nvSpPr>
        <p:spPr>
          <a:xfrm>
            <a:off x="485117"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1" name="Text Placeholder 3"/>
          <p:cNvSpPr>
            <a:spLocks noGrp="1"/>
          </p:cNvSpPr>
          <p:nvPr>
            <p:ph type="body" sz="quarter" idx="19" hasCustomPrompt="1"/>
          </p:nvPr>
        </p:nvSpPr>
        <p:spPr>
          <a:xfrm>
            <a:off x="2783416"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2" name="Text Placeholder 3"/>
          <p:cNvSpPr>
            <a:spLocks noGrp="1"/>
          </p:cNvSpPr>
          <p:nvPr>
            <p:ph type="body" sz="quarter" idx="20" hasCustomPrompt="1"/>
          </p:nvPr>
        </p:nvSpPr>
        <p:spPr>
          <a:xfrm>
            <a:off x="2783416"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3" name="Text Placeholder 3"/>
          <p:cNvSpPr>
            <a:spLocks noGrp="1"/>
          </p:cNvSpPr>
          <p:nvPr>
            <p:ph type="body" sz="quarter" idx="21" hasCustomPrompt="1"/>
          </p:nvPr>
        </p:nvSpPr>
        <p:spPr>
          <a:xfrm>
            <a:off x="5081716"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4" name="Text Placeholder 3"/>
          <p:cNvSpPr>
            <a:spLocks noGrp="1"/>
          </p:cNvSpPr>
          <p:nvPr>
            <p:ph type="body" sz="quarter" idx="22" hasCustomPrompt="1"/>
          </p:nvPr>
        </p:nvSpPr>
        <p:spPr>
          <a:xfrm>
            <a:off x="5081716"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5" name="Text Placeholder 3"/>
          <p:cNvSpPr>
            <a:spLocks noGrp="1"/>
          </p:cNvSpPr>
          <p:nvPr>
            <p:ph type="body" sz="quarter" idx="23" hasCustomPrompt="1"/>
          </p:nvPr>
        </p:nvSpPr>
        <p:spPr>
          <a:xfrm>
            <a:off x="7411763"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6" name="Text Placeholder 3"/>
          <p:cNvSpPr>
            <a:spLocks noGrp="1"/>
          </p:cNvSpPr>
          <p:nvPr>
            <p:ph type="body" sz="quarter" idx="24" hasCustomPrompt="1"/>
          </p:nvPr>
        </p:nvSpPr>
        <p:spPr>
          <a:xfrm>
            <a:off x="7411763"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8" name="Text Placeholder 3"/>
          <p:cNvSpPr>
            <a:spLocks noGrp="1"/>
          </p:cNvSpPr>
          <p:nvPr>
            <p:ph type="body" sz="quarter" idx="25" hasCustomPrompt="1"/>
          </p:nvPr>
        </p:nvSpPr>
        <p:spPr>
          <a:xfrm>
            <a:off x="9741809" y="3764694"/>
            <a:ext cx="2017451"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9" name="Text Placeholder 3"/>
          <p:cNvSpPr>
            <a:spLocks noGrp="1"/>
          </p:cNvSpPr>
          <p:nvPr>
            <p:ph type="body" sz="quarter" idx="26" hasCustomPrompt="1"/>
          </p:nvPr>
        </p:nvSpPr>
        <p:spPr>
          <a:xfrm>
            <a:off x="9741809" y="4139295"/>
            <a:ext cx="2017451" cy="311375"/>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247107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p:cTn id="13"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9">
                                            <p:txEl>
                                              <p:pRg st="0" end="0"/>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 calcmode="lin" valueType="num">
                                      <p:cBhvr>
                                        <p:cTn id="19"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0">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1">
                                            <p:txEl>
                                              <p:pRg st="0" end="0"/>
                                            </p:txEl>
                                          </p:spTgt>
                                        </p:tgtEl>
                                        <p:attrNameLst>
                                          <p:attrName>style.visibility</p:attrName>
                                        </p:attrNameLst>
                                      </p:cBhvr>
                                      <p:to>
                                        <p:strVal val="visible"/>
                                      </p:to>
                                    </p:set>
                                    <p:anim calcmode="lin" valueType="num">
                                      <p:cBhvr>
                                        <p:cTn id="31"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21">
                                            <p:txEl>
                                              <p:pRg st="0" end="0"/>
                                            </p:txEl>
                                          </p:spTgt>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p:cTn id="3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22">
                                            <p:txEl>
                                              <p:pRg st="0" end="0"/>
                                            </p:txEl>
                                          </p:spTgt>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anim calcmode="lin" valueType="num">
                                      <p:cBhvr>
                                        <p:cTn id="49"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3">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xEl>
                                              <p:pRg st="0" end="0"/>
                                            </p:txEl>
                                          </p:spTgt>
                                        </p:tgtEl>
                                        <p:attrNameLst>
                                          <p:attrName>style.visibility</p:attrName>
                                        </p:attrNameLst>
                                      </p:cBhvr>
                                      <p:to>
                                        <p:strVal val="visible"/>
                                      </p:to>
                                    </p:set>
                                    <p:anim calcmode="lin" valueType="num">
                                      <p:cBhvr>
                                        <p:cTn id="55"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24">
                                            <p:txEl>
                                              <p:pRg st="0" end="0"/>
                                            </p:txEl>
                                          </p:spTgt>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5">
                                            <p:txEl>
                                              <p:pRg st="0" end="0"/>
                                            </p:txEl>
                                          </p:spTgt>
                                        </p:tgtEl>
                                        <p:attrNameLst>
                                          <p:attrName>style.visibility</p:attrName>
                                        </p:attrNameLst>
                                      </p:cBhvr>
                                      <p:to>
                                        <p:strVal val="visible"/>
                                      </p:to>
                                    </p:set>
                                    <p:anim calcmode="lin" valueType="num">
                                      <p:cBhvr>
                                        <p:cTn id="67"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5">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6">
                                            <p:txEl>
                                              <p:pRg st="0" end="0"/>
                                            </p:txEl>
                                          </p:spTgt>
                                        </p:tgtEl>
                                        <p:attrNameLst>
                                          <p:attrName>style.visibility</p:attrName>
                                        </p:attrNameLst>
                                      </p:cBhvr>
                                      <p:to>
                                        <p:strVal val="visible"/>
                                      </p:to>
                                    </p:set>
                                    <p:anim calcmode="lin" valueType="num">
                                      <p:cBhvr>
                                        <p:cTn id="73"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26">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Effect transition="in" filter="fade">
                                      <p:cBhvr>
                                        <p:cTn id="81" dur="500"/>
                                        <p:tgtEl>
                                          <p:spTgt spid="15"/>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8">
                                            <p:txEl>
                                              <p:pRg st="0" end="0"/>
                                            </p:txEl>
                                          </p:spTgt>
                                        </p:tgtEl>
                                        <p:attrNameLst>
                                          <p:attrName>style.visibility</p:attrName>
                                        </p:attrNameLst>
                                      </p:cBhvr>
                                      <p:to>
                                        <p:strVal val="visible"/>
                                      </p:to>
                                    </p:set>
                                    <p:anim calcmode="lin" valueType="num">
                                      <p:cBhvr>
                                        <p:cTn id="85"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87" dur="500"/>
                                        <p:tgtEl>
                                          <p:spTgt spid="28">
                                            <p:txEl>
                                              <p:pRg st="0" end="0"/>
                                            </p:txEl>
                                          </p:spTgt>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9">
                                            <p:txEl>
                                              <p:pRg st="0" end="0"/>
                                            </p:txEl>
                                          </p:spTgt>
                                        </p:tgtEl>
                                        <p:attrNameLst>
                                          <p:attrName>style.visibility</p:attrName>
                                        </p:attrNameLst>
                                      </p:cBhvr>
                                      <p:to>
                                        <p:strVal val="visible"/>
                                      </p:to>
                                    </p:set>
                                    <p:anim calcmode="lin" valueType="num">
                                      <p:cBhvr>
                                        <p:cTn id="91"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9" grpId="0" build="p">
        <p:tmplLst>
          <p:tmpl lvl="1">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500" fill="hold"/>
                        <p:tgtEl>
                          <p:spTgt spid="19"/>
                        </p:tgtEl>
                        <p:attrNameLst>
                          <p:attrName>ppt_w</p:attrName>
                        </p:attrNameLst>
                      </p:cBhvr>
                      <p:tavLst>
                        <p:tav tm="0">
                          <p:val>
                            <p:fltVal val="0"/>
                          </p:val>
                        </p:tav>
                        <p:tav tm="100000">
                          <p:val>
                            <p:strVal val="#ppt_w"/>
                          </p:val>
                        </p:tav>
                      </p:tavLst>
                    </p:anim>
                    <p:anim calcmode="lin" valueType="num">
                      <p:cBhvr>
                        <p:cTn dur="500" fill="hold"/>
                        <p:tgtEl>
                          <p:spTgt spid="19"/>
                        </p:tgtEl>
                        <p:attrNameLst>
                          <p:attrName>ppt_h</p:attrName>
                        </p:attrNameLst>
                      </p:cBhvr>
                      <p:tavLst>
                        <p:tav tm="0">
                          <p:val>
                            <p:fltVal val="0"/>
                          </p:val>
                        </p:tav>
                        <p:tav tm="100000">
                          <p:val>
                            <p:strVal val="#ppt_h"/>
                          </p:val>
                        </p:tav>
                      </p:tavLst>
                    </p:anim>
                    <p:animEffect transition="in" filter="fade">
                      <p:cBhvr>
                        <p:cTn dur="500"/>
                        <p:tgtEl>
                          <p:spTgt spid="19"/>
                        </p:tgtEl>
                      </p:cBhvr>
                    </p:animEffect>
                  </p:childTnLst>
                </p:cTn>
              </p:par>
            </p:tnLst>
          </p:tmpl>
        </p:tmplLst>
      </p:bldP>
      <p:bldP spid="20" grpId="0" build="p">
        <p:tmplLst>
          <p:tmpl lvl="1">
            <p:tnLst>
              <p:par>
                <p:cTn presetID="53" presetClass="entr" presetSubtype="16"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childTnLst>
                </p:cTn>
              </p:par>
            </p:tnLst>
          </p:tmpl>
        </p:tmplLst>
      </p:bldP>
      <p:bldP spid="21" grpId="0" build="p">
        <p:tmplLst>
          <p:tmpl lvl="1">
            <p:tnLst>
              <p:par>
                <p:cTn presetID="53" presetClass="entr" presetSubtype="16"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childTnLst>
                </p:cTn>
              </p:par>
            </p:tnLst>
          </p:tmpl>
        </p:tmplLst>
      </p:bldP>
      <p:bldP spid="23" grpId="0" build="p">
        <p:tmplLst>
          <p:tmpl lvl="1">
            <p:tnLst>
              <p:par>
                <p:cTn presetID="53" presetClass="entr" presetSubtype="16"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fltVal val="0"/>
                          </p:val>
                        </p:tav>
                        <p:tav tm="100000">
                          <p:val>
                            <p:strVal val="#ppt_w"/>
                          </p:val>
                        </p:tav>
                      </p:tavLst>
                    </p:anim>
                    <p:anim calcmode="lin" valueType="num">
                      <p:cBhvr>
                        <p:cTn dur="500" fill="hold"/>
                        <p:tgtEl>
                          <p:spTgt spid="23"/>
                        </p:tgtEl>
                        <p:attrNameLst>
                          <p:attrName>ppt_h</p:attrName>
                        </p:attrNameLst>
                      </p:cBhvr>
                      <p:tavLst>
                        <p:tav tm="0">
                          <p:val>
                            <p:fltVal val="0"/>
                          </p:val>
                        </p:tav>
                        <p:tav tm="100000">
                          <p:val>
                            <p:strVal val="#ppt_h"/>
                          </p:val>
                        </p:tav>
                      </p:tavLst>
                    </p:anim>
                    <p:animEffect transition="in" filter="fade">
                      <p:cBhvr>
                        <p:cTn dur="500"/>
                        <p:tgtEl>
                          <p:spTgt spid="23"/>
                        </p:tgtEl>
                      </p:cBhvr>
                    </p:animEffect>
                  </p:childTnLst>
                </p:cTn>
              </p:par>
            </p:tnLst>
          </p:tmpl>
        </p:tmplLst>
      </p:bldP>
      <p:bldP spid="24" grpId="0" build="p">
        <p:tmplLst>
          <p:tmpl lvl="1">
            <p:tnLst>
              <p:par>
                <p:cTn presetID="53" presetClass="entr" presetSubtype="16"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6_Image Layouts">
    <p:spTree>
      <p:nvGrpSpPr>
        <p:cNvPr id="1" name=""/>
        <p:cNvGrpSpPr/>
        <p:nvPr/>
      </p:nvGrpSpPr>
      <p:grpSpPr>
        <a:xfrm>
          <a:off x="0" y="0"/>
          <a:ext cx="0" cy="0"/>
          <a:chOff x="0" y="0"/>
          <a:chExt cx="0" cy="0"/>
        </a:xfrm>
      </p:grpSpPr>
      <p:sp>
        <p:nvSpPr>
          <p:cNvPr id="14" name="Rounded Rectangle 13"/>
          <p:cNvSpPr/>
          <p:nvPr userDrawn="1"/>
        </p:nvSpPr>
        <p:spPr>
          <a:xfrm>
            <a:off x="511048"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6" name="Rounded Rectangle 15"/>
          <p:cNvSpPr/>
          <p:nvPr userDrawn="1"/>
        </p:nvSpPr>
        <p:spPr>
          <a:xfrm>
            <a:off x="2783587"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7" name="Rounded Rectangle 16"/>
          <p:cNvSpPr/>
          <p:nvPr userDrawn="1"/>
        </p:nvSpPr>
        <p:spPr>
          <a:xfrm>
            <a:off x="5056124"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8" name="Rounded Rectangle 17"/>
          <p:cNvSpPr/>
          <p:nvPr userDrawn="1"/>
        </p:nvSpPr>
        <p:spPr>
          <a:xfrm>
            <a:off x="9601200"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ounded Rectangle 18"/>
          <p:cNvSpPr/>
          <p:nvPr userDrawn="1"/>
        </p:nvSpPr>
        <p:spPr>
          <a:xfrm>
            <a:off x="7328663" y="15367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0" name="Rounded Rectangle 19"/>
          <p:cNvSpPr/>
          <p:nvPr userDrawn="1"/>
        </p:nvSpPr>
        <p:spPr>
          <a:xfrm>
            <a:off x="511048"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1" name="Rounded Rectangle 20"/>
          <p:cNvSpPr/>
          <p:nvPr userDrawn="1"/>
        </p:nvSpPr>
        <p:spPr>
          <a:xfrm>
            <a:off x="2783587"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Rounded Rectangle 21"/>
          <p:cNvSpPr/>
          <p:nvPr userDrawn="1"/>
        </p:nvSpPr>
        <p:spPr>
          <a:xfrm>
            <a:off x="5056124"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Rounded Rectangle 22"/>
          <p:cNvSpPr/>
          <p:nvPr userDrawn="1"/>
        </p:nvSpPr>
        <p:spPr>
          <a:xfrm>
            <a:off x="9601200"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4" name="Rounded Rectangle 23"/>
          <p:cNvSpPr/>
          <p:nvPr userDrawn="1"/>
        </p:nvSpPr>
        <p:spPr>
          <a:xfrm>
            <a:off x="7328663" y="3873901"/>
            <a:ext cx="2069592" cy="2161540"/>
          </a:xfrm>
          <a:prstGeom prst="roundRect">
            <a:avLst>
              <a:gd name="adj" fmla="val 8342"/>
            </a:avLst>
          </a:prstGeom>
          <a:noFill/>
          <a:ln w="19050">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64" name="Picture Placeholder 7"/>
          <p:cNvSpPr>
            <a:spLocks noGrp="1"/>
          </p:cNvSpPr>
          <p:nvPr>
            <p:ph type="pic" sz="quarter" idx="13" hasCustomPrompt="1"/>
          </p:nvPr>
        </p:nvSpPr>
        <p:spPr>
          <a:xfrm>
            <a:off x="885271" y="1694615"/>
            <a:ext cx="1321147" cy="1324253"/>
          </a:xfrm>
          <a:prstGeom prst="ellipse">
            <a:avLst/>
          </a:prstGeom>
          <a:solidFill>
            <a:schemeClr val="tx2">
              <a:lumMod val="10000"/>
              <a:lumOff val="90000"/>
            </a:schemeClr>
          </a:solidFill>
          <a:ln w="28575">
            <a:solidFill>
              <a:schemeClr val="accent1"/>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5" name="Picture Placeholder 7"/>
          <p:cNvSpPr>
            <a:spLocks noGrp="1"/>
          </p:cNvSpPr>
          <p:nvPr>
            <p:ph type="pic" sz="quarter" idx="14" hasCustomPrompt="1"/>
          </p:nvPr>
        </p:nvSpPr>
        <p:spPr>
          <a:xfrm>
            <a:off x="3157809" y="1694615"/>
            <a:ext cx="1321147" cy="1324253"/>
          </a:xfrm>
          <a:prstGeom prst="ellipse">
            <a:avLst/>
          </a:prstGeom>
          <a:solidFill>
            <a:schemeClr val="tx2">
              <a:lumMod val="10000"/>
              <a:lumOff val="90000"/>
            </a:schemeClr>
          </a:solidFill>
          <a:ln w="28575">
            <a:solidFill>
              <a:schemeClr val="accent2"/>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6" name="Picture Placeholder 7"/>
          <p:cNvSpPr>
            <a:spLocks noGrp="1"/>
          </p:cNvSpPr>
          <p:nvPr>
            <p:ph type="pic" sz="quarter" idx="15" hasCustomPrompt="1"/>
          </p:nvPr>
        </p:nvSpPr>
        <p:spPr>
          <a:xfrm>
            <a:off x="5430347" y="1694615"/>
            <a:ext cx="1321147" cy="1324253"/>
          </a:xfrm>
          <a:prstGeom prst="ellipse">
            <a:avLst/>
          </a:prstGeom>
          <a:solidFill>
            <a:schemeClr val="tx2">
              <a:lumMod val="10000"/>
              <a:lumOff val="90000"/>
            </a:schemeClr>
          </a:solidFill>
          <a:ln w="28575">
            <a:solidFill>
              <a:schemeClr val="accent3"/>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7" name="Picture Placeholder 7"/>
          <p:cNvSpPr>
            <a:spLocks noGrp="1"/>
          </p:cNvSpPr>
          <p:nvPr>
            <p:ph type="pic" sz="quarter" idx="16" hasCustomPrompt="1"/>
          </p:nvPr>
        </p:nvSpPr>
        <p:spPr>
          <a:xfrm>
            <a:off x="9975423" y="1694615"/>
            <a:ext cx="1321147" cy="1324253"/>
          </a:xfrm>
          <a:prstGeom prst="ellipse">
            <a:avLst/>
          </a:prstGeom>
          <a:solidFill>
            <a:schemeClr val="tx2">
              <a:lumMod val="10000"/>
              <a:lumOff val="90000"/>
            </a:schemeClr>
          </a:solidFill>
          <a:ln w="28575">
            <a:solidFill>
              <a:schemeClr val="accent5"/>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8" name="Picture Placeholder 7"/>
          <p:cNvSpPr>
            <a:spLocks noGrp="1"/>
          </p:cNvSpPr>
          <p:nvPr>
            <p:ph type="pic" sz="quarter" idx="17" hasCustomPrompt="1"/>
          </p:nvPr>
        </p:nvSpPr>
        <p:spPr>
          <a:xfrm>
            <a:off x="7702885" y="1694615"/>
            <a:ext cx="1321147" cy="1324253"/>
          </a:xfrm>
          <a:prstGeom prst="ellipse">
            <a:avLst/>
          </a:prstGeom>
          <a:solidFill>
            <a:schemeClr val="tx2">
              <a:lumMod val="10000"/>
              <a:lumOff val="90000"/>
            </a:schemeClr>
          </a:solidFill>
          <a:ln w="28575">
            <a:solidFill>
              <a:schemeClr val="accent4"/>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69" name="Picture Placeholder 7"/>
          <p:cNvSpPr>
            <a:spLocks noGrp="1"/>
          </p:cNvSpPr>
          <p:nvPr>
            <p:ph type="pic" sz="quarter" idx="18" hasCustomPrompt="1"/>
          </p:nvPr>
        </p:nvSpPr>
        <p:spPr>
          <a:xfrm>
            <a:off x="885271" y="4044648"/>
            <a:ext cx="1321147" cy="1324253"/>
          </a:xfrm>
          <a:prstGeom prst="ellipse">
            <a:avLst/>
          </a:prstGeom>
          <a:solidFill>
            <a:schemeClr val="tx2">
              <a:lumMod val="10000"/>
              <a:lumOff val="90000"/>
            </a:schemeClr>
          </a:solidFill>
          <a:ln w="28575">
            <a:solidFill>
              <a:schemeClr val="accent1"/>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0" name="Picture Placeholder 7"/>
          <p:cNvSpPr>
            <a:spLocks noGrp="1"/>
          </p:cNvSpPr>
          <p:nvPr>
            <p:ph type="pic" sz="quarter" idx="19" hasCustomPrompt="1"/>
          </p:nvPr>
        </p:nvSpPr>
        <p:spPr>
          <a:xfrm>
            <a:off x="3157809" y="4044648"/>
            <a:ext cx="1321147" cy="1324253"/>
          </a:xfrm>
          <a:prstGeom prst="ellipse">
            <a:avLst/>
          </a:prstGeom>
          <a:solidFill>
            <a:schemeClr val="tx2">
              <a:lumMod val="10000"/>
              <a:lumOff val="90000"/>
            </a:schemeClr>
          </a:solidFill>
          <a:ln w="28575">
            <a:solidFill>
              <a:schemeClr val="accent2"/>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1" name="Picture Placeholder 7"/>
          <p:cNvSpPr>
            <a:spLocks noGrp="1"/>
          </p:cNvSpPr>
          <p:nvPr>
            <p:ph type="pic" sz="quarter" idx="20" hasCustomPrompt="1"/>
          </p:nvPr>
        </p:nvSpPr>
        <p:spPr>
          <a:xfrm>
            <a:off x="5430347" y="4044648"/>
            <a:ext cx="1321147" cy="1324253"/>
          </a:xfrm>
          <a:prstGeom prst="ellipse">
            <a:avLst/>
          </a:prstGeom>
          <a:solidFill>
            <a:schemeClr val="tx2">
              <a:lumMod val="10000"/>
              <a:lumOff val="90000"/>
            </a:schemeClr>
          </a:solidFill>
          <a:ln w="28575">
            <a:solidFill>
              <a:schemeClr val="accent3"/>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2" name="Picture Placeholder 7"/>
          <p:cNvSpPr>
            <a:spLocks noGrp="1"/>
          </p:cNvSpPr>
          <p:nvPr>
            <p:ph type="pic" sz="quarter" idx="21" hasCustomPrompt="1"/>
          </p:nvPr>
        </p:nvSpPr>
        <p:spPr>
          <a:xfrm>
            <a:off x="9975423" y="4044648"/>
            <a:ext cx="1321147" cy="1324253"/>
          </a:xfrm>
          <a:prstGeom prst="ellipse">
            <a:avLst/>
          </a:prstGeom>
          <a:solidFill>
            <a:schemeClr val="tx2">
              <a:lumMod val="10000"/>
              <a:lumOff val="90000"/>
            </a:schemeClr>
          </a:solidFill>
          <a:ln w="28575">
            <a:solidFill>
              <a:schemeClr val="accent5"/>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73" name="Picture Placeholder 7"/>
          <p:cNvSpPr>
            <a:spLocks noGrp="1"/>
          </p:cNvSpPr>
          <p:nvPr>
            <p:ph type="pic" sz="quarter" idx="22" hasCustomPrompt="1"/>
          </p:nvPr>
        </p:nvSpPr>
        <p:spPr>
          <a:xfrm>
            <a:off x="7702885" y="4044648"/>
            <a:ext cx="1321147" cy="1324253"/>
          </a:xfrm>
          <a:prstGeom prst="ellipse">
            <a:avLst/>
          </a:prstGeom>
          <a:solidFill>
            <a:schemeClr val="tx2">
              <a:lumMod val="10000"/>
              <a:lumOff val="90000"/>
            </a:schemeClr>
          </a:solidFill>
          <a:ln w="28575">
            <a:solidFill>
              <a:schemeClr val="accent4"/>
            </a:solidFill>
          </a:ln>
          <a:effectLst/>
        </p:spPr>
        <p:txBody>
          <a:bodyPr lIns="0" tIns="91440" rIns="0" bIns="91440" anchor="b"/>
          <a:lstStyle>
            <a:lvl1pPr algn="ctr" rtl="0">
              <a:buNone/>
              <a:defRPr sz="933">
                <a:solidFill>
                  <a:schemeClr val="tx1">
                    <a:lumMod val="75000"/>
                    <a:lumOff val="25000"/>
                  </a:schemeClr>
                </a:solidFill>
              </a:defRPr>
            </a:lvl1pPr>
          </a:lstStyle>
          <a:p>
            <a:r>
              <a:rPr lang="en-US" dirty="0"/>
              <a:t>Image Holder</a:t>
            </a:r>
          </a:p>
        </p:txBody>
      </p:sp>
      <p:sp>
        <p:nvSpPr>
          <p:cNvPr id="25" name="Text Placeholder 3"/>
          <p:cNvSpPr>
            <a:spLocks noGrp="1"/>
          </p:cNvSpPr>
          <p:nvPr>
            <p:ph type="body" sz="quarter" idx="23" hasCustomPrompt="1"/>
          </p:nvPr>
        </p:nvSpPr>
        <p:spPr>
          <a:xfrm>
            <a:off x="563189"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6" name="Text Placeholder 3"/>
          <p:cNvSpPr>
            <a:spLocks noGrp="1"/>
          </p:cNvSpPr>
          <p:nvPr>
            <p:ph type="body" sz="quarter" idx="24" hasCustomPrompt="1"/>
          </p:nvPr>
        </p:nvSpPr>
        <p:spPr>
          <a:xfrm>
            <a:off x="563189"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7" name="Text Placeholder 3"/>
          <p:cNvSpPr>
            <a:spLocks noGrp="1"/>
          </p:cNvSpPr>
          <p:nvPr>
            <p:ph type="body" sz="quarter" idx="25" hasCustomPrompt="1"/>
          </p:nvPr>
        </p:nvSpPr>
        <p:spPr>
          <a:xfrm>
            <a:off x="2783585"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28" name="Text Placeholder 3"/>
          <p:cNvSpPr>
            <a:spLocks noGrp="1"/>
          </p:cNvSpPr>
          <p:nvPr>
            <p:ph type="body" sz="quarter" idx="26" hasCustomPrompt="1"/>
          </p:nvPr>
        </p:nvSpPr>
        <p:spPr>
          <a:xfrm>
            <a:off x="2783585"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29" name="Text Placeholder 3"/>
          <p:cNvSpPr>
            <a:spLocks noGrp="1"/>
          </p:cNvSpPr>
          <p:nvPr>
            <p:ph type="body" sz="quarter" idx="27" hasCustomPrompt="1"/>
          </p:nvPr>
        </p:nvSpPr>
        <p:spPr>
          <a:xfrm>
            <a:off x="5108265"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0" name="Text Placeholder 3"/>
          <p:cNvSpPr>
            <a:spLocks noGrp="1"/>
          </p:cNvSpPr>
          <p:nvPr>
            <p:ph type="body" sz="quarter" idx="28" hasCustomPrompt="1"/>
          </p:nvPr>
        </p:nvSpPr>
        <p:spPr>
          <a:xfrm>
            <a:off x="5108265"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1" name="Text Placeholder 3"/>
          <p:cNvSpPr>
            <a:spLocks noGrp="1"/>
          </p:cNvSpPr>
          <p:nvPr>
            <p:ph type="body" sz="quarter" idx="29" hasCustomPrompt="1"/>
          </p:nvPr>
        </p:nvSpPr>
        <p:spPr>
          <a:xfrm>
            <a:off x="7324384"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2" name="Text Placeholder 3"/>
          <p:cNvSpPr>
            <a:spLocks noGrp="1"/>
          </p:cNvSpPr>
          <p:nvPr>
            <p:ph type="body" sz="quarter" idx="30" hasCustomPrompt="1"/>
          </p:nvPr>
        </p:nvSpPr>
        <p:spPr>
          <a:xfrm>
            <a:off x="7324384"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3" name="Text Placeholder 3"/>
          <p:cNvSpPr>
            <a:spLocks noGrp="1"/>
          </p:cNvSpPr>
          <p:nvPr>
            <p:ph type="body" sz="quarter" idx="31" hasCustomPrompt="1"/>
          </p:nvPr>
        </p:nvSpPr>
        <p:spPr>
          <a:xfrm>
            <a:off x="9622701" y="3116632"/>
            <a:ext cx="2017451" cy="267683"/>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4" name="Text Placeholder 3"/>
          <p:cNvSpPr>
            <a:spLocks noGrp="1"/>
          </p:cNvSpPr>
          <p:nvPr>
            <p:ph type="body" sz="quarter" idx="32" hasCustomPrompt="1"/>
          </p:nvPr>
        </p:nvSpPr>
        <p:spPr>
          <a:xfrm>
            <a:off x="9622701" y="3407911"/>
            <a:ext cx="2017451" cy="211456"/>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5" name="Text Placeholder 3"/>
          <p:cNvSpPr>
            <a:spLocks noGrp="1"/>
          </p:cNvSpPr>
          <p:nvPr>
            <p:ph type="body" sz="quarter" idx="33" hasCustomPrompt="1"/>
          </p:nvPr>
        </p:nvSpPr>
        <p:spPr>
          <a:xfrm>
            <a:off x="563189"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6" name="Text Placeholder 3"/>
          <p:cNvSpPr>
            <a:spLocks noGrp="1"/>
          </p:cNvSpPr>
          <p:nvPr>
            <p:ph type="body" sz="quarter" idx="34" hasCustomPrompt="1"/>
          </p:nvPr>
        </p:nvSpPr>
        <p:spPr>
          <a:xfrm>
            <a:off x="563189"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7" name="Text Placeholder 3"/>
          <p:cNvSpPr>
            <a:spLocks noGrp="1"/>
          </p:cNvSpPr>
          <p:nvPr>
            <p:ph type="body" sz="quarter" idx="35" hasCustomPrompt="1"/>
          </p:nvPr>
        </p:nvSpPr>
        <p:spPr>
          <a:xfrm>
            <a:off x="2783585"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38" name="Text Placeholder 3"/>
          <p:cNvSpPr>
            <a:spLocks noGrp="1"/>
          </p:cNvSpPr>
          <p:nvPr>
            <p:ph type="body" sz="quarter" idx="36" hasCustomPrompt="1"/>
          </p:nvPr>
        </p:nvSpPr>
        <p:spPr>
          <a:xfrm>
            <a:off x="2783585"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39" name="Text Placeholder 3"/>
          <p:cNvSpPr>
            <a:spLocks noGrp="1"/>
          </p:cNvSpPr>
          <p:nvPr>
            <p:ph type="body" sz="quarter" idx="37" hasCustomPrompt="1"/>
          </p:nvPr>
        </p:nvSpPr>
        <p:spPr>
          <a:xfrm>
            <a:off x="5108265"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0" name="Text Placeholder 3"/>
          <p:cNvSpPr>
            <a:spLocks noGrp="1"/>
          </p:cNvSpPr>
          <p:nvPr>
            <p:ph type="body" sz="quarter" idx="38" hasCustomPrompt="1"/>
          </p:nvPr>
        </p:nvSpPr>
        <p:spPr>
          <a:xfrm>
            <a:off x="5108265"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1" name="Text Placeholder 3"/>
          <p:cNvSpPr>
            <a:spLocks noGrp="1"/>
          </p:cNvSpPr>
          <p:nvPr>
            <p:ph type="body" sz="quarter" idx="39" hasCustomPrompt="1"/>
          </p:nvPr>
        </p:nvSpPr>
        <p:spPr>
          <a:xfrm>
            <a:off x="7324384"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2" name="Text Placeholder 3"/>
          <p:cNvSpPr>
            <a:spLocks noGrp="1"/>
          </p:cNvSpPr>
          <p:nvPr>
            <p:ph type="body" sz="quarter" idx="40" hasCustomPrompt="1"/>
          </p:nvPr>
        </p:nvSpPr>
        <p:spPr>
          <a:xfrm>
            <a:off x="7324384"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
        <p:nvSpPr>
          <p:cNvPr id="43" name="Text Placeholder 3"/>
          <p:cNvSpPr>
            <a:spLocks noGrp="1"/>
          </p:cNvSpPr>
          <p:nvPr>
            <p:ph type="body" sz="quarter" idx="41" hasCustomPrompt="1"/>
          </p:nvPr>
        </p:nvSpPr>
        <p:spPr>
          <a:xfrm>
            <a:off x="9622701" y="5447267"/>
            <a:ext cx="2017451" cy="267683"/>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here</a:t>
            </a:r>
          </a:p>
        </p:txBody>
      </p:sp>
      <p:sp>
        <p:nvSpPr>
          <p:cNvPr id="44" name="Text Placeholder 3"/>
          <p:cNvSpPr>
            <a:spLocks noGrp="1"/>
          </p:cNvSpPr>
          <p:nvPr>
            <p:ph type="body" sz="quarter" idx="42" hasCustomPrompt="1"/>
          </p:nvPr>
        </p:nvSpPr>
        <p:spPr>
          <a:xfrm>
            <a:off x="9622701" y="5738545"/>
            <a:ext cx="2017451" cy="211456"/>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85" indent="0" algn="l">
              <a:buNone/>
              <a:defRPr sz="2133"/>
            </a:lvl2pPr>
            <a:lvl3pPr marL="1219170" indent="0" algn="l">
              <a:buNone/>
              <a:defRPr sz="1867"/>
            </a:lvl3pPr>
            <a:lvl4pPr marL="1828754" indent="0" algn="l">
              <a:buNone/>
              <a:defRPr sz="1600"/>
            </a:lvl4pPr>
            <a:lvl5pPr marL="2438339" indent="0" algn="l">
              <a:buNone/>
              <a:defRPr sz="1600"/>
            </a:lvl5pPr>
          </a:lstStyle>
          <a:p>
            <a:pPr lvl="0"/>
            <a:r>
              <a:rPr lang="en-US" dirty="0"/>
              <a:t>Click to add Text</a:t>
            </a:r>
          </a:p>
        </p:txBody>
      </p:sp>
    </p:spTree>
    <p:extLst>
      <p:ext uri="{BB962C8B-B14F-4D97-AF65-F5344CB8AC3E}">
        <p14:creationId xmlns:p14="http://schemas.microsoft.com/office/powerpoint/2010/main" val="100801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 calcmode="lin" valueType="num">
                                      <p:cBhvr>
                                        <p:cTn id="1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5">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6">
                                            <p:txEl>
                                              <p:pRg st="0" end="0"/>
                                            </p:txEl>
                                          </p:spTgt>
                                        </p:tgtEl>
                                        <p:attrNameLst>
                                          <p:attrName>style.visibility</p:attrName>
                                        </p:attrNameLst>
                                      </p:cBhvr>
                                      <p:to>
                                        <p:strVal val="visible"/>
                                      </p:to>
                                    </p:set>
                                    <p:anim calcmode="lin" valueType="num">
                                      <p:cBhvr>
                                        <p:cTn id="25"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6">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anim calcmode="lin" valueType="num">
                                      <p:cBhvr>
                                        <p:cTn id="43"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 calcmode="lin" valueType="num">
                                      <p:cBhvr>
                                        <p:cTn id="4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28">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9">
                                            <p:txEl>
                                              <p:pRg st="0" end="0"/>
                                            </p:txEl>
                                          </p:spTgt>
                                        </p:tgtEl>
                                        <p:attrNameLst>
                                          <p:attrName>style.visibility</p:attrName>
                                        </p:attrNameLst>
                                      </p:cBhvr>
                                      <p:to>
                                        <p:strVal val="visible"/>
                                      </p:to>
                                    </p:set>
                                    <p:anim calcmode="lin" valueType="num">
                                      <p:cBhvr>
                                        <p:cTn id="67"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29">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0">
                                            <p:txEl>
                                              <p:pRg st="0" end="0"/>
                                            </p:txEl>
                                          </p:spTgt>
                                        </p:tgtEl>
                                        <p:attrNameLst>
                                          <p:attrName>style.visibility</p:attrName>
                                        </p:attrNameLst>
                                      </p:cBhvr>
                                      <p:to>
                                        <p:strVal val="visible"/>
                                      </p:to>
                                    </p:set>
                                    <p:anim calcmode="lin" valueType="num">
                                      <p:cBhvr>
                                        <p:cTn id="7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30">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31">
                                            <p:txEl>
                                              <p:pRg st="0" end="0"/>
                                            </p:txEl>
                                          </p:spTgt>
                                        </p:tgtEl>
                                        <p:attrNameLst>
                                          <p:attrName>style.visibility</p:attrName>
                                        </p:attrNameLst>
                                      </p:cBhvr>
                                      <p:to>
                                        <p:strVal val="visible"/>
                                      </p:to>
                                    </p:set>
                                    <p:anim calcmode="lin" valueType="num">
                                      <p:cBhvr>
                                        <p:cTn id="91"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31">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32">
                                            <p:txEl>
                                              <p:pRg st="0" end="0"/>
                                            </p:txEl>
                                          </p:spTgt>
                                        </p:tgtEl>
                                        <p:attrNameLst>
                                          <p:attrName>style.visibility</p:attrName>
                                        </p:attrNameLst>
                                      </p:cBhvr>
                                      <p:to>
                                        <p:strVal val="visible"/>
                                      </p:to>
                                    </p:set>
                                    <p:anim calcmode="lin" valueType="num">
                                      <p:cBhvr>
                                        <p:cTn id="97"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32">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500" fill="hold"/>
                                        <p:tgtEl>
                                          <p:spTgt spid="18"/>
                                        </p:tgtEl>
                                        <p:attrNameLst>
                                          <p:attrName>ppt_w</p:attrName>
                                        </p:attrNameLst>
                                      </p:cBhvr>
                                      <p:tavLst>
                                        <p:tav tm="0">
                                          <p:val>
                                            <p:fltVal val="0"/>
                                          </p:val>
                                        </p:tav>
                                        <p:tav tm="100000">
                                          <p:val>
                                            <p:strVal val="#ppt_w"/>
                                          </p:val>
                                        </p:tav>
                                      </p:tavLst>
                                    </p:anim>
                                    <p:anim calcmode="lin" valueType="num">
                                      <p:cBhvr>
                                        <p:cTn id="104" dur="500" fill="hold"/>
                                        <p:tgtEl>
                                          <p:spTgt spid="18"/>
                                        </p:tgtEl>
                                        <p:attrNameLst>
                                          <p:attrName>ppt_h</p:attrName>
                                        </p:attrNameLst>
                                      </p:cBhvr>
                                      <p:tavLst>
                                        <p:tav tm="0">
                                          <p:val>
                                            <p:fltVal val="0"/>
                                          </p:val>
                                        </p:tav>
                                        <p:tav tm="100000">
                                          <p:val>
                                            <p:strVal val="#ppt_h"/>
                                          </p:val>
                                        </p:tav>
                                      </p:tavLst>
                                    </p:anim>
                                    <p:animEffect transition="in" filter="fade">
                                      <p:cBhvr>
                                        <p:cTn id="105" dur="500"/>
                                        <p:tgtEl>
                                          <p:spTgt spid="18"/>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67"/>
                                        </p:tgtEl>
                                        <p:attrNameLst>
                                          <p:attrName>style.visibility</p:attrName>
                                        </p:attrNameLst>
                                      </p:cBhvr>
                                      <p:to>
                                        <p:strVal val="visible"/>
                                      </p:to>
                                    </p:set>
                                    <p:anim calcmode="lin" valueType="num">
                                      <p:cBhvr>
                                        <p:cTn id="109" dur="500" fill="hold"/>
                                        <p:tgtEl>
                                          <p:spTgt spid="67"/>
                                        </p:tgtEl>
                                        <p:attrNameLst>
                                          <p:attrName>ppt_w</p:attrName>
                                        </p:attrNameLst>
                                      </p:cBhvr>
                                      <p:tavLst>
                                        <p:tav tm="0">
                                          <p:val>
                                            <p:fltVal val="0"/>
                                          </p:val>
                                        </p:tav>
                                        <p:tav tm="100000">
                                          <p:val>
                                            <p:strVal val="#ppt_w"/>
                                          </p:val>
                                        </p:tav>
                                      </p:tavLst>
                                    </p:anim>
                                    <p:anim calcmode="lin" valueType="num">
                                      <p:cBhvr>
                                        <p:cTn id="110" dur="500" fill="hold"/>
                                        <p:tgtEl>
                                          <p:spTgt spid="67"/>
                                        </p:tgtEl>
                                        <p:attrNameLst>
                                          <p:attrName>ppt_h</p:attrName>
                                        </p:attrNameLst>
                                      </p:cBhvr>
                                      <p:tavLst>
                                        <p:tav tm="0">
                                          <p:val>
                                            <p:fltVal val="0"/>
                                          </p:val>
                                        </p:tav>
                                        <p:tav tm="100000">
                                          <p:val>
                                            <p:strVal val="#ppt_h"/>
                                          </p:val>
                                        </p:tav>
                                      </p:tavLst>
                                    </p:anim>
                                    <p:animEffect transition="in" filter="fade">
                                      <p:cBhvr>
                                        <p:cTn id="111" dur="500"/>
                                        <p:tgtEl>
                                          <p:spTgt spid="6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33">
                                            <p:txEl>
                                              <p:pRg st="0" end="0"/>
                                            </p:txEl>
                                          </p:spTgt>
                                        </p:tgtEl>
                                        <p:attrNameLst>
                                          <p:attrName>style.visibility</p:attrName>
                                        </p:attrNameLst>
                                      </p:cBhvr>
                                      <p:to>
                                        <p:strVal val="visible"/>
                                      </p:to>
                                    </p:set>
                                    <p:anim calcmode="lin" valueType="num">
                                      <p:cBhvr>
                                        <p:cTn id="115"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33">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34">
                                            <p:txEl>
                                              <p:pRg st="0" end="0"/>
                                            </p:txEl>
                                          </p:spTgt>
                                        </p:tgtEl>
                                        <p:attrNameLst>
                                          <p:attrName>style.visibility</p:attrName>
                                        </p:attrNameLst>
                                      </p:cBhvr>
                                      <p:to>
                                        <p:strVal val="visible"/>
                                      </p:to>
                                    </p:set>
                                    <p:anim calcmode="lin" valueType="num">
                                      <p:cBhvr>
                                        <p:cTn id="121"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34">
                                            <p:txEl>
                                              <p:pRg st="0" end="0"/>
                                            </p:txEl>
                                          </p:spTgt>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500" fill="hold"/>
                                        <p:tgtEl>
                                          <p:spTgt spid="20"/>
                                        </p:tgtEl>
                                        <p:attrNameLst>
                                          <p:attrName>ppt_w</p:attrName>
                                        </p:attrNameLst>
                                      </p:cBhvr>
                                      <p:tavLst>
                                        <p:tav tm="0">
                                          <p:val>
                                            <p:fltVal val="0"/>
                                          </p:val>
                                        </p:tav>
                                        <p:tav tm="100000">
                                          <p:val>
                                            <p:strVal val="#ppt_w"/>
                                          </p:val>
                                        </p:tav>
                                      </p:tavLst>
                                    </p:anim>
                                    <p:anim calcmode="lin" valueType="num">
                                      <p:cBhvr>
                                        <p:cTn id="128" dur="500" fill="hold"/>
                                        <p:tgtEl>
                                          <p:spTgt spid="20"/>
                                        </p:tgtEl>
                                        <p:attrNameLst>
                                          <p:attrName>ppt_h</p:attrName>
                                        </p:attrNameLst>
                                      </p:cBhvr>
                                      <p:tavLst>
                                        <p:tav tm="0">
                                          <p:val>
                                            <p:fltVal val="0"/>
                                          </p:val>
                                        </p:tav>
                                        <p:tav tm="100000">
                                          <p:val>
                                            <p:strVal val="#ppt_h"/>
                                          </p:val>
                                        </p:tav>
                                      </p:tavLst>
                                    </p:anim>
                                    <p:animEffect transition="in" filter="fade">
                                      <p:cBhvr>
                                        <p:cTn id="129" dur="500"/>
                                        <p:tgtEl>
                                          <p:spTgt spid="20"/>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69"/>
                                        </p:tgtEl>
                                        <p:attrNameLst>
                                          <p:attrName>style.visibility</p:attrName>
                                        </p:attrNameLst>
                                      </p:cBhvr>
                                      <p:to>
                                        <p:strVal val="visible"/>
                                      </p:to>
                                    </p:set>
                                    <p:anim calcmode="lin" valueType="num">
                                      <p:cBhvr>
                                        <p:cTn id="133" dur="500" fill="hold"/>
                                        <p:tgtEl>
                                          <p:spTgt spid="69"/>
                                        </p:tgtEl>
                                        <p:attrNameLst>
                                          <p:attrName>ppt_w</p:attrName>
                                        </p:attrNameLst>
                                      </p:cBhvr>
                                      <p:tavLst>
                                        <p:tav tm="0">
                                          <p:val>
                                            <p:fltVal val="0"/>
                                          </p:val>
                                        </p:tav>
                                        <p:tav tm="100000">
                                          <p:val>
                                            <p:strVal val="#ppt_w"/>
                                          </p:val>
                                        </p:tav>
                                      </p:tavLst>
                                    </p:anim>
                                    <p:anim calcmode="lin" valueType="num">
                                      <p:cBhvr>
                                        <p:cTn id="134" dur="500" fill="hold"/>
                                        <p:tgtEl>
                                          <p:spTgt spid="69"/>
                                        </p:tgtEl>
                                        <p:attrNameLst>
                                          <p:attrName>ppt_h</p:attrName>
                                        </p:attrNameLst>
                                      </p:cBhvr>
                                      <p:tavLst>
                                        <p:tav tm="0">
                                          <p:val>
                                            <p:fltVal val="0"/>
                                          </p:val>
                                        </p:tav>
                                        <p:tav tm="100000">
                                          <p:val>
                                            <p:strVal val="#ppt_h"/>
                                          </p:val>
                                        </p:tav>
                                      </p:tavLst>
                                    </p:anim>
                                    <p:animEffect transition="in" filter="fade">
                                      <p:cBhvr>
                                        <p:cTn id="135" dur="500"/>
                                        <p:tgtEl>
                                          <p:spTgt spid="69"/>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35">
                                            <p:txEl>
                                              <p:pRg st="0" end="0"/>
                                            </p:txEl>
                                          </p:spTgt>
                                        </p:tgtEl>
                                        <p:attrNameLst>
                                          <p:attrName>style.visibility</p:attrName>
                                        </p:attrNameLst>
                                      </p:cBhvr>
                                      <p:to>
                                        <p:strVal val="visible"/>
                                      </p:to>
                                    </p:set>
                                    <p:anim calcmode="lin" valueType="num">
                                      <p:cBhvr>
                                        <p:cTn id="139"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40"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141" dur="500"/>
                                        <p:tgtEl>
                                          <p:spTgt spid="35">
                                            <p:txEl>
                                              <p:pRg st="0" end="0"/>
                                            </p:txEl>
                                          </p:spTgt>
                                        </p:tgtEl>
                                      </p:cBhvr>
                                    </p:animEffect>
                                  </p:childTnLst>
                                </p:cTn>
                              </p:par>
                            </p:childTnLst>
                          </p:cTn>
                        </p:par>
                        <p:par>
                          <p:cTn id="142" fill="hold">
                            <p:stCondLst>
                              <p:cond delay="11500"/>
                            </p:stCondLst>
                            <p:childTnLst>
                              <p:par>
                                <p:cTn id="143" presetID="53" presetClass="entr" presetSubtype="16" fill="hold" grpId="0" nodeType="afterEffect">
                                  <p:stCondLst>
                                    <p:cond delay="0"/>
                                  </p:stCondLst>
                                  <p:childTnLst>
                                    <p:set>
                                      <p:cBhvr>
                                        <p:cTn id="144" dur="1" fill="hold">
                                          <p:stCondLst>
                                            <p:cond delay="0"/>
                                          </p:stCondLst>
                                        </p:cTn>
                                        <p:tgtEl>
                                          <p:spTgt spid="36">
                                            <p:txEl>
                                              <p:pRg st="0" end="0"/>
                                            </p:txEl>
                                          </p:spTgt>
                                        </p:tgtEl>
                                        <p:attrNameLst>
                                          <p:attrName>style.visibility</p:attrName>
                                        </p:attrNameLst>
                                      </p:cBhvr>
                                      <p:to>
                                        <p:strVal val="visible"/>
                                      </p:to>
                                    </p:set>
                                    <p:anim calcmode="lin" valueType="num">
                                      <p:cBhvr>
                                        <p:cTn id="145"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46"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47" dur="500"/>
                                        <p:tgtEl>
                                          <p:spTgt spid="36">
                                            <p:txEl>
                                              <p:pRg st="0" end="0"/>
                                            </p:txEl>
                                          </p:spTgt>
                                        </p:tgtEl>
                                      </p:cBhvr>
                                    </p:animEffect>
                                  </p:childTnLst>
                                </p:cTn>
                              </p:par>
                            </p:childTnLst>
                          </p:cTn>
                        </p:par>
                        <p:par>
                          <p:cTn id="148" fill="hold">
                            <p:stCondLst>
                              <p:cond delay="12000"/>
                            </p:stCondLst>
                            <p:childTnLst>
                              <p:par>
                                <p:cTn id="149" presetID="53" presetClass="entr" presetSubtype="16" fill="hold" grpId="0" nodeType="after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childTnLst>
                                </p:cTn>
                              </p:par>
                            </p:childTnLst>
                          </p:cTn>
                        </p:par>
                        <p:par>
                          <p:cTn id="154" fill="hold">
                            <p:stCondLst>
                              <p:cond delay="12500"/>
                            </p:stCondLst>
                            <p:childTnLst>
                              <p:par>
                                <p:cTn id="155" presetID="53" presetClass="entr" presetSubtype="16" fill="hold" grpId="0" nodeType="afterEffect">
                                  <p:stCondLst>
                                    <p:cond delay="0"/>
                                  </p:stCondLst>
                                  <p:childTnLst>
                                    <p:set>
                                      <p:cBhvr>
                                        <p:cTn id="156" dur="1" fill="hold">
                                          <p:stCondLst>
                                            <p:cond delay="0"/>
                                          </p:stCondLst>
                                        </p:cTn>
                                        <p:tgtEl>
                                          <p:spTgt spid="70"/>
                                        </p:tgtEl>
                                        <p:attrNameLst>
                                          <p:attrName>style.visibility</p:attrName>
                                        </p:attrNameLst>
                                      </p:cBhvr>
                                      <p:to>
                                        <p:strVal val="visible"/>
                                      </p:to>
                                    </p:set>
                                    <p:anim calcmode="lin" valueType="num">
                                      <p:cBhvr>
                                        <p:cTn id="157" dur="500" fill="hold"/>
                                        <p:tgtEl>
                                          <p:spTgt spid="70"/>
                                        </p:tgtEl>
                                        <p:attrNameLst>
                                          <p:attrName>ppt_w</p:attrName>
                                        </p:attrNameLst>
                                      </p:cBhvr>
                                      <p:tavLst>
                                        <p:tav tm="0">
                                          <p:val>
                                            <p:fltVal val="0"/>
                                          </p:val>
                                        </p:tav>
                                        <p:tav tm="100000">
                                          <p:val>
                                            <p:strVal val="#ppt_w"/>
                                          </p:val>
                                        </p:tav>
                                      </p:tavLst>
                                    </p:anim>
                                    <p:anim calcmode="lin" valueType="num">
                                      <p:cBhvr>
                                        <p:cTn id="158" dur="500" fill="hold"/>
                                        <p:tgtEl>
                                          <p:spTgt spid="70"/>
                                        </p:tgtEl>
                                        <p:attrNameLst>
                                          <p:attrName>ppt_h</p:attrName>
                                        </p:attrNameLst>
                                      </p:cBhvr>
                                      <p:tavLst>
                                        <p:tav tm="0">
                                          <p:val>
                                            <p:fltVal val="0"/>
                                          </p:val>
                                        </p:tav>
                                        <p:tav tm="100000">
                                          <p:val>
                                            <p:strVal val="#ppt_h"/>
                                          </p:val>
                                        </p:tav>
                                      </p:tavLst>
                                    </p:anim>
                                    <p:animEffect transition="in" filter="fade">
                                      <p:cBhvr>
                                        <p:cTn id="159" dur="500"/>
                                        <p:tgtEl>
                                          <p:spTgt spid="70"/>
                                        </p:tgtEl>
                                      </p:cBhvr>
                                    </p:animEffect>
                                  </p:childTnLst>
                                </p:cTn>
                              </p:par>
                            </p:childTnLst>
                          </p:cTn>
                        </p:par>
                        <p:par>
                          <p:cTn id="160" fill="hold">
                            <p:stCondLst>
                              <p:cond delay="13000"/>
                            </p:stCondLst>
                            <p:childTnLst>
                              <p:par>
                                <p:cTn id="161" presetID="53" presetClass="entr" presetSubtype="16" fill="hold" grpId="0" nodeType="afterEffect">
                                  <p:stCondLst>
                                    <p:cond delay="0"/>
                                  </p:stCondLst>
                                  <p:childTnLst>
                                    <p:set>
                                      <p:cBhvr>
                                        <p:cTn id="162" dur="1" fill="hold">
                                          <p:stCondLst>
                                            <p:cond delay="0"/>
                                          </p:stCondLst>
                                        </p:cTn>
                                        <p:tgtEl>
                                          <p:spTgt spid="37">
                                            <p:txEl>
                                              <p:pRg st="0" end="0"/>
                                            </p:txEl>
                                          </p:spTgt>
                                        </p:tgtEl>
                                        <p:attrNameLst>
                                          <p:attrName>style.visibility</p:attrName>
                                        </p:attrNameLst>
                                      </p:cBhvr>
                                      <p:to>
                                        <p:strVal val="visible"/>
                                      </p:to>
                                    </p:set>
                                    <p:anim calcmode="lin" valueType="num">
                                      <p:cBhvr>
                                        <p:cTn id="16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16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165" dur="500"/>
                                        <p:tgtEl>
                                          <p:spTgt spid="37">
                                            <p:txEl>
                                              <p:pRg st="0" end="0"/>
                                            </p:txEl>
                                          </p:spTgt>
                                        </p:tgtEl>
                                      </p:cBhvr>
                                    </p:animEffect>
                                  </p:childTnLst>
                                </p:cTn>
                              </p:par>
                            </p:childTnLst>
                          </p:cTn>
                        </p:par>
                        <p:par>
                          <p:cTn id="166" fill="hold">
                            <p:stCondLst>
                              <p:cond delay="13500"/>
                            </p:stCondLst>
                            <p:childTnLst>
                              <p:par>
                                <p:cTn id="167" presetID="53" presetClass="entr" presetSubtype="16" fill="hold" grpId="0" nodeType="afterEffect">
                                  <p:stCondLst>
                                    <p:cond delay="0"/>
                                  </p:stCondLst>
                                  <p:childTnLst>
                                    <p:set>
                                      <p:cBhvr>
                                        <p:cTn id="168" dur="1" fill="hold">
                                          <p:stCondLst>
                                            <p:cond delay="0"/>
                                          </p:stCondLst>
                                        </p:cTn>
                                        <p:tgtEl>
                                          <p:spTgt spid="38">
                                            <p:txEl>
                                              <p:pRg st="0" end="0"/>
                                            </p:txEl>
                                          </p:spTgt>
                                        </p:tgtEl>
                                        <p:attrNameLst>
                                          <p:attrName>style.visibility</p:attrName>
                                        </p:attrNameLst>
                                      </p:cBhvr>
                                      <p:to>
                                        <p:strVal val="visible"/>
                                      </p:to>
                                    </p:set>
                                    <p:anim calcmode="lin" valueType="num">
                                      <p:cBhvr>
                                        <p:cTn id="169"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170" dur="5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171" dur="500"/>
                                        <p:tgtEl>
                                          <p:spTgt spid="38">
                                            <p:txEl>
                                              <p:pRg st="0" end="0"/>
                                            </p:txEl>
                                          </p:spTgt>
                                        </p:tgtEl>
                                      </p:cBhvr>
                                    </p:animEffect>
                                  </p:childTnLst>
                                </p:cTn>
                              </p:par>
                            </p:childTnLst>
                          </p:cTn>
                        </p:par>
                        <p:par>
                          <p:cTn id="172" fill="hold">
                            <p:stCondLst>
                              <p:cond delay="14000"/>
                            </p:stCondLst>
                            <p:childTnLst>
                              <p:par>
                                <p:cTn id="173" presetID="53" presetClass="entr" presetSubtype="16" fill="hold" grpId="0" nodeType="afterEffect">
                                  <p:stCondLst>
                                    <p:cond delay="0"/>
                                  </p:stCondLst>
                                  <p:childTnLst>
                                    <p:set>
                                      <p:cBhvr>
                                        <p:cTn id="174" dur="1" fill="hold">
                                          <p:stCondLst>
                                            <p:cond delay="0"/>
                                          </p:stCondLst>
                                        </p:cTn>
                                        <p:tgtEl>
                                          <p:spTgt spid="22"/>
                                        </p:tgtEl>
                                        <p:attrNameLst>
                                          <p:attrName>style.visibility</p:attrName>
                                        </p:attrNameLst>
                                      </p:cBhvr>
                                      <p:to>
                                        <p:strVal val="visible"/>
                                      </p:to>
                                    </p:set>
                                    <p:anim calcmode="lin" valueType="num">
                                      <p:cBhvr>
                                        <p:cTn id="175" dur="500" fill="hold"/>
                                        <p:tgtEl>
                                          <p:spTgt spid="22"/>
                                        </p:tgtEl>
                                        <p:attrNameLst>
                                          <p:attrName>ppt_w</p:attrName>
                                        </p:attrNameLst>
                                      </p:cBhvr>
                                      <p:tavLst>
                                        <p:tav tm="0">
                                          <p:val>
                                            <p:fltVal val="0"/>
                                          </p:val>
                                        </p:tav>
                                        <p:tav tm="100000">
                                          <p:val>
                                            <p:strVal val="#ppt_w"/>
                                          </p:val>
                                        </p:tav>
                                      </p:tavLst>
                                    </p:anim>
                                    <p:anim calcmode="lin" valueType="num">
                                      <p:cBhvr>
                                        <p:cTn id="176" dur="500" fill="hold"/>
                                        <p:tgtEl>
                                          <p:spTgt spid="22"/>
                                        </p:tgtEl>
                                        <p:attrNameLst>
                                          <p:attrName>ppt_h</p:attrName>
                                        </p:attrNameLst>
                                      </p:cBhvr>
                                      <p:tavLst>
                                        <p:tav tm="0">
                                          <p:val>
                                            <p:fltVal val="0"/>
                                          </p:val>
                                        </p:tav>
                                        <p:tav tm="100000">
                                          <p:val>
                                            <p:strVal val="#ppt_h"/>
                                          </p:val>
                                        </p:tav>
                                      </p:tavLst>
                                    </p:anim>
                                    <p:animEffect transition="in" filter="fade">
                                      <p:cBhvr>
                                        <p:cTn id="177" dur="500"/>
                                        <p:tgtEl>
                                          <p:spTgt spid="22"/>
                                        </p:tgtEl>
                                      </p:cBhvr>
                                    </p:animEffect>
                                  </p:childTnLst>
                                </p:cTn>
                              </p:par>
                            </p:childTnLst>
                          </p:cTn>
                        </p:par>
                        <p:par>
                          <p:cTn id="178" fill="hold">
                            <p:stCondLst>
                              <p:cond delay="14500"/>
                            </p:stCondLst>
                            <p:childTnLst>
                              <p:par>
                                <p:cTn id="179" presetID="53" presetClass="entr" presetSubtype="16" fill="hold" grpId="0" nodeType="afterEffect">
                                  <p:stCondLst>
                                    <p:cond delay="0"/>
                                  </p:stCondLst>
                                  <p:childTnLst>
                                    <p:set>
                                      <p:cBhvr>
                                        <p:cTn id="180" dur="1" fill="hold">
                                          <p:stCondLst>
                                            <p:cond delay="0"/>
                                          </p:stCondLst>
                                        </p:cTn>
                                        <p:tgtEl>
                                          <p:spTgt spid="71"/>
                                        </p:tgtEl>
                                        <p:attrNameLst>
                                          <p:attrName>style.visibility</p:attrName>
                                        </p:attrNameLst>
                                      </p:cBhvr>
                                      <p:to>
                                        <p:strVal val="visible"/>
                                      </p:to>
                                    </p:set>
                                    <p:anim calcmode="lin" valueType="num">
                                      <p:cBhvr>
                                        <p:cTn id="181" dur="500" fill="hold"/>
                                        <p:tgtEl>
                                          <p:spTgt spid="71"/>
                                        </p:tgtEl>
                                        <p:attrNameLst>
                                          <p:attrName>ppt_w</p:attrName>
                                        </p:attrNameLst>
                                      </p:cBhvr>
                                      <p:tavLst>
                                        <p:tav tm="0">
                                          <p:val>
                                            <p:fltVal val="0"/>
                                          </p:val>
                                        </p:tav>
                                        <p:tav tm="100000">
                                          <p:val>
                                            <p:strVal val="#ppt_w"/>
                                          </p:val>
                                        </p:tav>
                                      </p:tavLst>
                                    </p:anim>
                                    <p:anim calcmode="lin" valueType="num">
                                      <p:cBhvr>
                                        <p:cTn id="182" dur="500" fill="hold"/>
                                        <p:tgtEl>
                                          <p:spTgt spid="71"/>
                                        </p:tgtEl>
                                        <p:attrNameLst>
                                          <p:attrName>ppt_h</p:attrName>
                                        </p:attrNameLst>
                                      </p:cBhvr>
                                      <p:tavLst>
                                        <p:tav tm="0">
                                          <p:val>
                                            <p:fltVal val="0"/>
                                          </p:val>
                                        </p:tav>
                                        <p:tav tm="100000">
                                          <p:val>
                                            <p:strVal val="#ppt_h"/>
                                          </p:val>
                                        </p:tav>
                                      </p:tavLst>
                                    </p:anim>
                                    <p:animEffect transition="in" filter="fade">
                                      <p:cBhvr>
                                        <p:cTn id="183" dur="500"/>
                                        <p:tgtEl>
                                          <p:spTgt spid="71"/>
                                        </p:tgtEl>
                                      </p:cBhvr>
                                    </p:animEffect>
                                  </p:childTnLst>
                                </p:cTn>
                              </p:par>
                            </p:childTnLst>
                          </p:cTn>
                        </p:par>
                        <p:par>
                          <p:cTn id="184" fill="hold">
                            <p:stCondLst>
                              <p:cond delay="15000"/>
                            </p:stCondLst>
                            <p:childTnLst>
                              <p:par>
                                <p:cTn id="185" presetID="53" presetClass="entr" presetSubtype="16" fill="hold" grpId="0" nodeType="afterEffect">
                                  <p:stCondLst>
                                    <p:cond delay="0"/>
                                  </p:stCondLst>
                                  <p:childTnLst>
                                    <p:set>
                                      <p:cBhvr>
                                        <p:cTn id="186" dur="1" fill="hold">
                                          <p:stCondLst>
                                            <p:cond delay="0"/>
                                          </p:stCondLst>
                                        </p:cTn>
                                        <p:tgtEl>
                                          <p:spTgt spid="39">
                                            <p:txEl>
                                              <p:pRg st="0" end="0"/>
                                            </p:txEl>
                                          </p:spTgt>
                                        </p:tgtEl>
                                        <p:attrNameLst>
                                          <p:attrName>style.visibility</p:attrName>
                                        </p:attrNameLst>
                                      </p:cBhvr>
                                      <p:to>
                                        <p:strVal val="visible"/>
                                      </p:to>
                                    </p:set>
                                    <p:anim calcmode="lin" valueType="num">
                                      <p:cBhvr>
                                        <p:cTn id="18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188" dur="500" fill="hold"/>
                                        <p:tgtEl>
                                          <p:spTgt spid="39">
                                            <p:txEl>
                                              <p:pRg st="0" end="0"/>
                                            </p:txEl>
                                          </p:spTgt>
                                        </p:tgtEl>
                                        <p:attrNameLst>
                                          <p:attrName>ppt_h</p:attrName>
                                        </p:attrNameLst>
                                      </p:cBhvr>
                                      <p:tavLst>
                                        <p:tav tm="0">
                                          <p:val>
                                            <p:fltVal val="0"/>
                                          </p:val>
                                        </p:tav>
                                        <p:tav tm="100000">
                                          <p:val>
                                            <p:strVal val="#ppt_h"/>
                                          </p:val>
                                        </p:tav>
                                      </p:tavLst>
                                    </p:anim>
                                    <p:animEffect transition="in" filter="fade">
                                      <p:cBhvr>
                                        <p:cTn id="189" dur="500"/>
                                        <p:tgtEl>
                                          <p:spTgt spid="39">
                                            <p:txEl>
                                              <p:pRg st="0" end="0"/>
                                            </p:txEl>
                                          </p:spTgt>
                                        </p:tgtEl>
                                      </p:cBhvr>
                                    </p:animEffect>
                                  </p:childTnLst>
                                </p:cTn>
                              </p:par>
                            </p:childTnLst>
                          </p:cTn>
                        </p:par>
                        <p:par>
                          <p:cTn id="190" fill="hold">
                            <p:stCondLst>
                              <p:cond delay="15500"/>
                            </p:stCondLst>
                            <p:childTnLst>
                              <p:par>
                                <p:cTn id="191" presetID="53" presetClass="entr" presetSubtype="16" fill="hold" grpId="0" nodeType="afterEffect">
                                  <p:stCondLst>
                                    <p:cond delay="0"/>
                                  </p:stCondLst>
                                  <p:childTnLst>
                                    <p:set>
                                      <p:cBhvr>
                                        <p:cTn id="192" dur="1" fill="hold">
                                          <p:stCondLst>
                                            <p:cond delay="0"/>
                                          </p:stCondLst>
                                        </p:cTn>
                                        <p:tgtEl>
                                          <p:spTgt spid="40">
                                            <p:txEl>
                                              <p:pRg st="0" end="0"/>
                                            </p:txEl>
                                          </p:spTgt>
                                        </p:tgtEl>
                                        <p:attrNameLst>
                                          <p:attrName>style.visibility</p:attrName>
                                        </p:attrNameLst>
                                      </p:cBhvr>
                                      <p:to>
                                        <p:strVal val="visible"/>
                                      </p:to>
                                    </p:set>
                                    <p:anim calcmode="lin" valueType="num">
                                      <p:cBhvr>
                                        <p:cTn id="193"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194"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195" dur="500"/>
                                        <p:tgtEl>
                                          <p:spTgt spid="40">
                                            <p:txEl>
                                              <p:pRg st="0" end="0"/>
                                            </p:txEl>
                                          </p:spTgt>
                                        </p:tgtEl>
                                      </p:cBhvr>
                                    </p:animEffect>
                                  </p:childTnLst>
                                </p:cTn>
                              </p:par>
                            </p:childTnLst>
                          </p:cTn>
                        </p:par>
                        <p:par>
                          <p:cTn id="196" fill="hold">
                            <p:stCondLst>
                              <p:cond delay="16000"/>
                            </p:stCondLst>
                            <p:childTnLst>
                              <p:par>
                                <p:cTn id="197" presetID="53" presetClass="entr" presetSubtype="16" fill="hold" grpId="0" nodeType="afterEffect">
                                  <p:stCondLst>
                                    <p:cond delay="0"/>
                                  </p:stCondLst>
                                  <p:childTnLst>
                                    <p:set>
                                      <p:cBhvr>
                                        <p:cTn id="198" dur="1" fill="hold">
                                          <p:stCondLst>
                                            <p:cond delay="0"/>
                                          </p:stCondLst>
                                        </p:cTn>
                                        <p:tgtEl>
                                          <p:spTgt spid="24"/>
                                        </p:tgtEl>
                                        <p:attrNameLst>
                                          <p:attrName>style.visibility</p:attrName>
                                        </p:attrNameLst>
                                      </p:cBhvr>
                                      <p:to>
                                        <p:strVal val="visible"/>
                                      </p:to>
                                    </p:set>
                                    <p:anim calcmode="lin" valueType="num">
                                      <p:cBhvr>
                                        <p:cTn id="199" dur="500" fill="hold"/>
                                        <p:tgtEl>
                                          <p:spTgt spid="24"/>
                                        </p:tgtEl>
                                        <p:attrNameLst>
                                          <p:attrName>ppt_w</p:attrName>
                                        </p:attrNameLst>
                                      </p:cBhvr>
                                      <p:tavLst>
                                        <p:tav tm="0">
                                          <p:val>
                                            <p:fltVal val="0"/>
                                          </p:val>
                                        </p:tav>
                                        <p:tav tm="100000">
                                          <p:val>
                                            <p:strVal val="#ppt_w"/>
                                          </p:val>
                                        </p:tav>
                                      </p:tavLst>
                                    </p:anim>
                                    <p:anim calcmode="lin" valueType="num">
                                      <p:cBhvr>
                                        <p:cTn id="200" dur="500" fill="hold"/>
                                        <p:tgtEl>
                                          <p:spTgt spid="24"/>
                                        </p:tgtEl>
                                        <p:attrNameLst>
                                          <p:attrName>ppt_h</p:attrName>
                                        </p:attrNameLst>
                                      </p:cBhvr>
                                      <p:tavLst>
                                        <p:tav tm="0">
                                          <p:val>
                                            <p:fltVal val="0"/>
                                          </p:val>
                                        </p:tav>
                                        <p:tav tm="100000">
                                          <p:val>
                                            <p:strVal val="#ppt_h"/>
                                          </p:val>
                                        </p:tav>
                                      </p:tavLst>
                                    </p:anim>
                                    <p:animEffect transition="in" filter="fade">
                                      <p:cBhvr>
                                        <p:cTn id="201" dur="500"/>
                                        <p:tgtEl>
                                          <p:spTgt spid="24"/>
                                        </p:tgtEl>
                                      </p:cBhvr>
                                    </p:animEffect>
                                  </p:childTnLst>
                                </p:cTn>
                              </p:par>
                            </p:childTnLst>
                          </p:cTn>
                        </p:par>
                        <p:par>
                          <p:cTn id="202" fill="hold">
                            <p:stCondLst>
                              <p:cond delay="1650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childTnLst>
                          </p:cTn>
                        </p:par>
                        <p:par>
                          <p:cTn id="208" fill="hold">
                            <p:stCondLst>
                              <p:cond delay="17000"/>
                            </p:stCondLst>
                            <p:childTnLst>
                              <p:par>
                                <p:cTn id="209" presetID="53" presetClass="entr" presetSubtype="16" fill="hold" grpId="0" nodeType="afterEffect">
                                  <p:stCondLst>
                                    <p:cond delay="0"/>
                                  </p:stCondLst>
                                  <p:childTnLst>
                                    <p:set>
                                      <p:cBhvr>
                                        <p:cTn id="210" dur="1" fill="hold">
                                          <p:stCondLst>
                                            <p:cond delay="0"/>
                                          </p:stCondLst>
                                        </p:cTn>
                                        <p:tgtEl>
                                          <p:spTgt spid="41">
                                            <p:txEl>
                                              <p:pRg st="0" end="0"/>
                                            </p:txEl>
                                          </p:spTgt>
                                        </p:tgtEl>
                                        <p:attrNameLst>
                                          <p:attrName>style.visibility</p:attrName>
                                        </p:attrNameLst>
                                      </p:cBhvr>
                                      <p:to>
                                        <p:strVal val="visible"/>
                                      </p:to>
                                    </p:set>
                                    <p:anim calcmode="lin" valueType="num">
                                      <p:cBhvr>
                                        <p:cTn id="211"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212" dur="500" fill="hold"/>
                                        <p:tgtEl>
                                          <p:spTgt spid="41">
                                            <p:txEl>
                                              <p:pRg st="0" end="0"/>
                                            </p:txEl>
                                          </p:spTgt>
                                        </p:tgtEl>
                                        <p:attrNameLst>
                                          <p:attrName>ppt_h</p:attrName>
                                        </p:attrNameLst>
                                      </p:cBhvr>
                                      <p:tavLst>
                                        <p:tav tm="0">
                                          <p:val>
                                            <p:fltVal val="0"/>
                                          </p:val>
                                        </p:tav>
                                        <p:tav tm="100000">
                                          <p:val>
                                            <p:strVal val="#ppt_h"/>
                                          </p:val>
                                        </p:tav>
                                      </p:tavLst>
                                    </p:anim>
                                    <p:animEffect transition="in" filter="fade">
                                      <p:cBhvr>
                                        <p:cTn id="213" dur="500"/>
                                        <p:tgtEl>
                                          <p:spTgt spid="41">
                                            <p:txEl>
                                              <p:pRg st="0" end="0"/>
                                            </p:txEl>
                                          </p:spTgt>
                                        </p:tgtEl>
                                      </p:cBhvr>
                                    </p:animEffect>
                                  </p:childTnLst>
                                </p:cTn>
                              </p:par>
                            </p:childTnLst>
                          </p:cTn>
                        </p:par>
                        <p:par>
                          <p:cTn id="214" fill="hold">
                            <p:stCondLst>
                              <p:cond delay="17500"/>
                            </p:stCondLst>
                            <p:childTnLst>
                              <p:par>
                                <p:cTn id="215" presetID="53" presetClass="entr" presetSubtype="16" fill="hold" grpId="0" nodeType="afterEffect">
                                  <p:stCondLst>
                                    <p:cond delay="0"/>
                                  </p:stCondLst>
                                  <p:childTnLst>
                                    <p:set>
                                      <p:cBhvr>
                                        <p:cTn id="216" dur="1" fill="hold">
                                          <p:stCondLst>
                                            <p:cond delay="0"/>
                                          </p:stCondLst>
                                        </p:cTn>
                                        <p:tgtEl>
                                          <p:spTgt spid="42">
                                            <p:txEl>
                                              <p:pRg st="0" end="0"/>
                                            </p:txEl>
                                          </p:spTgt>
                                        </p:tgtEl>
                                        <p:attrNameLst>
                                          <p:attrName>style.visibility</p:attrName>
                                        </p:attrNameLst>
                                      </p:cBhvr>
                                      <p:to>
                                        <p:strVal val="visible"/>
                                      </p:to>
                                    </p:set>
                                    <p:anim calcmode="lin" valueType="num">
                                      <p:cBhvr>
                                        <p:cTn id="217"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218" dur="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219" dur="500"/>
                                        <p:tgtEl>
                                          <p:spTgt spid="42">
                                            <p:txEl>
                                              <p:pRg st="0" end="0"/>
                                            </p:txEl>
                                          </p:spTgt>
                                        </p:tgtEl>
                                      </p:cBhvr>
                                    </p:animEffect>
                                  </p:childTnLst>
                                </p:cTn>
                              </p:par>
                            </p:childTnLst>
                          </p:cTn>
                        </p:par>
                        <p:par>
                          <p:cTn id="220" fill="hold">
                            <p:stCondLst>
                              <p:cond delay="18000"/>
                            </p:stCondLst>
                            <p:childTnLst>
                              <p:par>
                                <p:cTn id="221" presetID="53" presetClass="entr" presetSubtype="16" fill="hold" grpId="0" nodeType="afterEffect">
                                  <p:stCondLst>
                                    <p:cond delay="0"/>
                                  </p:stCondLst>
                                  <p:childTnLst>
                                    <p:set>
                                      <p:cBhvr>
                                        <p:cTn id="222" dur="1" fill="hold">
                                          <p:stCondLst>
                                            <p:cond delay="0"/>
                                          </p:stCondLst>
                                        </p:cTn>
                                        <p:tgtEl>
                                          <p:spTgt spid="23"/>
                                        </p:tgtEl>
                                        <p:attrNameLst>
                                          <p:attrName>style.visibility</p:attrName>
                                        </p:attrNameLst>
                                      </p:cBhvr>
                                      <p:to>
                                        <p:strVal val="visible"/>
                                      </p:to>
                                    </p:set>
                                    <p:anim calcmode="lin" valueType="num">
                                      <p:cBhvr>
                                        <p:cTn id="223" dur="500" fill="hold"/>
                                        <p:tgtEl>
                                          <p:spTgt spid="23"/>
                                        </p:tgtEl>
                                        <p:attrNameLst>
                                          <p:attrName>ppt_w</p:attrName>
                                        </p:attrNameLst>
                                      </p:cBhvr>
                                      <p:tavLst>
                                        <p:tav tm="0">
                                          <p:val>
                                            <p:fltVal val="0"/>
                                          </p:val>
                                        </p:tav>
                                        <p:tav tm="100000">
                                          <p:val>
                                            <p:strVal val="#ppt_w"/>
                                          </p:val>
                                        </p:tav>
                                      </p:tavLst>
                                    </p:anim>
                                    <p:anim calcmode="lin" valueType="num">
                                      <p:cBhvr>
                                        <p:cTn id="224" dur="500" fill="hold"/>
                                        <p:tgtEl>
                                          <p:spTgt spid="23"/>
                                        </p:tgtEl>
                                        <p:attrNameLst>
                                          <p:attrName>ppt_h</p:attrName>
                                        </p:attrNameLst>
                                      </p:cBhvr>
                                      <p:tavLst>
                                        <p:tav tm="0">
                                          <p:val>
                                            <p:fltVal val="0"/>
                                          </p:val>
                                        </p:tav>
                                        <p:tav tm="100000">
                                          <p:val>
                                            <p:strVal val="#ppt_h"/>
                                          </p:val>
                                        </p:tav>
                                      </p:tavLst>
                                    </p:anim>
                                    <p:animEffect transition="in" filter="fade">
                                      <p:cBhvr>
                                        <p:cTn id="225" dur="500"/>
                                        <p:tgtEl>
                                          <p:spTgt spid="23"/>
                                        </p:tgtEl>
                                      </p:cBhvr>
                                    </p:animEffect>
                                  </p:childTnLst>
                                </p:cTn>
                              </p:par>
                            </p:childTnLst>
                          </p:cTn>
                        </p:par>
                        <p:par>
                          <p:cTn id="226" fill="hold">
                            <p:stCondLst>
                              <p:cond delay="18500"/>
                            </p:stCondLst>
                            <p:childTnLst>
                              <p:par>
                                <p:cTn id="227" presetID="53" presetClass="entr" presetSubtype="16" fill="hold" grpId="0" nodeType="afterEffect">
                                  <p:stCondLst>
                                    <p:cond delay="0"/>
                                  </p:stCondLst>
                                  <p:childTnLst>
                                    <p:set>
                                      <p:cBhvr>
                                        <p:cTn id="228" dur="1" fill="hold">
                                          <p:stCondLst>
                                            <p:cond delay="0"/>
                                          </p:stCondLst>
                                        </p:cTn>
                                        <p:tgtEl>
                                          <p:spTgt spid="72"/>
                                        </p:tgtEl>
                                        <p:attrNameLst>
                                          <p:attrName>style.visibility</p:attrName>
                                        </p:attrNameLst>
                                      </p:cBhvr>
                                      <p:to>
                                        <p:strVal val="visible"/>
                                      </p:to>
                                    </p:set>
                                    <p:anim calcmode="lin" valueType="num">
                                      <p:cBhvr>
                                        <p:cTn id="229" dur="500" fill="hold"/>
                                        <p:tgtEl>
                                          <p:spTgt spid="72"/>
                                        </p:tgtEl>
                                        <p:attrNameLst>
                                          <p:attrName>ppt_w</p:attrName>
                                        </p:attrNameLst>
                                      </p:cBhvr>
                                      <p:tavLst>
                                        <p:tav tm="0">
                                          <p:val>
                                            <p:fltVal val="0"/>
                                          </p:val>
                                        </p:tav>
                                        <p:tav tm="100000">
                                          <p:val>
                                            <p:strVal val="#ppt_w"/>
                                          </p:val>
                                        </p:tav>
                                      </p:tavLst>
                                    </p:anim>
                                    <p:anim calcmode="lin" valueType="num">
                                      <p:cBhvr>
                                        <p:cTn id="230" dur="500" fill="hold"/>
                                        <p:tgtEl>
                                          <p:spTgt spid="72"/>
                                        </p:tgtEl>
                                        <p:attrNameLst>
                                          <p:attrName>ppt_h</p:attrName>
                                        </p:attrNameLst>
                                      </p:cBhvr>
                                      <p:tavLst>
                                        <p:tav tm="0">
                                          <p:val>
                                            <p:fltVal val="0"/>
                                          </p:val>
                                        </p:tav>
                                        <p:tav tm="100000">
                                          <p:val>
                                            <p:strVal val="#ppt_h"/>
                                          </p:val>
                                        </p:tav>
                                      </p:tavLst>
                                    </p:anim>
                                    <p:animEffect transition="in" filter="fade">
                                      <p:cBhvr>
                                        <p:cTn id="231" dur="500"/>
                                        <p:tgtEl>
                                          <p:spTgt spid="72"/>
                                        </p:tgtEl>
                                      </p:cBhvr>
                                    </p:animEffect>
                                  </p:childTnLst>
                                </p:cTn>
                              </p:par>
                            </p:childTnLst>
                          </p:cTn>
                        </p:par>
                        <p:par>
                          <p:cTn id="232" fill="hold">
                            <p:stCondLst>
                              <p:cond delay="19000"/>
                            </p:stCondLst>
                            <p:childTnLst>
                              <p:par>
                                <p:cTn id="233" presetID="53" presetClass="entr" presetSubtype="16" fill="hold" grpId="0" nodeType="afterEffect">
                                  <p:stCondLst>
                                    <p:cond delay="0"/>
                                  </p:stCondLst>
                                  <p:childTnLst>
                                    <p:set>
                                      <p:cBhvr>
                                        <p:cTn id="234" dur="1" fill="hold">
                                          <p:stCondLst>
                                            <p:cond delay="0"/>
                                          </p:stCondLst>
                                        </p:cTn>
                                        <p:tgtEl>
                                          <p:spTgt spid="43">
                                            <p:txEl>
                                              <p:pRg st="0" end="0"/>
                                            </p:txEl>
                                          </p:spTgt>
                                        </p:tgtEl>
                                        <p:attrNameLst>
                                          <p:attrName>style.visibility</p:attrName>
                                        </p:attrNameLst>
                                      </p:cBhvr>
                                      <p:to>
                                        <p:strVal val="visible"/>
                                      </p:to>
                                    </p:set>
                                    <p:anim calcmode="lin" valueType="num">
                                      <p:cBhvr>
                                        <p:cTn id="235"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236" dur="5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237" dur="500"/>
                                        <p:tgtEl>
                                          <p:spTgt spid="43">
                                            <p:txEl>
                                              <p:pRg st="0" end="0"/>
                                            </p:txEl>
                                          </p:spTgt>
                                        </p:tgtEl>
                                      </p:cBhvr>
                                    </p:animEffect>
                                  </p:childTnLst>
                                </p:cTn>
                              </p:par>
                            </p:childTnLst>
                          </p:cTn>
                        </p:par>
                        <p:par>
                          <p:cTn id="238" fill="hold">
                            <p:stCondLst>
                              <p:cond delay="19500"/>
                            </p:stCondLst>
                            <p:childTnLst>
                              <p:par>
                                <p:cTn id="239" presetID="53" presetClass="entr" presetSubtype="16" fill="hold" grpId="0" nodeType="afterEffect">
                                  <p:stCondLst>
                                    <p:cond delay="0"/>
                                  </p:stCondLst>
                                  <p:childTnLst>
                                    <p:set>
                                      <p:cBhvr>
                                        <p:cTn id="240" dur="1" fill="hold">
                                          <p:stCondLst>
                                            <p:cond delay="0"/>
                                          </p:stCondLst>
                                        </p:cTn>
                                        <p:tgtEl>
                                          <p:spTgt spid="44">
                                            <p:txEl>
                                              <p:pRg st="0" end="0"/>
                                            </p:txEl>
                                          </p:spTgt>
                                        </p:tgtEl>
                                        <p:attrNameLst>
                                          <p:attrName>style.visibility</p:attrName>
                                        </p:attrNameLst>
                                      </p:cBhvr>
                                      <p:to>
                                        <p:strVal val="visible"/>
                                      </p:to>
                                    </p:set>
                                    <p:anim calcmode="lin" valueType="num">
                                      <p:cBhvr>
                                        <p:cTn id="241"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242"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243"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25" grpId="0" build="p">
        <p:tmplLst>
          <p:tmpl lvl="1">
            <p:tnLst>
              <p:par>
                <p:cTn presetID="53" presetClass="entr" presetSubtype="16"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animEffect transition="in" filter="fade">
                      <p:cBhvr>
                        <p:cTn dur="500"/>
                        <p:tgtEl>
                          <p:spTgt spid="26"/>
                        </p:tgtEl>
                      </p:cBhvr>
                    </p:animEffect>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500" fill="hold"/>
                        <p:tgtEl>
                          <p:spTgt spid="27"/>
                        </p:tgtEl>
                        <p:attrNameLst>
                          <p:attrName>ppt_w</p:attrName>
                        </p:attrNameLst>
                      </p:cBhvr>
                      <p:tavLst>
                        <p:tav tm="0">
                          <p:val>
                            <p:fltVal val="0"/>
                          </p:val>
                        </p:tav>
                        <p:tav tm="100000">
                          <p:val>
                            <p:strVal val="#ppt_w"/>
                          </p:val>
                        </p:tav>
                      </p:tavLst>
                    </p:anim>
                    <p:anim calcmode="lin" valueType="num">
                      <p:cBhvr>
                        <p:cTn dur="500" fill="hold"/>
                        <p:tgtEl>
                          <p:spTgt spid="27"/>
                        </p:tgtEl>
                        <p:attrNameLst>
                          <p:attrName>ppt_h</p:attrName>
                        </p:attrNameLst>
                      </p:cBhvr>
                      <p:tavLst>
                        <p:tav tm="0">
                          <p:val>
                            <p:fltVal val="0"/>
                          </p:val>
                        </p:tav>
                        <p:tav tm="100000">
                          <p:val>
                            <p:strVal val="#ppt_h"/>
                          </p:val>
                        </p:tav>
                      </p:tavLst>
                    </p:anim>
                    <p:animEffect transition="in" filter="fade">
                      <p:cBhvr>
                        <p:cTn dur="500"/>
                        <p:tgtEl>
                          <p:spTgt spid="27"/>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53" presetClass="entr" presetSubtype="16"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53" presetClass="entr" presetSubtype="16"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build="p">
        <p:tmplLst>
          <p:tmpl lvl="1">
            <p:tnLst>
              <p:par>
                <p:cTn presetID="53" presetClass="entr" presetSubtype="16"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53" presetClass="entr" presetSubtype="16"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animEffect transition="in" filter="fade">
                      <p:cBhvr>
                        <p:cTn dur="500"/>
                        <p:tgtEl>
                          <p:spTgt spid="34"/>
                        </p:tgtEl>
                      </p:cBhvr>
                    </p:animEffect>
                  </p:childTnLst>
                </p:cTn>
              </p:par>
            </p:tnLst>
          </p:tmpl>
        </p:tmplLst>
      </p:bldP>
      <p:bldP spid="35" grpId="0" build="p">
        <p:tmplLst>
          <p:tmpl lvl="1">
            <p:tnLst>
              <p:par>
                <p:cTn presetID="53" presetClass="entr" presetSubtype="16"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p:cTn dur="500" fill="hold"/>
                        <p:tgtEl>
                          <p:spTgt spid="35"/>
                        </p:tgtEl>
                        <p:attrNameLst>
                          <p:attrName>ppt_w</p:attrName>
                        </p:attrNameLst>
                      </p:cBhvr>
                      <p:tavLst>
                        <p:tav tm="0">
                          <p:val>
                            <p:fltVal val="0"/>
                          </p:val>
                        </p:tav>
                        <p:tav tm="100000">
                          <p:val>
                            <p:strVal val="#ppt_w"/>
                          </p:val>
                        </p:tav>
                      </p:tavLst>
                    </p:anim>
                    <p:anim calcmode="lin" valueType="num">
                      <p:cBhvr>
                        <p:cTn dur="500" fill="hold"/>
                        <p:tgtEl>
                          <p:spTgt spid="35"/>
                        </p:tgtEl>
                        <p:attrNameLst>
                          <p:attrName>ppt_h</p:attrName>
                        </p:attrNameLst>
                      </p:cBhvr>
                      <p:tavLst>
                        <p:tav tm="0">
                          <p:val>
                            <p:fltVal val="0"/>
                          </p:val>
                        </p:tav>
                        <p:tav tm="100000">
                          <p:val>
                            <p:strVal val="#ppt_h"/>
                          </p:val>
                        </p:tav>
                      </p:tavLst>
                    </p:anim>
                    <p:animEffect transition="in" filter="fade">
                      <p:cBhvr>
                        <p:cTn dur="500"/>
                        <p:tgtEl>
                          <p:spTgt spid="35"/>
                        </p:tgtEl>
                      </p:cBhvr>
                    </p:animEffect>
                  </p:childTnLst>
                </p:cTn>
              </p:par>
            </p:tnLst>
          </p:tmpl>
        </p:tmplLst>
      </p:bldP>
      <p:bldP spid="36" grpId="0" build="p">
        <p:tmplLst>
          <p:tmpl lvl="1">
            <p:tnLst>
              <p:par>
                <p:cTn presetID="53" presetClass="entr" presetSubtype="16"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38" grpId="0" build="p">
        <p:tmplLst>
          <p:tmpl lvl="1">
            <p:tnLst>
              <p:par>
                <p:cTn presetID="53" presetClass="entr" presetSubtype="16"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p:cTn dur="500" fill="hold"/>
                        <p:tgtEl>
                          <p:spTgt spid="38"/>
                        </p:tgtEl>
                        <p:attrNameLst>
                          <p:attrName>ppt_w</p:attrName>
                        </p:attrNameLst>
                      </p:cBhvr>
                      <p:tavLst>
                        <p:tav tm="0">
                          <p:val>
                            <p:fltVal val="0"/>
                          </p:val>
                        </p:tav>
                        <p:tav tm="100000">
                          <p:val>
                            <p:strVal val="#ppt_w"/>
                          </p:val>
                        </p:tav>
                      </p:tavLst>
                    </p:anim>
                    <p:anim calcmode="lin" valueType="num">
                      <p:cBhvr>
                        <p:cTn dur="500" fill="hold"/>
                        <p:tgtEl>
                          <p:spTgt spid="38"/>
                        </p:tgtEl>
                        <p:attrNameLst>
                          <p:attrName>ppt_h</p:attrName>
                        </p:attrNameLst>
                      </p:cBhvr>
                      <p:tavLst>
                        <p:tav tm="0">
                          <p:val>
                            <p:fltVal val="0"/>
                          </p:val>
                        </p:tav>
                        <p:tav tm="100000">
                          <p:val>
                            <p:strVal val="#ppt_h"/>
                          </p:val>
                        </p:tav>
                      </p:tavLst>
                    </p:anim>
                    <p:animEffect transition="in" filter="fade">
                      <p:cBhvr>
                        <p:cTn dur="500"/>
                        <p:tgtEl>
                          <p:spTgt spid="38"/>
                        </p:tgtEl>
                      </p:cBhvr>
                    </p:animEffect>
                  </p:childTnLst>
                </p:cTn>
              </p:par>
            </p:tnLst>
          </p:tmpl>
        </p:tmplLst>
      </p:bldP>
      <p:bldP spid="39" grpId="0" build="p">
        <p:tmplLst>
          <p:tmpl lvl="1">
            <p:tnLst>
              <p:par>
                <p:cTn presetID="53" presetClass="entr" presetSubtype="16"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fltVal val="0"/>
                          </p:val>
                        </p:tav>
                        <p:tav tm="100000">
                          <p:val>
                            <p:strVal val="#ppt_w"/>
                          </p:val>
                        </p:tav>
                      </p:tavLst>
                    </p:anim>
                    <p:anim calcmode="lin" valueType="num">
                      <p:cBhvr>
                        <p:cTn dur="500" fill="hold"/>
                        <p:tgtEl>
                          <p:spTgt spid="39"/>
                        </p:tgtEl>
                        <p:attrNameLst>
                          <p:attrName>ppt_h</p:attrName>
                        </p:attrNameLst>
                      </p:cBhvr>
                      <p:tavLst>
                        <p:tav tm="0">
                          <p:val>
                            <p:fltVal val="0"/>
                          </p:val>
                        </p:tav>
                        <p:tav tm="100000">
                          <p:val>
                            <p:strVal val="#ppt_h"/>
                          </p:val>
                        </p:tav>
                      </p:tavLst>
                    </p:anim>
                    <p:animEffect transition="in" filter="fade">
                      <p:cBhvr>
                        <p:cTn dur="500"/>
                        <p:tgtEl>
                          <p:spTgt spid="39"/>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41" grpId="0" build="p">
        <p:tmplLst>
          <p:tmpl lvl="1">
            <p:tnLst>
              <p:par>
                <p:cTn presetID="53" presetClass="entr" presetSubtype="16"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p:cTn dur="500" fill="hold"/>
                        <p:tgtEl>
                          <p:spTgt spid="41"/>
                        </p:tgtEl>
                        <p:attrNameLst>
                          <p:attrName>ppt_w</p:attrName>
                        </p:attrNameLst>
                      </p:cBhvr>
                      <p:tavLst>
                        <p:tav tm="0">
                          <p:val>
                            <p:fltVal val="0"/>
                          </p:val>
                        </p:tav>
                        <p:tav tm="100000">
                          <p:val>
                            <p:strVal val="#ppt_w"/>
                          </p:val>
                        </p:tav>
                      </p:tavLst>
                    </p:anim>
                    <p:anim calcmode="lin" valueType="num">
                      <p:cBhvr>
                        <p:cTn dur="500" fill="hold"/>
                        <p:tgtEl>
                          <p:spTgt spid="41"/>
                        </p:tgtEl>
                        <p:attrNameLst>
                          <p:attrName>ppt_h</p:attrName>
                        </p:attrNameLst>
                      </p:cBhvr>
                      <p:tavLst>
                        <p:tav tm="0">
                          <p:val>
                            <p:fltVal val="0"/>
                          </p:val>
                        </p:tav>
                        <p:tav tm="100000">
                          <p:val>
                            <p:strVal val="#ppt_h"/>
                          </p:val>
                        </p:tav>
                      </p:tavLst>
                    </p:anim>
                    <p:animEffect transition="in" filter="fade">
                      <p:cBhvr>
                        <p:cTn dur="500"/>
                        <p:tgtEl>
                          <p:spTgt spid="41"/>
                        </p:tgtEl>
                      </p:cBhvr>
                    </p:animEffect>
                  </p:childTnLst>
                </p:cTn>
              </p:par>
            </p:tnLst>
          </p:tmpl>
        </p:tmplLst>
      </p:bldP>
      <p:bldP spid="42" grpId="0" build="p">
        <p:tmplLst>
          <p:tmpl lvl="1">
            <p:tnLst>
              <p:par>
                <p:cTn presetID="53" presetClass="entr" presetSubtype="16"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p:cTn dur="500" fill="hold"/>
                        <p:tgtEl>
                          <p:spTgt spid="42"/>
                        </p:tgtEl>
                        <p:attrNameLst>
                          <p:attrName>ppt_w</p:attrName>
                        </p:attrNameLst>
                      </p:cBhvr>
                      <p:tavLst>
                        <p:tav tm="0">
                          <p:val>
                            <p:fltVal val="0"/>
                          </p:val>
                        </p:tav>
                        <p:tav tm="100000">
                          <p:val>
                            <p:strVal val="#ppt_w"/>
                          </p:val>
                        </p:tav>
                      </p:tavLst>
                    </p:anim>
                    <p:anim calcmode="lin" valueType="num">
                      <p:cBhvr>
                        <p:cTn dur="500" fill="hold"/>
                        <p:tgtEl>
                          <p:spTgt spid="42"/>
                        </p:tgtEl>
                        <p:attrNameLst>
                          <p:attrName>ppt_h</p:attrName>
                        </p:attrNameLst>
                      </p:cBhvr>
                      <p:tavLst>
                        <p:tav tm="0">
                          <p:val>
                            <p:fltVal val="0"/>
                          </p:val>
                        </p:tav>
                        <p:tav tm="100000">
                          <p:val>
                            <p:strVal val="#ppt_h"/>
                          </p:val>
                        </p:tav>
                      </p:tavLst>
                    </p:anim>
                    <p:animEffect transition="in" filter="fade">
                      <p:cBhvr>
                        <p:cTn dur="500"/>
                        <p:tgtEl>
                          <p:spTgt spid="42"/>
                        </p:tgtEl>
                      </p:cBhvr>
                    </p:animEffect>
                  </p:childTnLst>
                </p:cTn>
              </p:par>
            </p:tnLst>
          </p:tmpl>
        </p:tmplLst>
      </p:bldP>
      <p:bldP spid="43" grpId="0" build="p">
        <p:tmplLst>
          <p:tmpl lvl="1">
            <p:tnLst>
              <p:par>
                <p:cTn presetID="53" presetClass="entr" presetSubtype="16"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p:cTn dur="500" fill="hold"/>
                        <p:tgtEl>
                          <p:spTgt spid="43"/>
                        </p:tgtEl>
                        <p:attrNameLst>
                          <p:attrName>ppt_w</p:attrName>
                        </p:attrNameLst>
                      </p:cBhvr>
                      <p:tavLst>
                        <p:tav tm="0">
                          <p:val>
                            <p:fltVal val="0"/>
                          </p:val>
                        </p:tav>
                        <p:tav tm="100000">
                          <p:val>
                            <p:strVal val="#ppt_w"/>
                          </p:val>
                        </p:tav>
                      </p:tavLst>
                    </p:anim>
                    <p:anim calcmode="lin" valueType="num">
                      <p:cBhvr>
                        <p:cTn dur="500" fill="hold"/>
                        <p:tgtEl>
                          <p:spTgt spid="43"/>
                        </p:tgtEl>
                        <p:attrNameLst>
                          <p:attrName>ppt_h</p:attrName>
                        </p:attrNameLst>
                      </p:cBhvr>
                      <p:tavLst>
                        <p:tav tm="0">
                          <p:val>
                            <p:fltVal val="0"/>
                          </p:val>
                        </p:tav>
                        <p:tav tm="100000">
                          <p:val>
                            <p:strVal val="#ppt_h"/>
                          </p:val>
                        </p:tav>
                      </p:tavLst>
                    </p:anim>
                    <p:animEffect transition="in" filter="fade">
                      <p:cBhvr>
                        <p:cTn dur="500"/>
                        <p:tgtEl>
                          <p:spTgt spid="43"/>
                        </p:tgtEl>
                      </p:cBhvr>
                    </p:animEffect>
                  </p:childTnLst>
                </p:cTn>
              </p:par>
            </p:tnLst>
          </p:tmpl>
        </p:tmplLst>
      </p:bldP>
      <p:bldP spid="44" grpId="0" build="p">
        <p:tmplLst>
          <p:tmpl lvl="1">
            <p:tnLst>
              <p:par>
                <p:cTn presetID="53" presetClass="entr" presetSubtype="16"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2"/>
            <a:ext cx="12192000" cy="4825999"/>
          </a:xfrm>
          <a:prstGeom prst="rect">
            <a:avLst/>
          </a:prstGeom>
          <a:solidFill>
            <a:schemeClr val="tx2">
              <a:lumMod val="25000"/>
              <a:lumOff val="75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94213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Vision/Mission01">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6096000" y="0"/>
            <a:ext cx="6096000" cy="6858000"/>
          </a:xfrm>
          <a:custGeom>
            <a:avLst/>
            <a:gdLst>
              <a:gd name="connsiteX0" fmla="*/ 0 w 1421516"/>
              <a:gd name="connsiteY0" fmla="*/ 0 h 1421092"/>
              <a:gd name="connsiteX1" fmla="*/ 1421516 w 1421516"/>
              <a:gd name="connsiteY1" fmla="*/ 0 h 1421092"/>
              <a:gd name="connsiteX2" fmla="*/ 1421516 w 1421516"/>
              <a:gd name="connsiteY2" fmla="*/ 1421092 h 1421092"/>
              <a:gd name="connsiteX3" fmla="*/ 0 w 1421516"/>
              <a:gd name="connsiteY3" fmla="*/ 1421092 h 1421092"/>
              <a:gd name="connsiteX4" fmla="*/ 0 w 1421516"/>
              <a:gd name="connsiteY4" fmla="*/ 0 h 1421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516" h="1421092">
                <a:moveTo>
                  <a:pt x="0" y="0"/>
                </a:moveTo>
                <a:lnTo>
                  <a:pt x="1421516" y="0"/>
                </a:lnTo>
                <a:lnTo>
                  <a:pt x="1421516" y="1421092"/>
                </a:lnTo>
                <a:lnTo>
                  <a:pt x="0" y="1421092"/>
                </a:lnTo>
                <a:lnTo>
                  <a:pt x="0" y="0"/>
                </a:lnTo>
                <a:close/>
              </a:path>
            </a:pathLst>
          </a:custGeom>
          <a:solidFill>
            <a:schemeClr val="tx2">
              <a:lumMod val="10000"/>
              <a:lumOff val="90000"/>
            </a:schemeClr>
          </a:solidFill>
          <a:ln w="19050">
            <a:noFill/>
          </a:ln>
        </p:spPr>
        <p:txBody>
          <a:bodyPr tIns="822960" bIns="0" anchor="ctr"/>
          <a:lstStyle>
            <a:lvl1pPr algn="ctr" rtl="0">
              <a:buNone/>
              <a:defRPr sz="1867">
                <a:ln>
                  <a:noFill/>
                </a:ln>
                <a:solidFill>
                  <a:schemeClr val="tx1">
                    <a:lumMod val="50000"/>
                    <a:lumOff val="50000"/>
                  </a:schemeClr>
                </a:solidFill>
              </a:defRPr>
            </a:lvl1pPr>
          </a:lstStyle>
          <a:p>
            <a:r>
              <a:rPr lang="en-US" dirty="0"/>
              <a:t>Image Holder</a:t>
            </a:r>
          </a:p>
        </p:txBody>
      </p:sp>
      <p:sp>
        <p:nvSpPr>
          <p:cNvPr id="10" name="Text Placeholder 3"/>
          <p:cNvSpPr>
            <a:spLocks noGrp="1"/>
          </p:cNvSpPr>
          <p:nvPr>
            <p:ph type="body" sz="half" idx="2" hasCustomPrompt="1"/>
          </p:nvPr>
        </p:nvSpPr>
        <p:spPr>
          <a:xfrm>
            <a:off x="508000" y="1026695"/>
            <a:ext cx="70104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70104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300195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MockUp4">
    <p:spTree>
      <p:nvGrpSpPr>
        <p:cNvPr id="1" name=""/>
        <p:cNvGrpSpPr/>
        <p:nvPr/>
      </p:nvGrpSpPr>
      <p:grpSpPr>
        <a:xfrm>
          <a:off x="0" y="0"/>
          <a:ext cx="0" cy="0"/>
          <a:chOff x="0" y="0"/>
          <a:chExt cx="0" cy="0"/>
        </a:xfrm>
      </p:grpSpPr>
      <p:sp>
        <p:nvSpPr>
          <p:cNvPr id="17" name="Rectangle 16"/>
          <p:cNvSpPr/>
          <p:nvPr userDrawn="1"/>
        </p:nvSpPr>
        <p:spPr>
          <a:xfrm>
            <a:off x="0" y="3429001"/>
            <a:ext cx="12192000" cy="26035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11" name="Group 10"/>
          <p:cNvGrpSpPr/>
          <p:nvPr userDrawn="1"/>
        </p:nvGrpSpPr>
        <p:grpSpPr>
          <a:xfrm>
            <a:off x="635000" y="1518621"/>
            <a:ext cx="2430853" cy="4527184"/>
            <a:chOff x="6140449" y="1116114"/>
            <a:chExt cx="1927226" cy="3589236"/>
          </a:xfrm>
        </p:grpSpPr>
        <p:sp>
          <p:nvSpPr>
            <p:cNvPr id="15" name="Rectangle 14"/>
            <p:cNvSpPr/>
            <p:nvPr/>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Freeform 5"/>
            <p:cNvSpPr>
              <a:spLocks noEditPoints="1"/>
            </p:cNvSpPr>
            <p:nvPr/>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gradFill flip="none" rotWithShape="1">
              <a:gsLst>
                <a:gs pos="0">
                  <a:schemeClr val="tx2">
                    <a:lumMod val="50000"/>
                    <a:lumOff val="50000"/>
                    <a:shade val="30000"/>
                    <a:satMod val="115000"/>
                  </a:schemeClr>
                </a:gs>
                <a:gs pos="50000">
                  <a:schemeClr val="tx2">
                    <a:lumMod val="50000"/>
                    <a:lumOff val="50000"/>
                    <a:shade val="67500"/>
                    <a:satMod val="115000"/>
                  </a:schemeClr>
                </a:gs>
                <a:gs pos="100000">
                  <a:schemeClr val="tx2">
                    <a:lumMod val="50000"/>
                    <a:lumOff val="50000"/>
                    <a:shade val="100000"/>
                    <a:satMod val="115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14" name="Picture Placeholder 7"/>
          <p:cNvSpPr>
            <a:spLocks noGrp="1"/>
          </p:cNvSpPr>
          <p:nvPr>
            <p:ph type="pic" sz="quarter" idx="10" hasCustomPrompt="1"/>
          </p:nvPr>
        </p:nvSpPr>
        <p:spPr>
          <a:xfrm>
            <a:off x="789413" y="2163648"/>
            <a:ext cx="2114480" cy="317773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0"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353425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MockUp02">
    <p:spTree>
      <p:nvGrpSpPr>
        <p:cNvPr id="1" name=""/>
        <p:cNvGrpSpPr/>
        <p:nvPr/>
      </p:nvGrpSpPr>
      <p:grpSpPr>
        <a:xfrm>
          <a:off x="0" y="0"/>
          <a:ext cx="0" cy="0"/>
          <a:chOff x="0" y="0"/>
          <a:chExt cx="0" cy="0"/>
        </a:xfrm>
      </p:grpSpPr>
      <p:grpSp>
        <p:nvGrpSpPr>
          <p:cNvPr id="14" name="Group 13"/>
          <p:cNvGrpSpPr/>
          <p:nvPr userDrawn="1"/>
        </p:nvGrpSpPr>
        <p:grpSpPr>
          <a:xfrm>
            <a:off x="4811183" y="1408767"/>
            <a:ext cx="2569635" cy="4785648"/>
            <a:chOff x="6140449" y="1116114"/>
            <a:chExt cx="1927226" cy="3589236"/>
          </a:xfrm>
        </p:grpSpPr>
        <p:sp>
          <p:nvSpPr>
            <p:cNvPr id="15" name="Rectangle 1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8"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20" name="Picture Placeholder 7"/>
          <p:cNvSpPr>
            <a:spLocks noGrp="1"/>
          </p:cNvSpPr>
          <p:nvPr>
            <p:ph type="pic" sz="quarter" idx="10" hasCustomPrompt="1"/>
          </p:nvPr>
        </p:nvSpPr>
        <p:spPr>
          <a:xfrm>
            <a:off x="4978400" y="2092315"/>
            <a:ext cx="2235200" cy="335915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286770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MockUp02">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9"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7" name="Group 6"/>
          <p:cNvGrpSpPr/>
          <p:nvPr userDrawn="1"/>
        </p:nvGrpSpPr>
        <p:grpSpPr>
          <a:xfrm>
            <a:off x="0" y="1818015"/>
            <a:ext cx="7083397" cy="3608943"/>
            <a:chOff x="0" y="1363511"/>
            <a:chExt cx="5312548" cy="2706707"/>
          </a:xfrm>
        </p:grpSpPr>
        <p:sp>
          <p:nvSpPr>
            <p:cNvPr id="17" name="Rectangle 16"/>
            <p:cNvSpPr/>
            <p:nvPr userDrawn="1"/>
          </p:nvSpPr>
          <p:spPr>
            <a:xfrm>
              <a:off x="0" y="3159936"/>
              <a:ext cx="2620817" cy="3833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6" name="Group 5"/>
            <p:cNvGrpSpPr/>
            <p:nvPr userDrawn="1"/>
          </p:nvGrpSpPr>
          <p:grpSpPr>
            <a:xfrm>
              <a:off x="0" y="1363511"/>
              <a:ext cx="5312548" cy="2706707"/>
              <a:chOff x="0" y="1363511"/>
              <a:chExt cx="5312548" cy="2706707"/>
            </a:xfrm>
          </p:grpSpPr>
          <p:grpSp>
            <p:nvGrpSpPr>
              <p:cNvPr id="3" name="Group 2"/>
              <p:cNvGrpSpPr/>
              <p:nvPr userDrawn="1"/>
            </p:nvGrpSpPr>
            <p:grpSpPr>
              <a:xfrm>
                <a:off x="0" y="1363511"/>
                <a:ext cx="4690917" cy="1150090"/>
                <a:chOff x="0" y="1363511"/>
                <a:chExt cx="4690917" cy="1828800"/>
              </a:xfrm>
            </p:grpSpPr>
            <p:sp>
              <p:nvSpPr>
                <p:cNvPr id="2" name="Rectangle 1"/>
                <p:cNvSpPr/>
                <p:nvPr userDrawn="1"/>
              </p:nvSpPr>
              <p:spPr>
                <a:xfrm>
                  <a:off x="0" y="2582711"/>
                  <a:ext cx="2620817"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 name="Pentagon 9"/>
                <p:cNvSpPr/>
                <p:nvPr userDrawn="1"/>
              </p:nvSpPr>
              <p:spPr>
                <a:xfrm>
                  <a:off x="2620817" y="1363511"/>
                  <a:ext cx="2070100" cy="1828800"/>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1828800">
                      <a:moveTo>
                        <a:pt x="0" y="1219200"/>
                      </a:moveTo>
                      <a:lnTo>
                        <a:pt x="1587500" y="0"/>
                      </a:lnTo>
                      <a:lnTo>
                        <a:pt x="2070100" y="127000"/>
                      </a:lnTo>
                      <a:lnTo>
                        <a:pt x="1955800" y="609600"/>
                      </a:lnTo>
                      <a:lnTo>
                        <a:pt x="0" y="1828800"/>
                      </a:lnTo>
                      <a:lnTo>
                        <a:pt x="0" y="12192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grpSp>
            <p:nvGrpSpPr>
              <p:cNvPr id="4" name="Group 3"/>
              <p:cNvGrpSpPr/>
              <p:nvPr userDrawn="1"/>
            </p:nvGrpSpPr>
            <p:grpSpPr>
              <a:xfrm>
                <a:off x="0" y="1842991"/>
                <a:ext cx="5071917" cy="1181276"/>
                <a:chOff x="0" y="1949301"/>
                <a:chExt cx="5071917" cy="1443189"/>
              </a:xfrm>
            </p:grpSpPr>
            <p:sp>
              <p:nvSpPr>
                <p:cNvPr id="12" name="Rectangle 11"/>
                <p:cNvSpPr/>
                <p:nvPr userDrawn="1"/>
              </p:nvSpPr>
              <p:spPr>
                <a:xfrm>
                  <a:off x="0" y="2924127"/>
                  <a:ext cx="2620817" cy="468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Pentagon 9"/>
                <p:cNvSpPr/>
                <p:nvPr userDrawn="1"/>
              </p:nvSpPr>
              <p:spPr>
                <a:xfrm>
                  <a:off x="2620817" y="1949301"/>
                  <a:ext cx="2451100" cy="1443189"/>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100" h="1878390">
                      <a:moveTo>
                        <a:pt x="0" y="1268790"/>
                      </a:moveTo>
                      <a:lnTo>
                        <a:pt x="1993900" y="0"/>
                      </a:lnTo>
                      <a:lnTo>
                        <a:pt x="2451100" y="143531"/>
                      </a:lnTo>
                      <a:lnTo>
                        <a:pt x="2181225" y="803825"/>
                      </a:lnTo>
                      <a:lnTo>
                        <a:pt x="0" y="1878390"/>
                      </a:lnTo>
                      <a:lnTo>
                        <a:pt x="0" y="126879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19" name="Pentagon 9"/>
              <p:cNvSpPr/>
              <p:nvPr userDrawn="1"/>
            </p:nvSpPr>
            <p:spPr>
              <a:xfrm>
                <a:off x="2620816" y="2456566"/>
                <a:ext cx="2691732" cy="1086734"/>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 name="connsiteX0" fmla="*/ 0 w 3192246"/>
                  <a:gd name="connsiteY0" fmla="*/ 1268790 h 1878390"/>
                  <a:gd name="connsiteX1" fmla="*/ 1993900 w 3192246"/>
                  <a:gd name="connsiteY1" fmla="*/ 0 h 1878390"/>
                  <a:gd name="connsiteX2" fmla="*/ 3192246 w 3192246"/>
                  <a:gd name="connsiteY2" fmla="*/ 43309 h 1878390"/>
                  <a:gd name="connsiteX3" fmla="*/ 2181225 w 3192246"/>
                  <a:gd name="connsiteY3" fmla="*/ 803825 h 1878390"/>
                  <a:gd name="connsiteX4" fmla="*/ 0 w 3192246"/>
                  <a:gd name="connsiteY4" fmla="*/ 1878390 h 1878390"/>
                  <a:gd name="connsiteX5" fmla="*/ 0 w 3192246"/>
                  <a:gd name="connsiteY5" fmla="*/ 1268790 h 1878390"/>
                  <a:gd name="connsiteX0" fmla="*/ 0 w 3192246"/>
                  <a:gd name="connsiteY0" fmla="*/ 1225481 h 1835081"/>
                  <a:gd name="connsiteX1" fmla="*/ 2253782 w 3192246"/>
                  <a:gd name="connsiteY1" fmla="*/ 107025 h 1835081"/>
                  <a:gd name="connsiteX2" fmla="*/ 3192246 w 3192246"/>
                  <a:gd name="connsiteY2" fmla="*/ 0 h 1835081"/>
                  <a:gd name="connsiteX3" fmla="*/ 2181225 w 3192246"/>
                  <a:gd name="connsiteY3" fmla="*/ 76051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777991 w 3192246"/>
                  <a:gd name="connsiteY3" fmla="*/ 82315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575860 w 3192246"/>
                  <a:gd name="connsiteY3" fmla="*/ 885794 h 1835081"/>
                  <a:gd name="connsiteX4" fmla="*/ 0 w 3192246"/>
                  <a:gd name="connsiteY4" fmla="*/ 1835081 h 1835081"/>
                  <a:gd name="connsiteX5" fmla="*/ 0 w 3192246"/>
                  <a:gd name="connsiteY5" fmla="*/ 1225481 h 1835081"/>
                  <a:gd name="connsiteX0" fmla="*/ 0 w 2941989"/>
                  <a:gd name="connsiteY0" fmla="*/ 1125259 h 1734859"/>
                  <a:gd name="connsiteX1" fmla="*/ 2253782 w 2941989"/>
                  <a:gd name="connsiteY1" fmla="*/ 6803 h 1734859"/>
                  <a:gd name="connsiteX2" fmla="*/ 2941989 w 2941989"/>
                  <a:gd name="connsiteY2" fmla="*/ 0 h 1734859"/>
                  <a:gd name="connsiteX3" fmla="*/ 2575860 w 2941989"/>
                  <a:gd name="connsiteY3" fmla="*/ 785572 h 1734859"/>
                  <a:gd name="connsiteX4" fmla="*/ 0 w 2941989"/>
                  <a:gd name="connsiteY4" fmla="*/ 1734859 h 1734859"/>
                  <a:gd name="connsiteX5" fmla="*/ 0 w 2941989"/>
                  <a:gd name="connsiteY5" fmla="*/ 1125259 h 1734859"/>
                  <a:gd name="connsiteX0" fmla="*/ 0 w 2941989"/>
                  <a:gd name="connsiteY0" fmla="*/ 1125259 h 1734859"/>
                  <a:gd name="connsiteX1" fmla="*/ 2253782 w 2941989"/>
                  <a:gd name="connsiteY1" fmla="*/ 6803 h 1734859"/>
                  <a:gd name="connsiteX2" fmla="*/ 2941989 w 2941989"/>
                  <a:gd name="connsiteY2" fmla="*/ 0 h 1734859"/>
                  <a:gd name="connsiteX3" fmla="*/ 2441106 w 2941989"/>
                  <a:gd name="connsiteY3" fmla="*/ 877406 h 1734859"/>
                  <a:gd name="connsiteX4" fmla="*/ 0 w 2941989"/>
                  <a:gd name="connsiteY4" fmla="*/ 1734859 h 1734859"/>
                  <a:gd name="connsiteX5" fmla="*/ 0 w 2941989"/>
                  <a:gd name="connsiteY5" fmla="*/ 1125259 h 1734859"/>
                  <a:gd name="connsiteX0" fmla="*/ 0 w 2797610"/>
                  <a:gd name="connsiteY0" fmla="*/ 1118456 h 1728056"/>
                  <a:gd name="connsiteX1" fmla="*/ 2253782 w 2797610"/>
                  <a:gd name="connsiteY1" fmla="*/ 0 h 1728056"/>
                  <a:gd name="connsiteX2" fmla="*/ 2797610 w 2797610"/>
                  <a:gd name="connsiteY2" fmla="*/ 100336 h 1728056"/>
                  <a:gd name="connsiteX3" fmla="*/ 2441106 w 2797610"/>
                  <a:gd name="connsiteY3" fmla="*/ 870603 h 1728056"/>
                  <a:gd name="connsiteX4" fmla="*/ 0 w 2797610"/>
                  <a:gd name="connsiteY4" fmla="*/ 1728056 h 1728056"/>
                  <a:gd name="connsiteX5" fmla="*/ 0 w 2797610"/>
                  <a:gd name="connsiteY5" fmla="*/ 1118456 h 1728056"/>
                  <a:gd name="connsiteX0" fmla="*/ 0 w 2691732"/>
                  <a:gd name="connsiteY0" fmla="*/ 1118456 h 1728056"/>
                  <a:gd name="connsiteX1" fmla="*/ 2253782 w 2691732"/>
                  <a:gd name="connsiteY1" fmla="*/ 0 h 1728056"/>
                  <a:gd name="connsiteX2" fmla="*/ 2691732 w 2691732"/>
                  <a:gd name="connsiteY2" fmla="*/ 253392 h 1728056"/>
                  <a:gd name="connsiteX3" fmla="*/ 2441106 w 2691732"/>
                  <a:gd name="connsiteY3" fmla="*/ 870603 h 1728056"/>
                  <a:gd name="connsiteX4" fmla="*/ 0 w 2691732"/>
                  <a:gd name="connsiteY4" fmla="*/ 1728056 h 1728056"/>
                  <a:gd name="connsiteX5" fmla="*/ 0 w 2691732"/>
                  <a:gd name="connsiteY5" fmla="*/ 1118456 h 17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1732" h="1728056">
                    <a:moveTo>
                      <a:pt x="0" y="1118456"/>
                    </a:moveTo>
                    <a:lnTo>
                      <a:pt x="2253782" y="0"/>
                    </a:lnTo>
                    <a:lnTo>
                      <a:pt x="2691732" y="253392"/>
                    </a:lnTo>
                    <a:lnTo>
                      <a:pt x="2441106" y="870603"/>
                    </a:lnTo>
                    <a:lnTo>
                      <a:pt x="0" y="1728056"/>
                    </a:lnTo>
                    <a:lnTo>
                      <a:pt x="0" y="1118456"/>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21" name="Group 20"/>
              <p:cNvGrpSpPr/>
              <p:nvPr userDrawn="1"/>
            </p:nvGrpSpPr>
            <p:grpSpPr>
              <a:xfrm>
                <a:off x="0" y="3208886"/>
                <a:ext cx="5181807" cy="861332"/>
                <a:chOff x="0" y="1822675"/>
                <a:chExt cx="5181807" cy="1369636"/>
              </a:xfrm>
            </p:grpSpPr>
            <p:sp>
              <p:nvSpPr>
                <p:cNvPr id="22" name="Rectangle 21"/>
                <p:cNvSpPr/>
                <p:nvPr userDrawn="1"/>
              </p:nvSpPr>
              <p:spPr>
                <a:xfrm>
                  <a:off x="0" y="2582711"/>
                  <a:ext cx="2620817"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Pentagon 9"/>
                <p:cNvSpPr/>
                <p:nvPr userDrawn="1"/>
              </p:nvSpPr>
              <p:spPr>
                <a:xfrm>
                  <a:off x="2620818" y="1822675"/>
                  <a:ext cx="2560989" cy="1369636"/>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1955800 w 2349233"/>
                    <a:gd name="connsiteY3" fmla="*/ 609600 h 1828800"/>
                    <a:gd name="connsiteX4" fmla="*/ 0 w 2349233"/>
                    <a:gd name="connsiteY4" fmla="*/ 1828800 h 1828800"/>
                    <a:gd name="connsiteX5" fmla="*/ 0 w 2349233"/>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2254183 w 2349233"/>
                    <a:gd name="connsiteY3" fmla="*/ 1267736 h 1828800"/>
                    <a:gd name="connsiteX4" fmla="*/ 0 w 2349233"/>
                    <a:gd name="connsiteY4" fmla="*/ 1828800 h 1828800"/>
                    <a:gd name="connsiteX5" fmla="*/ 0 w 2349233"/>
                    <a:gd name="connsiteY5" fmla="*/ 1219200 h 1828800"/>
                    <a:gd name="connsiteX0" fmla="*/ 0 w 2349233"/>
                    <a:gd name="connsiteY0" fmla="*/ 698814 h 1308414"/>
                    <a:gd name="connsiteX1" fmla="*/ 1991761 w 2349233"/>
                    <a:gd name="connsiteY1" fmla="*/ 0 h 1308414"/>
                    <a:gd name="connsiteX2" fmla="*/ 2349233 w 2349233"/>
                    <a:gd name="connsiteY2" fmla="*/ 127000 h 1308414"/>
                    <a:gd name="connsiteX3" fmla="*/ 2254183 w 2349233"/>
                    <a:gd name="connsiteY3" fmla="*/ 747350 h 1308414"/>
                    <a:gd name="connsiteX4" fmla="*/ 0 w 2349233"/>
                    <a:gd name="connsiteY4" fmla="*/ 1308414 h 1308414"/>
                    <a:gd name="connsiteX5" fmla="*/ 0 w 2349233"/>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254183 w 2551364"/>
                    <a:gd name="connsiteY3" fmla="*/ 747350 h 1308414"/>
                    <a:gd name="connsiteX4" fmla="*/ 0 w 2551364"/>
                    <a:gd name="connsiteY4" fmla="*/ 1308414 h 1308414"/>
                    <a:gd name="connsiteX5" fmla="*/ 0 w 2551364"/>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129055 w 2551364"/>
                    <a:gd name="connsiteY3" fmla="*/ 823877 h 1308414"/>
                    <a:gd name="connsiteX4" fmla="*/ 0 w 2551364"/>
                    <a:gd name="connsiteY4" fmla="*/ 1308414 h 1308414"/>
                    <a:gd name="connsiteX5" fmla="*/ 0 w 2551364"/>
                    <a:gd name="connsiteY5" fmla="*/ 698814 h 1308414"/>
                    <a:gd name="connsiteX0" fmla="*/ 0 w 2551364"/>
                    <a:gd name="connsiteY0" fmla="*/ 760036 h 1369636"/>
                    <a:gd name="connsiteX1" fmla="*/ 2136140 w 2551364"/>
                    <a:gd name="connsiteY1" fmla="*/ 0 h 1369636"/>
                    <a:gd name="connsiteX2" fmla="*/ 2551364 w 2551364"/>
                    <a:gd name="connsiteY2" fmla="*/ 295360 h 1369636"/>
                    <a:gd name="connsiteX3" fmla="*/ 2129055 w 2551364"/>
                    <a:gd name="connsiteY3" fmla="*/ 885099 h 1369636"/>
                    <a:gd name="connsiteX4" fmla="*/ 0 w 2551364"/>
                    <a:gd name="connsiteY4" fmla="*/ 1369636 h 1369636"/>
                    <a:gd name="connsiteX5" fmla="*/ 0 w 2551364"/>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29055 w 2618741"/>
                    <a:gd name="connsiteY3" fmla="*/ 885099 h 1369636"/>
                    <a:gd name="connsiteX4" fmla="*/ 0 w 2618741"/>
                    <a:gd name="connsiteY4" fmla="*/ 1369636 h 1369636"/>
                    <a:gd name="connsiteX5" fmla="*/ 0 w 2618741"/>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96432 w 2618741"/>
                    <a:gd name="connsiteY3" fmla="*/ 885099 h 1369636"/>
                    <a:gd name="connsiteX4" fmla="*/ 0 w 2618741"/>
                    <a:gd name="connsiteY4" fmla="*/ 1369636 h 1369636"/>
                    <a:gd name="connsiteX5" fmla="*/ 0 w 2618741"/>
                    <a:gd name="connsiteY5" fmla="*/ 760036 h 1369636"/>
                    <a:gd name="connsiteX0" fmla="*/ 0 w 2560989"/>
                    <a:gd name="connsiteY0" fmla="*/ 760036 h 1369636"/>
                    <a:gd name="connsiteX1" fmla="*/ 2136140 w 2560989"/>
                    <a:gd name="connsiteY1" fmla="*/ 0 h 1369636"/>
                    <a:gd name="connsiteX2" fmla="*/ 2560989 w 2560989"/>
                    <a:gd name="connsiteY2" fmla="*/ 310664 h 1369636"/>
                    <a:gd name="connsiteX3" fmla="*/ 2196432 w 2560989"/>
                    <a:gd name="connsiteY3" fmla="*/ 885099 h 1369636"/>
                    <a:gd name="connsiteX4" fmla="*/ 0 w 2560989"/>
                    <a:gd name="connsiteY4" fmla="*/ 1369636 h 1369636"/>
                    <a:gd name="connsiteX5" fmla="*/ 0 w 2560989"/>
                    <a:gd name="connsiteY5" fmla="*/ 760036 h 136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89" h="1369636">
                      <a:moveTo>
                        <a:pt x="0" y="760036"/>
                      </a:moveTo>
                      <a:lnTo>
                        <a:pt x="2136140" y="0"/>
                      </a:lnTo>
                      <a:lnTo>
                        <a:pt x="2560989" y="310664"/>
                      </a:lnTo>
                      <a:lnTo>
                        <a:pt x="2196432" y="885099"/>
                      </a:lnTo>
                      <a:lnTo>
                        <a:pt x="0" y="1369636"/>
                      </a:lnTo>
                      <a:lnTo>
                        <a:pt x="0" y="760036"/>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grpSp>
      </p:grpSp>
      <p:grpSp>
        <p:nvGrpSpPr>
          <p:cNvPr id="24" name="Group 23"/>
          <p:cNvGrpSpPr/>
          <p:nvPr userDrawn="1"/>
        </p:nvGrpSpPr>
        <p:grpSpPr>
          <a:xfrm rot="20331427">
            <a:off x="1477741" y="1655769"/>
            <a:ext cx="2457683" cy="4577149"/>
            <a:chOff x="6140449" y="1116114"/>
            <a:chExt cx="1927226" cy="3589236"/>
          </a:xfrm>
        </p:grpSpPr>
        <p:sp>
          <p:nvSpPr>
            <p:cNvPr id="25" name="Rectangle 2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6"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27" name="Picture Placeholder 7"/>
          <p:cNvSpPr>
            <a:spLocks noGrp="1"/>
          </p:cNvSpPr>
          <p:nvPr>
            <p:ph type="pic" sz="quarter" idx="10" hasCustomPrompt="1"/>
          </p:nvPr>
        </p:nvSpPr>
        <p:spPr>
          <a:xfrm rot="20331427">
            <a:off x="1637673" y="2308242"/>
            <a:ext cx="2137819" cy="3212805"/>
          </a:xfrm>
          <a:prstGeom prst="rect">
            <a:avLst/>
          </a:prstGeom>
          <a:ln>
            <a:noFill/>
          </a:ln>
        </p:spPr>
        <p:txBody>
          <a:bodyPr bIns="457200" anchor="b"/>
          <a:lstStyle>
            <a:lvl1pPr algn="ctr" rtl="0">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80227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MockUp5">
    <p:spTree>
      <p:nvGrpSpPr>
        <p:cNvPr id="1" name=""/>
        <p:cNvGrpSpPr/>
        <p:nvPr/>
      </p:nvGrpSpPr>
      <p:grpSpPr>
        <a:xfrm>
          <a:off x="0" y="0"/>
          <a:ext cx="0" cy="0"/>
          <a:chOff x="0" y="0"/>
          <a:chExt cx="0" cy="0"/>
        </a:xfrm>
      </p:grpSpPr>
      <p:grpSp>
        <p:nvGrpSpPr>
          <p:cNvPr id="15" name="Group 20"/>
          <p:cNvGrpSpPr/>
          <p:nvPr userDrawn="1"/>
        </p:nvGrpSpPr>
        <p:grpSpPr>
          <a:xfrm>
            <a:off x="5802170" y="1472933"/>
            <a:ext cx="5867577" cy="4668552"/>
            <a:chOff x="2094899" y="1081795"/>
            <a:chExt cx="4400683" cy="3501414"/>
          </a:xfrm>
        </p:grpSpPr>
        <p:sp>
          <p:nvSpPr>
            <p:cNvPr id="18" name="Rectangle 17"/>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9"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0" name="Freeform 19"/>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1"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sz="2400" dirty="0">
                  <a:solidFill>
                    <a:srgbClr val="262626"/>
                  </a:solidFill>
                </a:rPr>
                <a:t> </a:t>
              </a:r>
            </a:p>
          </p:txBody>
        </p:sp>
        <p:sp>
          <p:nvSpPr>
            <p:cNvPr id="28"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31" name="Picture Placeholder 7"/>
          <p:cNvSpPr>
            <a:spLocks noGrp="1"/>
          </p:cNvSpPr>
          <p:nvPr>
            <p:ph type="pic" sz="quarter" idx="10" hasCustomPrompt="1"/>
          </p:nvPr>
        </p:nvSpPr>
        <p:spPr>
          <a:xfrm>
            <a:off x="6052795" y="1694031"/>
            <a:ext cx="5344831" cy="3013159"/>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1"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2"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140718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MockUp5">
    <p:spTree>
      <p:nvGrpSpPr>
        <p:cNvPr id="1" name=""/>
        <p:cNvGrpSpPr/>
        <p:nvPr/>
      </p:nvGrpSpPr>
      <p:grpSpPr>
        <a:xfrm>
          <a:off x="0" y="0"/>
          <a:ext cx="0" cy="0"/>
          <a:chOff x="0" y="0"/>
          <a:chExt cx="0" cy="0"/>
        </a:xfrm>
      </p:grpSpPr>
      <p:sp>
        <p:nvSpPr>
          <p:cNvPr id="11"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2"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grpSp>
        <p:nvGrpSpPr>
          <p:cNvPr id="13" name="Group 20"/>
          <p:cNvGrpSpPr/>
          <p:nvPr userDrawn="1"/>
        </p:nvGrpSpPr>
        <p:grpSpPr>
          <a:xfrm>
            <a:off x="3985542" y="1701800"/>
            <a:ext cx="4220917" cy="3358381"/>
            <a:chOff x="2094899" y="1081795"/>
            <a:chExt cx="4400683" cy="3501414"/>
          </a:xfrm>
        </p:grpSpPr>
        <p:sp>
          <p:nvSpPr>
            <p:cNvPr id="14" name="Rectangle 13"/>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17" name="Freeform 16"/>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2"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sz="2400" dirty="0">
                  <a:solidFill>
                    <a:srgbClr val="262626"/>
                  </a:solidFill>
                </a:rPr>
                <a:t> </a:t>
              </a:r>
            </a:p>
          </p:txBody>
        </p:sp>
        <p:sp>
          <p:nvSpPr>
            <p:cNvPr id="23"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24" name="Picture Placeholder 7"/>
          <p:cNvSpPr>
            <a:spLocks noGrp="1"/>
          </p:cNvSpPr>
          <p:nvPr>
            <p:ph type="pic" sz="quarter" idx="10" hasCustomPrompt="1"/>
          </p:nvPr>
        </p:nvSpPr>
        <p:spPr>
          <a:xfrm>
            <a:off x="4173566" y="1860848"/>
            <a:ext cx="3844869" cy="2167552"/>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75910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MockUp7">
    <p:spTree>
      <p:nvGrpSpPr>
        <p:cNvPr id="1" name=""/>
        <p:cNvGrpSpPr/>
        <p:nvPr/>
      </p:nvGrpSpPr>
      <p:grpSpPr>
        <a:xfrm>
          <a:off x="0" y="0"/>
          <a:ext cx="0" cy="0"/>
          <a:chOff x="0" y="0"/>
          <a:chExt cx="0" cy="0"/>
        </a:xfrm>
      </p:grpSpPr>
      <p:grpSp>
        <p:nvGrpSpPr>
          <p:cNvPr id="20" name="Group 300"/>
          <p:cNvGrpSpPr/>
          <p:nvPr userDrawn="1"/>
        </p:nvGrpSpPr>
        <p:grpSpPr>
          <a:xfrm>
            <a:off x="512904" y="1537100"/>
            <a:ext cx="5176696" cy="2707424"/>
            <a:chOff x="2844800" y="1304396"/>
            <a:chExt cx="2803525" cy="1466250"/>
          </a:xfrm>
        </p:grpSpPr>
        <p:grpSp>
          <p:nvGrpSpPr>
            <p:cNvPr id="21" name="Group 44"/>
            <p:cNvGrpSpPr/>
            <p:nvPr/>
          </p:nvGrpSpPr>
          <p:grpSpPr>
            <a:xfrm>
              <a:off x="3209925" y="1304396"/>
              <a:ext cx="2073275" cy="1397000"/>
              <a:chOff x="4843457" y="992546"/>
              <a:chExt cx="2073275" cy="1397000"/>
            </a:xfrm>
          </p:grpSpPr>
          <p:sp>
            <p:nvSpPr>
              <p:cNvPr id="26"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7"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8"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nvGrpSpPr>
            <p:cNvPr id="22" name="Group 43"/>
            <p:cNvGrpSpPr/>
            <p:nvPr/>
          </p:nvGrpSpPr>
          <p:grpSpPr>
            <a:xfrm>
              <a:off x="2844800" y="2648409"/>
              <a:ext cx="2803525" cy="122237"/>
              <a:chOff x="4462463" y="2425701"/>
              <a:chExt cx="2803525" cy="122237"/>
            </a:xfrm>
          </p:grpSpPr>
          <p:sp>
            <p:nvSpPr>
              <p:cNvPr id="23"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4"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25"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sp>
        <p:nvSpPr>
          <p:cNvPr id="31" name="Picture Placeholder 7"/>
          <p:cNvSpPr>
            <a:spLocks noGrp="1"/>
          </p:cNvSpPr>
          <p:nvPr>
            <p:ph type="pic" sz="quarter" idx="10" hasCustomPrompt="1"/>
          </p:nvPr>
        </p:nvSpPr>
        <p:spPr>
          <a:xfrm>
            <a:off x="1339533" y="1677804"/>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376166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2_mockup">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578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grpSp>
        <p:nvGrpSpPr>
          <p:cNvPr id="5" name="Group 4"/>
          <p:cNvGrpSpPr/>
          <p:nvPr userDrawn="1"/>
        </p:nvGrpSpPr>
        <p:grpSpPr>
          <a:xfrm>
            <a:off x="6173443" y="1766180"/>
            <a:ext cx="5466709" cy="4014867"/>
            <a:chOff x="-228600" y="1301750"/>
            <a:chExt cx="4279900" cy="3143250"/>
          </a:xfrm>
        </p:grpSpPr>
        <p:grpSp>
          <p:nvGrpSpPr>
            <p:cNvPr id="6" name="Group 5"/>
            <p:cNvGrpSpPr/>
            <p:nvPr/>
          </p:nvGrpSpPr>
          <p:grpSpPr>
            <a:xfrm>
              <a:off x="-228600" y="1301750"/>
              <a:ext cx="4279900" cy="3143250"/>
              <a:chOff x="-228600" y="1301750"/>
              <a:chExt cx="4279900" cy="3143250"/>
            </a:xfrm>
          </p:grpSpPr>
          <p:sp>
            <p:nvSpPr>
              <p:cNvPr id="12" name="Rounded Rectangle 11"/>
              <p:cNvSpPr/>
              <p:nvPr/>
            </p:nvSpPr>
            <p:spPr>
              <a:xfrm>
                <a:off x="-228600" y="1301750"/>
                <a:ext cx="4279900" cy="3143250"/>
              </a:xfrm>
              <a:prstGeom prst="roundRect">
                <a:avLst>
                  <a:gd name="adj" fmla="val 5354"/>
                </a:avLst>
              </a:prstGeom>
              <a:solidFill>
                <a:schemeClr val="tx2">
                  <a:lumMod val="50000"/>
                  <a:lumOff val="50000"/>
                  <a:shade val="30000"/>
                  <a:satMod val="1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sp>
            <p:nvSpPr>
              <p:cNvPr id="13" name="Rectangle 12"/>
              <p:cNvSpPr/>
              <p:nvPr/>
            </p:nvSpPr>
            <p:spPr>
              <a:xfrm>
                <a:off x="253307" y="1499394"/>
                <a:ext cx="3419475" cy="2747962"/>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grpSp>
        <p:sp>
          <p:nvSpPr>
            <p:cNvPr id="8" name="Rounded Rectangle 7"/>
            <p:cNvSpPr/>
            <p:nvPr/>
          </p:nvSpPr>
          <p:spPr>
            <a:xfrm>
              <a:off x="3839184" y="2540000"/>
              <a:ext cx="92075" cy="666750"/>
            </a:xfrm>
            <a:prstGeom prst="roundRect">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sp>
          <p:nvSpPr>
            <p:cNvPr id="9" name="Oval 8"/>
            <p:cNvSpPr/>
            <p:nvPr/>
          </p:nvSpPr>
          <p:spPr>
            <a:xfrm>
              <a:off x="-132063" y="2723356"/>
              <a:ext cx="300038" cy="300038"/>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sp>
          <p:nvSpPr>
            <p:cNvPr id="11" name="Right Triangle 10"/>
            <p:cNvSpPr/>
            <p:nvPr/>
          </p:nvSpPr>
          <p:spPr>
            <a:xfrm flipH="1" flipV="1">
              <a:off x="253307" y="1499394"/>
              <a:ext cx="3419856" cy="2747962"/>
            </a:xfrm>
            <a:prstGeom prst="r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rgbClr val="FFFFFF"/>
                </a:solidFill>
              </a:endParaRPr>
            </a:p>
          </p:txBody>
        </p:sp>
      </p:grpSp>
      <p:sp>
        <p:nvSpPr>
          <p:cNvPr id="7" name="Picture Placeholder 7"/>
          <p:cNvSpPr>
            <a:spLocks noGrp="1"/>
          </p:cNvSpPr>
          <p:nvPr>
            <p:ph type="pic" sz="quarter" idx="11" hasCustomPrompt="1"/>
          </p:nvPr>
        </p:nvSpPr>
        <p:spPr>
          <a:xfrm>
            <a:off x="6776936" y="2018629"/>
            <a:ext cx="4368176" cy="3509968"/>
          </a:xfrm>
          <a:prstGeom prst="rect">
            <a:avLst/>
          </a:prstGeom>
          <a:solidFill>
            <a:schemeClr val="tx2">
              <a:lumMod val="10000"/>
              <a:lumOff val="90000"/>
            </a:schemeClr>
          </a:solidFill>
          <a:ln w="19050">
            <a:noFill/>
          </a:ln>
        </p:spPr>
        <p:txBody>
          <a:bodyPr lIns="0" tIns="0" rIns="0" bIns="274320" anchor="b"/>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79807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4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Main Title+ SubTitle+Number">
    <p:spTree>
      <p:nvGrpSpPr>
        <p:cNvPr id="1" name=""/>
        <p:cNvGrpSpPr/>
        <p:nvPr/>
      </p:nvGrpSpPr>
      <p:grpSpPr>
        <a:xfrm>
          <a:off x="0" y="0"/>
          <a:ext cx="0" cy="0"/>
          <a:chOff x="0" y="0"/>
          <a:chExt cx="0" cy="0"/>
        </a:xfrm>
      </p:grpSpPr>
      <p:grpSp>
        <p:nvGrpSpPr>
          <p:cNvPr id="8" name="Group 7"/>
          <p:cNvGrpSpPr/>
          <p:nvPr userDrawn="1"/>
        </p:nvGrpSpPr>
        <p:grpSpPr>
          <a:xfrm rot="16200000">
            <a:off x="5602818" y="-649816"/>
            <a:ext cx="986367" cy="12192000"/>
            <a:chOff x="727075" y="1098550"/>
            <a:chExt cx="1177925" cy="3389313"/>
          </a:xfrm>
        </p:grpSpPr>
        <p:sp>
          <p:nvSpPr>
            <p:cNvPr id="9" name="Rectangle 7"/>
            <p:cNvSpPr>
              <a:spLocks noChangeArrowheads="1"/>
            </p:cNvSpPr>
            <p:nvPr/>
          </p:nvSpPr>
          <p:spPr bwMode="auto">
            <a:xfrm>
              <a:off x="727075" y="1098550"/>
              <a:ext cx="1177925" cy="563563"/>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10" name="Rectangle 7"/>
            <p:cNvSpPr>
              <a:spLocks noChangeArrowheads="1"/>
            </p:cNvSpPr>
            <p:nvPr/>
          </p:nvSpPr>
          <p:spPr bwMode="auto">
            <a:xfrm>
              <a:off x="727075" y="1662113"/>
              <a:ext cx="1177925" cy="563563"/>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1" name="Rectangle 8"/>
            <p:cNvSpPr>
              <a:spLocks noChangeArrowheads="1"/>
            </p:cNvSpPr>
            <p:nvPr/>
          </p:nvSpPr>
          <p:spPr bwMode="auto">
            <a:xfrm>
              <a:off x="727075" y="2225675"/>
              <a:ext cx="1177925" cy="565150"/>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2" name="Rectangle 9"/>
            <p:cNvSpPr>
              <a:spLocks noChangeArrowheads="1"/>
            </p:cNvSpPr>
            <p:nvPr/>
          </p:nvSpPr>
          <p:spPr bwMode="auto">
            <a:xfrm>
              <a:off x="727075" y="2790825"/>
              <a:ext cx="1177925" cy="563563"/>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3" name="Rectangle 10"/>
            <p:cNvSpPr>
              <a:spLocks noChangeArrowheads="1"/>
            </p:cNvSpPr>
            <p:nvPr/>
          </p:nvSpPr>
          <p:spPr bwMode="auto">
            <a:xfrm>
              <a:off x="727075" y="3354388"/>
              <a:ext cx="1177925" cy="566738"/>
            </a:xfrm>
            <a:prstGeom prst="rect">
              <a:avLst/>
            </a:prstGeom>
            <a:solidFill>
              <a:schemeClr val="accent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sp>
          <p:nvSpPr>
            <p:cNvPr id="14" name="Rectangle 11"/>
            <p:cNvSpPr>
              <a:spLocks noChangeArrowheads="1"/>
            </p:cNvSpPr>
            <p:nvPr/>
          </p:nvSpPr>
          <p:spPr bwMode="auto">
            <a:xfrm>
              <a:off x="727075" y="3921125"/>
              <a:ext cx="1177925" cy="566738"/>
            </a:xfrm>
            <a:prstGeom prst="rect">
              <a:avLst/>
            </a:prstGeom>
            <a:solidFill>
              <a:schemeClr val="accent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solidFill>
                  <a:srgbClr val="262626"/>
                </a:solidFill>
              </a:endParaRPr>
            </a:p>
          </p:txBody>
        </p:sp>
      </p:grpSp>
      <p:sp>
        <p:nvSpPr>
          <p:cNvPr id="17" name="Isosceles Triangle 16"/>
          <p:cNvSpPr/>
          <p:nvPr userDrawn="1"/>
        </p:nvSpPr>
        <p:spPr>
          <a:xfrm rot="10800000">
            <a:off x="5585622" y="0"/>
            <a:ext cx="1020757" cy="711200"/>
          </a:xfrm>
          <a:prstGeom prst="triangl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8" name="Title 1"/>
          <p:cNvSpPr>
            <a:spLocks noGrp="1"/>
          </p:cNvSpPr>
          <p:nvPr>
            <p:ph type="title" hasCustomPrompt="1"/>
          </p:nvPr>
        </p:nvSpPr>
        <p:spPr>
          <a:xfrm>
            <a:off x="3080231" y="2288093"/>
            <a:ext cx="6031539" cy="851983"/>
          </a:xfrm>
          <a:prstGeom prst="rect">
            <a:avLst/>
          </a:prstGeom>
        </p:spPr>
        <p:txBody>
          <a:bodyPr wrap="none" lIns="0" tIns="0" rIns="0" bIns="0" anchor="ctr">
            <a:noAutofit/>
          </a:bodyPr>
          <a:lstStyle>
            <a:lvl1pPr algn="ctr">
              <a:defRPr sz="3333" b="1" baseline="0">
                <a:solidFill>
                  <a:schemeClr val="tx1">
                    <a:lumMod val="50000"/>
                    <a:lumOff val="50000"/>
                  </a:schemeClr>
                </a:solidFill>
              </a:defRPr>
            </a:lvl1pPr>
          </a:lstStyle>
          <a:p>
            <a:r>
              <a:rPr lang="en-US" dirty="0"/>
              <a:t>Main Title Here</a:t>
            </a:r>
          </a:p>
        </p:txBody>
      </p:sp>
      <p:sp>
        <p:nvSpPr>
          <p:cNvPr id="19" name="Text Placeholder 3"/>
          <p:cNvSpPr>
            <a:spLocks noGrp="1"/>
          </p:cNvSpPr>
          <p:nvPr>
            <p:ph type="body" sz="half" idx="2" hasCustomPrompt="1"/>
          </p:nvPr>
        </p:nvSpPr>
        <p:spPr>
          <a:xfrm>
            <a:off x="3352800" y="3254205"/>
            <a:ext cx="5486400" cy="674061"/>
          </a:xfrm>
          <a:prstGeom prst="rect">
            <a:avLst/>
          </a:prstGeom>
        </p:spPr>
        <p:txBody>
          <a:bodyPr wrap="none" lIns="0" tIns="0" rIns="0" bIns="0" anchor="ctr">
            <a:noAutofit/>
          </a:bodyPr>
          <a:lstStyle>
            <a:lvl1pPr marL="0" indent="0" algn="ctr">
              <a:buNone/>
              <a:defRPr sz="1867" b="1" baseline="0">
                <a:solidFill>
                  <a:schemeClr val="bg1">
                    <a:lumMod val="6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2133" b="1" cap="all" dirty="0">
                <a:solidFill>
                  <a:schemeClr val="tx1">
                    <a:lumMod val="50000"/>
                    <a:lumOff val="50000"/>
                  </a:schemeClr>
                </a:solidFill>
              </a:rPr>
              <a:t>OFFERING IDEAS THAT RAISE YOUR BUSINESS </a:t>
            </a:r>
            <a:r>
              <a:rPr lang="en-US" sz="2133" b="1" dirty="0">
                <a:solidFill>
                  <a:schemeClr val="tx1">
                    <a:lumMod val="50000"/>
                    <a:lumOff val="50000"/>
                  </a:schemeClr>
                </a:solidFill>
              </a:rPr>
              <a:t/>
            </a:r>
            <a:br>
              <a:rPr lang="en-US" sz="2133" b="1" dirty="0">
                <a:solidFill>
                  <a:schemeClr val="tx1">
                    <a:lumMod val="50000"/>
                    <a:lumOff val="50000"/>
                  </a:schemeClr>
                </a:solidFill>
              </a:rPr>
            </a:br>
            <a:r>
              <a:rPr lang="en-US" sz="2133" b="1" cap="all" dirty="0">
                <a:solidFill>
                  <a:schemeClr val="tx1">
                    <a:lumMod val="50000"/>
                    <a:lumOff val="50000"/>
                  </a:schemeClr>
                </a:solidFill>
              </a:rPr>
              <a:t>ABOVE THE EXPECTED</a:t>
            </a:r>
            <a:endParaRPr lang="en-US" sz="2133" b="1" dirty="0">
              <a:solidFill>
                <a:schemeClr val="tx1">
                  <a:lumMod val="50000"/>
                  <a:lumOff val="50000"/>
                </a:schemeClr>
              </a:solidFill>
            </a:endParaRPr>
          </a:p>
        </p:txBody>
      </p:sp>
      <p:grpSp>
        <p:nvGrpSpPr>
          <p:cNvPr id="20" name="Group 19"/>
          <p:cNvGrpSpPr/>
          <p:nvPr userDrawn="1"/>
        </p:nvGrpSpPr>
        <p:grpSpPr>
          <a:xfrm>
            <a:off x="0" y="2022611"/>
            <a:ext cx="12192000" cy="2237045"/>
            <a:chOff x="0" y="1732858"/>
            <a:chExt cx="9144000" cy="1677784"/>
          </a:xfrm>
        </p:grpSpPr>
        <p:grpSp>
          <p:nvGrpSpPr>
            <p:cNvPr id="21" name="Group 52"/>
            <p:cNvGrpSpPr/>
            <p:nvPr/>
          </p:nvGrpSpPr>
          <p:grpSpPr>
            <a:xfrm>
              <a:off x="2362200" y="1732858"/>
              <a:ext cx="4419600" cy="1677784"/>
              <a:chOff x="2362200" y="1657350"/>
              <a:chExt cx="4419600" cy="1677784"/>
            </a:xfrm>
          </p:grpSpPr>
          <p:grpSp>
            <p:nvGrpSpPr>
              <p:cNvPr id="30" name="Group 37"/>
              <p:cNvGrpSpPr/>
              <p:nvPr/>
            </p:nvGrpSpPr>
            <p:grpSpPr>
              <a:xfrm>
                <a:off x="2362200" y="1657350"/>
                <a:ext cx="4419600" cy="306184"/>
                <a:chOff x="2209006" y="1732960"/>
                <a:chExt cx="3658394" cy="306184"/>
              </a:xfrm>
            </p:grpSpPr>
            <p:cxnSp>
              <p:nvCxnSpPr>
                <p:cNvPr id="35" name="Straight Connector 34"/>
                <p:cNvCxnSpPr/>
                <p:nvPr/>
              </p:nvCxnSpPr>
              <p:spPr>
                <a:xfrm>
                  <a:off x="2209800" y="1732960"/>
                  <a:ext cx="3657600" cy="217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058194"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715000"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38"/>
              <p:cNvGrpSpPr/>
              <p:nvPr/>
            </p:nvGrpSpPr>
            <p:grpSpPr>
              <a:xfrm flipV="1">
                <a:off x="2362200" y="3028950"/>
                <a:ext cx="4419600" cy="306184"/>
                <a:chOff x="2209006" y="1732960"/>
                <a:chExt cx="3658394" cy="306184"/>
              </a:xfrm>
            </p:grpSpPr>
            <p:cxnSp>
              <p:nvCxnSpPr>
                <p:cNvPr id="32" name="Straight Connector 31"/>
                <p:cNvCxnSpPr/>
                <p:nvPr/>
              </p:nvCxnSpPr>
              <p:spPr>
                <a:xfrm>
                  <a:off x="2209800" y="1732960"/>
                  <a:ext cx="3657600" cy="217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2058194"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715000" y="1886744"/>
                  <a:ext cx="303212"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24" name="Group 48"/>
            <p:cNvGrpSpPr/>
            <p:nvPr/>
          </p:nvGrpSpPr>
          <p:grpSpPr>
            <a:xfrm>
              <a:off x="0" y="2443523"/>
              <a:ext cx="2438400" cy="256454"/>
              <a:chOff x="0" y="2343150"/>
              <a:chExt cx="2438400" cy="256454"/>
            </a:xfrm>
          </p:grpSpPr>
          <p:sp>
            <p:nvSpPr>
              <p:cNvPr id="28" name="Oval 27"/>
              <p:cNvSpPr/>
              <p:nvPr/>
            </p:nvSpPr>
            <p:spPr bwMode="auto">
              <a:xfrm>
                <a:off x="2181946" y="2343150"/>
                <a:ext cx="256454" cy="256454"/>
              </a:xfrm>
              <a:prstGeom prst="ellipse">
                <a:avLst/>
              </a:prstGeom>
              <a:solidFill>
                <a:schemeClr val="tx1">
                  <a:lumMod val="25000"/>
                  <a:lumOff val="7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2400" dirty="0">
                  <a:solidFill>
                    <a:srgbClr val="262626"/>
                  </a:solidFill>
                </a:endParaRPr>
              </a:p>
            </p:txBody>
          </p:sp>
          <p:cxnSp>
            <p:nvCxnSpPr>
              <p:cNvPr id="29" name="Straight Connector 28"/>
              <p:cNvCxnSpPr/>
              <p:nvPr/>
            </p:nvCxnSpPr>
            <p:spPr>
              <a:xfrm>
                <a:off x="0" y="2470583"/>
                <a:ext cx="2209800"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Group 49"/>
            <p:cNvGrpSpPr/>
            <p:nvPr/>
          </p:nvGrpSpPr>
          <p:grpSpPr>
            <a:xfrm flipH="1">
              <a:off x="6705600" y="2443523"/>
              <a:ext cx="2438400" cy="256454"/>
              <a:chOff x="0" y="2343150"/>
              <a:chExt cx="2438400" cy="256454"/>
            </a:xfrm>
          </p:grpSpPr>
          <p:sp>
            <p:nvSpPr>
              <p:cNvPr id="26" name="Oval 25"/>
              <p:cNvSpPr/>
              <p:nvPr/>
            </p:nvSpPr>
            <p:spPr bwMode="auto">
              <a:xfrm>
                <a:off x="2181946" y="2343150"/>
                <a:ext cx="256454" cy="256454"/>
              </a:xfrm>
              <a:prstGeom prst="ellipse">
                <a:avLst/>
              </a:prstGeom>
              <a:solidFill>
                <a:schemeClr val="tx1">
                  <a:lumMod val="25000"/>
                  <a:lumOff val="75000"/>
                </a:schemeClr>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sz="2400" dirty="0">
                  <a:solidFill>
                    <a:srgbClr val="262626"/>
                  </a:solidFill>
                </a:endParaRPr>
              </a:p>
            </p:txBody>
          </p:sp>
          <p:cxnSp>
            <p:nvCxnSpPr>
              <p:cNvPr id="27" name="Straight Connector 26"/>
              <p:cNvCxnSpPr/>
              <p:nvPr/>
            </p:nvCxnSpPr>
            <p:spPr>
              <a:xfrm>
                <a:off x="0" y="2470583"/>
                <a:ext cx="2209800" cy="1588"/>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8572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Pic4">
    <p:spTree>
      <p:nvGrpSpPr>
        <p:cNvPr id="1" name=""/>
        <p:cNvGrpSpPr/>
        <p:nvPr/>
      </p:nvGrpSpPr>
      <p:grpSpPr>
        <a:xfrm>
          <a:off x="0" y="0"/>
          <a:ext cx="0" cy="0"/>
          <a:chOff x="0" y="0"/>
          <a:chExt cx="0" cy="0"/>
        </a:xfrm>
      </p:grpSpPr>
      <p:sp>
        <p:nvSpPr>
          <p:cNvPr id="20" name="Rectangle 19"/>
          <p:cNvSpPr/>
          <p:nvPr userDrawn="1"/>
        </p:nvSpPr>
        <p:spPr>
          <a:xfrm>
            <a:off x="5791200" y="1295401"/>
            <a:ext cx="6400800" cy="15583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8" name="Picture Placeholder 7"/>
          <p:cNvSpPr>
            <a:spLocks noGrp="1"/>
          </p:cNvSpPr>
          <p:nvPr>
            <p:ph type="pic" sz="quarter" idx="10" hasCustomPrompt="1"/>
          </p:nvPr>
        </p:nvSpPr>
        <p:spPr>
          <a:xfrm>
            <a:off x="9521533" y="1371334"/>
            <a:ext cx="2235200" cy="1406516"/>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4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21" name="Text Placeholder 3"/>
          <p:cNvSpPr>
            <a:spLocks noGrp="1"/>
          </p:cNvSpPr>
          <p:nvPr>
            <p:ph type="body" sz="half" idx="16" hasCustomPrompt="1"/>
          </p:nvPr>
        </p:nvSpPr>
        <p:spPr>
          <a:xfrm>
            <a:off x="6096001" y="1408084"/>
            <a:ext cx="3288633"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8" name="Text Placeholder 3"/>
          <p:cNvSpPr>
            <a:spLocks noGrp="1"/>
          </p:cNvSpPr>
          <p:nvPr>
            <p:ph type="body" sz="half" idx="17" hasCustomPrompt="1"/>
          </p:nvPr>
        </p:nvSpPr>
        <p:spPr>
          <a:xfrm>
            <a:off x="6096001" y="1805173"/>
            <a:ext cx="3269916" cy="95957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p:txBody>
      </p:sp>
      <p:sp>
        <p:nvSpPr>
          <p:cNvPr id="22" name="Picture Placeholder 7"/>
          <p:cNvSpPr>
            <a:spLocks noGrp="1"/>
          </p:cNvSpPr>
          <p:nvPr>
            <p:ph type="pic" sz="quarter" idx="18" hasCustomPrompt="1"/>
          </p:nvPr>
        </p:nvSpPr>
        <p:spPr>
          <a:xfrm>
            <a:off x="0" y="1295400"/>
            <a:ext cx="5791200" cy="4695149"/>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39" name="Rectangle 38"/>
          <p:cNvSpPr/>
          <p:nvPr userDrawn="1"/>
        </p:nvSpPr>
        <p:spPr>
          <a:xfrm>
            <a:off x="5791200" y="2853783"/>
            <a:ext cx="6400800" cy="15583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4" name="Picture Placeholder 7"/>
          <p:cNvSpPr>
            <a:spLocks noGrp="1"/>
          </p:cNvSpPr>
          <p:nvPr>
            <p:ph type="pic" sz="quarter" idx="19" hasCustomPrompt="1"/>
          </p:nvPr>
        </p:nvSpPr>
        <p:spPr>
          <a:xfrm>
            <a:off x="9521533" y="2929717"/>
            <a:ext cx="2235200" cy="1406516"/>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45" name="Text Placeholder 3"/>
          <p:cNvSpPr>
            <a:spLocks noGrp="1"/>
          </p:cNvSpPr>
          <p:nvPr>
            <p:ph type="body" sz="half" idx="20" hasCustomPrompt="1"/>
          </p:nvPr>
        </p:nvSpPr>
        <p:spPr>
          <a:xfrm>
            <a:off x="6096001" y="2966466"/>
            <a:ext cx="3288633"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46" name="Text Placeholder 3"/>
          <p:cNvSpPr>
            <a:spLocks noGrp="1"/>
          </p:cNvSpPr>
          <p:nvPr>
            <p:ph type="body" sz="half" idx="21" hasCustomPrompt="1"/>
          </p:nvPr>
        </p:nvSpPr>
        <p:spPr>
          <a:xfrm>
            <a:off x="6096001" y="3363556"/>
            <a:ext cx="3269916" cy="95957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p:txBody>
      </p:sp>
      <p:sp>
        <p:nvSpPr>
          <p:cNvPr id="47" name="Rectangle 46"/>
          <p:cNvSpPr/>
          <p:nvPr userDrawn="1"/>
        </p:nvSpPr>
        <p:spPr>
          <a:xfrm>
            <a:off x="5791200" y="4419334"/>
            <a:ext cx="6400800" cy="15583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8" name="Picture Placeholder 7"/>
          <p:cNvSpPr>
            <a:spLocks noGrp="1"/>
          </p:cNvSpPr>
          <p:nvPr>
            <p:ph type="pic" sz="quarter" idx="22" hasCustomPrompt="1"/>
          </p:nvPr>
        </p:nvSpPr>
        <p:spPr>
          <a:xfrm>
            <a:off x="9521533" y="4495267"/>
            <a:ext cx="2235200" cy="1406516"/>
          </a:xfrm>
          <a:prstGeom prst="rect">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49" name="Text Placeholder 3"/>
          <p:cNvSpPr>
            <a:spLocks noGrp="1"/>
          </p:cNvSpPr>
          <p:nvPr>
            <p:ph type="body" sz="half" idx="23" hasCustomPrompt="1"/>
          </p:nvPr>
        </p:nvSpPr>
        <p:spPr>
          <a:xfrm>
            <a:off x="6096001" y="4532017"/>
            <a:ext cx="3288633"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0" name="Text Placeholder 3"/>
          <p:cNvSpPr>
            <a:spLocks noGrp="1"/>
          </p:cNvSpPr>
          <p:nvPr>
            <p:ph type="body" sz="half" idx="24" hasCustomPrompt="1"/>
          </p:nvPr>
        </p:nvSpPr>
        <p:spPr>
          <a:xfrm>
            <a:off x="6096001" y="4929107"/>
            <a:ext cx="3269916" cy="95957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p:txBody>
      </p:sp>
    </p:spTree>
    <p:extLst>
      <p:ext uri="{BB962C8B-B14F-4D97-AF65-F5344CB8AC3E}">
        <p14:creationId xmlns:p14="http://schemas.microsoft.com/office/powerpoint/2010/main" val="250277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wipe(left)">
                                      <p:cBhvr>
                                        <p:cTn id="27" dur="500"/>
                                        <p:tgtEl>
                                          <p:spTgt spid="21">
                                            <p:txEl>
                                              <p:pRg st="0" end="0"/>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Effect transition="in" filter="wipe(left)">
                                      <p:cBhvr>
                                        <p:cTn id="31" dur="500"/>
                                        <p:tgtEl>
                                          <p:spTgt spid="28">
                                            <p:txEl>
                                              <p:pRg st="0" end="0"/>
                                            </p:txEl>
                                          </p:spTgt>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right)">
                                      <p:cBhvr>
                                        <p:cTn id="35" dur="500"/>
                                        <p:tgtEl>
                                          <p:spTgt spid="39"/>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down)">
                                      <p:cBhvr>
                                        <p:cTn id="39" dur="500"/>
                                        <p:tgtEl>
                                          <p:spTgt spid="44"/>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5">
                                            <p:txEl>
                                              <p:pRg st="0" end="0"/>
                                            </p:txEl>
                                          </p:spTgt>
                                        </p:tgtEl>
                                        <p:attrNameLst>
                                          <p:attrName>style.visibility</p:attrName>
                                        </p:attrNameLst>
                                      </p:cBhvr>
                                      <p:to>
                                        <p:strVal val="visible"/>
                                      </p:to>
                                    </p:set>
                                    <p:animEffect transition="in" filter="wipe(left)">
                                      <p:cBhvr>
                                        <p:cTn id="43" dur="500"/>
                                        <p:tgtEl>
                                          <p:spTgt spid="45">
                                            <p:txEl>
                                              <p:pRg st="0" end="0"/>
                                            </p:tx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6">
                                            <p:txEl>
                                              <p:pRg st="0" end="0"/>
                                            </p:txEl>
                                          </p:spTgt>
                                        </p:tgtEl>
                                        <p:attrNameLst>
                                          <p:attrName>style.visibility</p:attrName>
                                        </p:attrNameLst>
                                      </p:cBhvr>
                                      <p:to>
                                        <p:strVal val="visible"/>
                                      </p:to>
                                    </p:set>
                                    <p:animEffect transition="in" filter="wipe(left)">
                                      <p:cBhvr>
                                        <p:cTn id="47" dur="500"/>
                                        <p:tgtEl>
                                          <p:spTgt spid="46">
                                            <p:txEl>
                                              <p:pRg st="0" end="0"/>
                                            </p:txEl>
                                          </p:spTgt>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right)">
                                      <p:cBhvr>
                                        <p:cTn id="51" dur="500"/>
                                        <p:tgtEl>
                                          <p:spTgt spid="47"/>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down)">
                                      <p:cBhvr>
                                        <p:cTn id="55" dur="500"/>
                                        <p:tgtEl>
                                          <p:spTgt spid="48"/>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xEl>
                                              <p:pRg st="0" end="0"/>
                                            </p:txEl>
                                          </p:spTgt>
                                        </p:tgtEl>
                                        <p:attrNameLst>
                                          <p:attrName>style.visibility</p:attrName>
                                        </p:attrNameLst>
                                      </p:cBhvr>
                                      <p:to>
                                        <p:strVal val="visible"/>
                                      </p:to>
                                    </p:set>
                                    <p:animEffect transition="in" filter="wipe(left)">
                                      <p:cBhvr>
                                        <p:cTn id="59" dur="500"/>
                                        <p:tgtEl>
                                          <p:spTgt spid="49">
                                            <p:txEl>
                                              <p:pRg st="0" end="0"/>
                                            </p:tx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50">
                                            <p:txEl>
                                              <p:pRg st="0" end="0"/>
                                            </p:txEl>
                                          </p:spTgt>
                                        </p:tgtEl>
                                        <p:attrNameLst>
                                          <p:attrName>style.visibility</p:attrName>
                                        </p:attrNameLst>
                                      </p:cBhvr>
                                      <p:to>
                                        <p:strVal val="visible"/>
                                      </p:to>
                                    </p:set>
                                    <p:animEffect transition="in" filter="wipe(left)">
                                      <p:cBhvr>
                                        <p:cTn id="63"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42" grpId="0"/>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2" grpId="0" animBg="1"/>
      <p:bldP spid="39" grpId="0" animBg="1"/>
      <p:bldP spid="44" grpId="0" animBg="1"/>
      <p:bldP spid="45" grpId="0" build="p">
        <p:tmplLst>
          <p:tmpl lvl="1">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animBg="1"/>
      <p:bldP spid="48" grpId="0" animBg="1"/>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 name="Rectangle 1"/>
          <p:cNvSpPr/>
          <p:nvPr userDrawn="1"/>
        </p:nvSpPr>
        <p:spPr>
          <a:xfrm>
            <a:off x="5892800" y="0"/>
            <a:ext cx="6299200" cy="6858000"/>
          </a:xfrm>
          <a:custGeom>
            <a:avLst/>
            <a:gdLst>
              <a:gd name="connsiteX0" fmla="*/ 0 w 4724400"/>
              <a:gd name="connsiteY0" fmla="*/ 0 h 5143500"/>
              <a:gd name="connsiteX1" fmla="*/ 4724400 w 4724400"/>
              <a:gd name="connsiteY1" fmla="*/ 0 h 5143500"/>
              <a:gd name="connsiteX2" fmla="*/ 4724400 w 4724400"/>
              <a:gd name="connsiteY2" fmla="*/ 5143500 h 5143500"/>
              <a:gd name="connsiteX3" fmla="*/ 0 w 4724400"/>
              <a:gd name="connsiteY3" fmla="*/ 5143500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2527300 w 4724400"/>
              <a:gd name="connsiteY3" fmla="*/ 5118100 h 5143500"/>
              <a:gd name="connsiteX4" fmla="*/ 0 w 4724400"/>
              <a:gd name="connsiteY4" fmla="*/ 0 h 5143500"/>
              <a:gd name="connsiteX0" fmla="*/ 0 w 4724400"/>
              <a:gd name="connsiteY0" fmla="*/ 0 h 5168900"/>
              <a:gd name="connsiteX1" fmla="*/ 4724400 w 4724400"/>
              <a:gd name="connsiteY1" fmla="*/ 0 h 5168900"/>
              <a:gd name="connsiteX2" fmla="*/ 4724400 w 4724400"/>
              <a:gd name="connsiteY2" fmla="*/ 5143500 h 5168900"/>
              <a:gd name="connsiteX3" fmla="*/ 1828800 w 4724400"/>
              <a:gd name="connsiteY3" fmla="*/ 5168900 h 5168900"/>
              <a:gd name="connsiteX4" fmla="*/ 0 w 4724400"/>
              <a:gd name="connsiteY4" fmla="*/ 0 h 5168900"/>
              <a:gd name="connsiteX0" fmla="*/ 0 w 4724400"/>
              <a:gd name="connsiteY0" fmla="*/ 0 h 5143500"/>
              <a:gd name="connsiteX1" fmla="*/ 4724400 w 4724400"/>
              <a:gd name="connsiteY1" fmla="*/ 0 h 5143500"/>
              <a:gd name="connsiteX2" fmla="*/ 4724400 w 4724400"/>
              <a:gd name="connsiteY2" fmla="*/ 5143500 h 5143500"/>
              <a:gd name="connsiteX3" fmla="*/ 1828800 w 4724400"/>
              <a:gd name="connsiteY3" fmla="*/ 5121275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1809750 w 4724400"/>
              <a:gd name="connsiteY3" fmla="*/ 5140325 h 5143500"/>
              <a:gd name="connsiteX4" fmla="*/ 0 w 47244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5143500">
                <a:moveTo>
                  <a:pt x="0" y="0"/>
                </a:moveTo>
                <a:lnTo>
                  <a:pt x="4724400" y="0"/>
                </a:lnTo>
                <a:lnTo>
                  <a:pt x="4724400" y="5143500"/>
                </a:lnTo>
                <a:lnTo>
                  <a:pt x="1809750" y="5140325"/>
                </a:lnTo>
                <a:lnTo>
                  <a:pt x="0" y="0"/>
                </a:ln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 name="Text Placeholder 3"/>
          <p:cNvSpPr>
            <a:spLocks noGrp="1"/>
          </p:cNvSpPr>
          <p:nvPr>
            <p:ph type="body" sz="half" idx="2" hasCustomPrompt="1"/>
          </p:nvPr>
        </p:nvSpPr>
        <p:spPr>
          <a:xfrm>
            <a:off x="508000" y="1026695"/>
            <a:ext cx="55880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55880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096000" y="0"/>
            <a:ext cx="6096000" cy="6874933"/>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816100 w 4572000"/>
              <a:gd name="connsiteY3" fmla="*/ 5118100 h 5143500"/>
              <a:gd name="connsiteX4" fmla="*/ 0 w 4572000"/>
              <a:gd name="connsiteY4" fmla="*/ 0 h 5143500"/>
              <a:gd name="connsiteX0" fmla="*/ 0 w 4572000"/>
              <a:gd name="connsiteY0" fmla="*/ 0 h 5156200"/>
              <a:gd name="connsiteX1" fmla="*/ 4572000 w 4572000"/>
              <a:gd name="connsiteY1" fmla="*/ 0 h 5156200"/>
              <a:gd name="connsiteX2" fmla="*/ 4572000 w 4572000"/>
              <a:gd name="connsiteY2" fmla="*/ 5143500 h 5156200"/>
              <a:gd name="connsiteX3" fmla="*/ 1816100 w 4572000"/>
              <a:gd name="connsiteY3" fmla="*/ 5156200 h 5156200"/>
              <a:gd name="connsiteX4" fmla="*/ 0 w 4572000"/>
              <a:gd name="connsiteY4" fmla="*/ 0 h 515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6200">
                <a:moveTo>
                  <a:pt x="0" y="0"/>
                </a:moveTo>
                <a:lnTo>
                  <a:pt x="4572000" y="0"/>
                </a:lnTo>
                <a:lnTo>
                  <a:pt x="4572000" y="5143500"/>
                </a:lnTo>
                <a:lnTo>
                  <a:pt x="1816100" y="5156200"/>
                </a:lnTo>
                <a:lnTo>
                  <a:pt x="0" y="0"/>
                </a:lnTo>
                <a:close/>
              </a:path>
            </a:pathLst>
          </a:custGeom>
          <a:solidFill>
            <a:schemeClr val="tx2">
              <a:lumMod val="10000"/>
              <a:lumOff val="90000"/>
            </a:schemeClr>
          </a:solidFill>
          <a:ln w="19050">
            <a:noFill/>
          </a:ln>
        </p:spPr>
        <p:txBody>
          <a:bodyPr lIns="0" tIns="91440" rIns="0" bIns="18288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11456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0" y="1092205"/>
            <a:ext cx="6705600" cy="4910116"/>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
        <p:nvSpPr>
          <p:cNvPr id="11" name="Rectangle 10"/>
          <p:cNvSpPr/>
          <p:nvPr userDrawn="1"/>
        </p:nvSpPr>
        <p:spPr>
          <a:xfrm>
            <a:off x="6705600" y="1092201"/>
            <a:ext cx="2641600" cy="24550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40" name="Rectangle 39"/>
          <p:cNvSpPr/>
          <p:nvPr userDrawn="1"/>
        </p:nvSpPr>
        <p:spPr>
          <a:xfrm>
            <a:off x="6705600" y="3547261"/>
            <a:ext cx="2641600" cy="2455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47" name="Picture Placeholder 7"/>
          <p:cNvSpPr>
            <a:spLocks noGrp="1"/>
          </p:cNvSpPr>
          <p:nvPr userDrawn="1">
            <p:ph type="pic" sz="quarter" idx="15" hasCustomPrompt="1"/>
          </p:nvPr>
        </p:nvSpPr>
        <p:spPr>
          <a:xfrm>
            <a:off x="9347200" y="1092203"/>
            <a:ext cx="2844800" cy="4910116"/>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
        <p:nvSpPr>
          <p:cNvPr id="49" name="Text Placeholder 3"/>
          <p:cNvSpPr>
            <a:spLocks noGrp="1"/>
          </p:cNvSpPr>
          <p:nvPr>
            <p:ph type="body" sz="half" idx="16" hasCustomPrompt="1"/>
          </p:nvPr>
        </p:nvSpPr>
        <p:spPr>
          <a:xfrm>
            <a:off x="6883400" y="1397005"/>
            <a:ext cx="2286000"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0" name="Text Placeholder 3"/>
          <p:cNvSpPr>
            <a:spLocks noGrp="1"/>
          </p:cNvSpPr>
          <p:nvPr>
            <p:ph type="body" sz="half" idx="17" hasCustomPrompt="1"/>
          </p:nvPr>
        </p:nvSpPr>
        <p:spPr>
          <a:xfrm>
            <a:off x="6883401" y="1794095"/>
            <a:ext cx="2286001" cy="1431709"/>
          </a:xfrm>
          <a:prstGeom prst="rect">
            <a:avLst/>
          </a:prstGeom>
        </p:spPr>
        <p:txBody>
          <a:bodyPr wrap="squar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1" name="Text Placeholder 3"/>
          <p:cNvSpPr>
            <a:spLocks noGrp="1"/>
          </p:cNvSpPr>
          <p:nvPr>
            <p:ph type="body" sz="half" idx="18" hasCustomPrompt="1"/>
          </p:nvPr>
        </p:nvSpPr>
        <p:spPr>
          <a:xfrm>
            <a:off x="6883400" y="3844714"/>
            <a:ext cx="2286000"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52" name="Text Placeholder 3"/>
          <p:cNvSpPr>
            <a:spLocks noGrp="1"/>
          </p:cNvSpPr>
          <p:nvPr>
            <p:ph type="body" sz="half" idx="19" hasCustomPrompt="1"/>
          </p:nvPr>
        </p:nvSpPr>
        <p:spPr>
          <a:xfrm>
            <a:off x="6883401" y="4241804"/>
            <a:ext cx="2286001" cy="1431709"/>
          </a:xfrm>
          <a:prstGeom prst="rect">
            <a:avLst/>
          </a:prstGeom>
        </p:spPr>
        <p:txBody>
          <a:bodyPr wrap="squar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8" name="Title 1"/>
          <p:cNvSpPr>
            <a:spLocks noGrp="1"/>
          </p:cNvSpPr>
          <p:nvPr>
            <p:ph type="title" hasCustomPrompt="1"/>
          </p:nvPr>
        </p:nvSpPr>
        <p:spPr>
          <a:xfrm>
            <a:off x="2336800" y="253618"/>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52800" y="722939"/>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897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lide(fromBottom)">
                                      <p:cBhvr>
                                        <p:cTn id="19" dur="500"/>
                                        <p:tgtEl>
                                          <p:spTgt spid="1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9">
                                            <p:txEl>
                                              <p:pRg st="0" end="0"/>
                                            </p:txEl>
                                          </p:spTgt>
                                        </p:tgtEl>
                                        <p:attrNameLst>
                                          <p:attrName>style.visibility</p:attrName>
                                        </p:attrNameLst>
                                      </p:cBhvr>
                                      <p:to>
                                        <p:strVal val="visible"/>
                                      </p:to>
                                    </p:set>
                                    <p:animEffect transition="in" filter="wipe(up)">
                                      <p:cBhvr>
                                        <p:cTn id="23" dur="500"/>
                                        <p:tgtEl>
                                          <p:spTgt spid="49">
                                            <p:txEl>
                                              <p:pRg st="0" end="0"/>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0">
                                            <p:txEl>
                                              <p:pRg st="0" end="0"/>
                                            </p:txEl>
                                          </p:spTgt>
                                        </p:tgtEl>
                                        <p:attrNameLst>
                                          <p:attrName>style.visibility</p:attrName>
                                        </p:attrNameLst>
                                      </p:cBhvr>
                                      <p:to>
                                        <p:strVal val="visible"/>
                                      </p:to>
                                    </p:set>
                                    <p:animEffect transition="in" filter="wipe(up)">
                                      <p:cBhvr>
                                        <p:cTn id="27" dur="500"/>
                                        <p:tgtEl>
                                          <p:spTgt spid="50">
                                            <p:txEl>
                                              <p:pRg st="0" end="0"/>
                                            </p:txEl>
                                          </p:spTgt>
                                        </p:tgtEl>
                                      </p:cBhvr>
                                    </p:animEffect>
                                  </p:childTnLst>
                                </p:cTn>
                              </p:par>
                            </p:childTnLst>
                          </p:cTn>
                        </p:par>
                        <p:par>
                          <p:cTn id="28" fill="hold">
                            <p:stCondLst>
                              <p:cond delay="3000"/>
                            </p:stCondLst>
                            <p:childTnLst>
                              <p:par>
                                <p:cTn id="29" presetID="12" presetClass="entr" presetSubtype="1"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slide(fromTop)">
                                      <p:cBhvr>
                                        <p:cTn id="31" dur="500"/>
                                        <p:tgtEl>
                                          <p:spTgt spid="40"/>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1">
                                            <p:txEl>
                                              <p:pRg st="0" end="0"/>
                                            </p:txEl>
                                          </p:spTgt>
                                        </p:tgtEl>
                                        <p:attrNameLst>
                                          <p:attrName>style.visibility</p:attrName>
                                        </p:attrNameLst>
                                      </p:cBhvr>
                                      <p:to>
                                        <p:strVal val="visible"/>
                                      </p:to>
                                    </p:set>
                                    <p:animEffect transition="in" filter="wipe(up)">
                                      <p:cBhvr>
                                        <p:cTn id="35" dur="500"/>
                                        <p:tgtEl>
                                          <p:spTgt spid="51">
                                            <p:txEl>
                                              <p:pRg st="0" end="0"/>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2">
                                            <p:txEl>
                                              <p:pRg st="0" end="0"/>
                                            </p:txEl>
                                          </p:spTgt>
                                        </p:tgtEl>
                                        <p:attrNameLst>
                                          <p:attrName>style.visibility</p:attrName>
                                        </p:attrNameLst>
                                      </p:cBhvr>
                                      <p:to>
                                        <p:strVal val="visible"/>
                                      </p:to>
                                    </p:set>
                                    <p:animEffect transition="in" filter="wipe(up)">
                                      <p:cBhvr>
                                        <p:cTn id="39" dur="500"/>
                                        <p:tgtEl>
                                          <p:spTgt spid="52">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down)">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40" grpId="0" animBg="1"/>
      <p:bldP spid="47" grpId="0" animBg="1"/>
      <p:bldP spid="49" grpId="0" build="p">
        <p:tmplLst>
          <p:tmpl lvl="1">
            <p:tnLst>
              <p:par>
                <p:cTn presetID="22" presetClass="entr" presetSubtype="1"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up)">
                      <p:cBhvr>
                        <p:cTn dur="500"/>
                        <p:tgtEl>
                          <p:spTgt spid="49"/>
                        </p:tgtEl>
                      </p:cBhvr>
                    </p:animEffect>
                  </p:childTnLst>
                </p:cTn>
              </p:par>
            </p:tnLst>
          </p:tmpl>
        </p:tmplLst>
      </p:bldP>
      <p:bldP spid="50" grpId="0" build="p">
        <p:tmplLst>
          <p:tmpl lvl="1">
            <p:tnLst>
              <p:par>
                <p:cTn presetID="22" presetClass="entr" presetSubtype="1"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up)">
                      <p:cBhvr>
                        <p:cTn dur="500"/>
                        <p:tgtEl>
                          <p:spTgt spid="50"/>
                        </p:tgtEl>
                      </p:cBhvr>
                    </p:animEffect>
                  </p:childTnLst>
                </p:cTn>
              </p:par>
            </p:tnLst>
          </p:tmpl>
        </p:tmplLst>
      </p:bldP>
      <p:bldP spid="51" grpId="0" build="p">
        <p:tmplLst>
          <p:tmpl lvl="1">
            <p:tnLst>
              <p:par>
                <p:cTn presetID="22" presetClass="entr" presetSubtype="1"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up)">
                      <p:cBhvr>
                        <p:cTn dur="500"/>
                        <p:tgtEl>
                          <p:spTgt spid="51"/>
                        </p:tgtEl>
                      </p:cBhvr>
                    </p:animEffect>
                  </p:childTnLst>
                </p:cTn>
              </p:par>
            </p:tnLst>
          </p:tmpl>
        </p:tmplLst>
      </p:bldP>
      <p:bldP spid="52" grpId="0" build="p">
        <p:tmplLst>
          <p:tmpl lvl="1">
            <p:tnLst>
              <p:par>
                <p:cTn presetID="22" presetClass="entr" presetSubtype="1"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up)">
                      <p:cBhvr>
                        <p:cTn dur="500"/>
                        <p:tgtEl>
                          <p:spTgt spid="52"/>
                        </p:tgtEl>
                      </p:cBhvr>
                    </p:animEffect>
                  </p:childTnLst>
                </p:cTn>
              </p:par>
            </p:tnLst>
          </p:tmpl>
        </p:tmplLst>
      </p:bldP>
      <p:bldP spid="18"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715433" y="2463800"/>
            <a:ext cx="2560320" cy="1524000"/>
          </a:xfrm>
          <a:prstGeom prst="rect">
            <a:avLst/>
          </a:prstGeom>
          <a:solidFill>
            <a:schemeClr val="accent1"/>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13" name="Group 12"/>
          <p:cNvGrpSpPr/>
          <p:nvPr userDrawn="1"/>
        </p:nvGrpSpPr>
        <p:grpSpPr>
          <a:xfrm>
            <a:off x="723900" y="1915866"/>
            <a:ext cx="2540000" cy="537775"/>
            <a:chOff x="609600" y="1276350"/>
            <a:chExt cx="1905000" cy="403331"/>
          </a:xfrm>
        </p:grpSpPr>
        <p:sp>
          <p:nvSpPr>
            <p:cNvPr id="11" name="Rectangle 10"/>
            <p:cNvSpPr/>
            <p:nvPr userDrawn="1"/>
          </p:nvSpPr>
          <p:spPr>
            <a:xfrm>
              <a:off x="609600" y="1276350"/>
              <a:ext cx="1905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12" name="Isosceles Triangle 11"/>
            <p:cNvSpPr/>
            <p:nvPr userDrawn="1"/>
          </p:nvSpPr>
          <p:spPr>
            <a:xfrm rot="10800000">
              <a:off x="1447801" y="1581150"/>
              <a:ext cx="228600" cy="985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14" name="Rectangle 13"/>
          <p:cNvSpPr/>
          <p:nvPr userDrawn="1"/>
        </p:nvSpPr>
        <p:spPr>
          <a:xfrm>
            <a:off x="723900"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5" name="Text Placeholder 3"/>
          <p:cNvSpPr>
            <a:spLocks noGrp="1"/>
          </p:cNvSpPr>
          <p:nvPr>
            <p:ph type="body" sz="half" idx="16" hasCustomPrompt="1"/>
          </p:nvPr>
        </p:nvSpPr>
        <p:spPr>
          <a:xfrm>
            <a:off x="850900" y="4089401"/>
            <a:ext cx="2286000" cy="390649"/>
          </a:xfrm>
          <a:prstGeom prst="rect">
            <a:avLst/>
          </a:prstGeom>
        </p:spPr>
        <p:txBody>
          <a:bodyPr wrap="square" lIns="0" tIns="0" rIns="0" bIns="0" anchor="ctr">
            <a:noAutofit/>
          </a:bodyPr>
          <a:lstStyle>
            <a:lvl1pPr marL="0" indent="0" algn="ctr">
              <a:buNone/>
              <a:defRPr sz="1600"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18" name="Text Placeholder 3"/>
          <p:cNvSpPr>
            <a:spLocks noGrp="1"/>
          </p:cNvSpPr>
          <p:nvPr>
            <p:ph type="body" sz="half" idx="17" hasCustomPrompt="1"/>
          </p:nvPr>
        </p:nvSpPr>
        <p:spPr>
          <a:xfrm>
            <a:off x="850901"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9" name="Picture Placeholder 7"/>
          <p:cNvSpPr>
            <a:spLocks noGrp="1"/>
          </p:cNvSpPr>
          <p:nvPr>
            <p:ph type="pic" sz="quarter" idx="18" hasCustomPrompt="1"/>
          </p:nvPr>
        </p:nvSpPr>
        <p:spPr>
          <a:xfrm>
            <a:off x="3445932" y="2463800"/>
            <a:ext cx="2560320" cy="1524000"/>
          </a:xfrm>
          <a:prstGeom prst="rect">
            <a:avLst/>
          </a:prstGeom>
          <a:solidFill>
            <a:schemeClr val="accent2"/>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21" name="Group 20"/>
          <p:cNvGrpSpPr/>
          <p:nvPr userDrawn="1"/>
        </p:nvGrpSpPr>
        <p:grpSpPr>
          <a:xfrm>
            <a:off x="3454400" y="1915866"/>
            <a:ext cx="2540000" cy="537775"/>
            <a:chOff x="609600" y="1276350"/>
            <a:chExt cx="1905000" cy="403331"/>
          </a:xfrm>
        </p:grpSpPr>
        <p:sp>
          <p:nvSpPr>
            <p:cNvPr id="25" name="Rectangle 24"/>
            <p:cNvSpPr/>
            <p:nvPr userDrawn="1"/>
          </p:nvSpPr>
          <p:spPr>
            <a:xfrm>
              <a:off x="609600" y="1276350"/>
              <a:ext cx="1905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26" name="Isosceles Triangle 25"/>
            <p:cNvSpPr/>
            <p:nvPr userDrawn="1"/>
          </p:nvSpPr>
          <p:spPr>
            <a:xfrm rot="10800000">
              <a:off x="1447801" y="1581150"/>
              <a:ext cx="228600" cy="9853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27" name="Rectangle 26"/>
          <p:cNvSpPr/>
          <p:nvPr userDrawn="1"/>
        </p:nvSpPr>
        <p:spPr>
          <a:xfrm>
            <a:off x="3454400"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8" name="Text Placeholder 3"/>
          <p:cNvSpPr>
            <a:spLocks noGrp="1"/>
          </p:cNvSpPr>
          <p:nvPr>
            <p:ph type="body" sz="half" idx="19" hasCustomPrompt="1"/>
          </p:nvPr>
        </p:nvSpPr>
        <p:spPr>
          <a:xfrm>
            <a:off x="3581400" y="4089401"/>
            <a:ext cx="2286000" cy="390649"/>
          </a:xfrm>
          <a:prstGeom prst="rect">
            <a:avLst/>
          </a:prstGeom>
        </p:spPr>
        <p:txBody>
          <a:bodyPr wrap="square" lIns="0" tIns="0" rIns="0" bIns="0" anchor="ctr">
            <a:noAutofit/>
          </a:bodyPr>
          <a:lstStyle>
            <a:lvl1pPr marL="0" indent="0" algn="ctr">
              <a:buNone/>
              <a:defRPr sz="1600"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1" name="Text Placeholder 3"/>
          <p:cNvSpPr>
            <a:spLocks noGrp="1"/>
          </p:cNvSpPr>
          <p:nvPr>
            <p:ph type="body" sz="half" idx="20" hasCustomPrompt="1"/>
          </p:nvPr>
        </p:nvSpPr>
        <p:spPr>
          <a:xfrm>
            <a:off x="3581401"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1" hasCustomPrompt="1"/>
          </p:nvPr>
        </p:nvSpPr>
        <p:spPr>
          <a:xfrm>
            <a:off x="6180667" y="2463800"/>
            <a:ext cx="2560320" cy="1524000"/>
          </a:xfrm>
          <a:prstGeom prst="rect">
            <a:avLst/>
          </a:prstGeom>
          <a:solidFill>
            <a:schemeClr val="accent3"/>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33" name="Group 32"/>
          <p:cNvGrpSpPr/>
          <p:nvPr userDrawn="1"/>
        </p:nvGrpSpPr>
        <p:grpSpPr>
          <a:xfrm>
            <a:off x="6197600" y="1915866"/>
            <a:ext cx="2540000" cy="537775"/>
            <a:chOff x="609600" y="1276350"/>
            <a:chExt cx="1905000" cy="403331"/>
          </a:xfrm>
        </p:grpSpPr>
        <p:sp>
          <p:nvSpPr>
            <p:cNvPr id="34" name="Rectangle 33"/>
            <p:cNvSpPr/>
            <p:nvPr userDrawn="1"/>
          </p:nvSpPr>
          <p:spPr>
            <a:xfrm>
              <a:off x="609600" y="1276350"/>
              <a:ext cx="19050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35" name="Isosceles Triangle 34"/>
            <p:cNvSpPr/>
            <p:nvPr userDrawn="1"/>
          </p:nvSpPr>
          <p:spPr>
            <a:xfrm rot="10800000">
              <a:off x="1447801" y="1581150"/>
              <a:ext cx="228600" cy="9853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36" name="Rectangle 35"/>
          <p:cNvSpPr/>
          <p:nvPr userDrawn="1"/>
        </p:nvSpPr>
        <p:spPr>
          <a:xfrm>
            <a:off x="6197600"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7" name="Text Placeholder 3"/>
          <p:cNvSpPr>
            <a:spLocks noGrp="1"/>
          </p:cNvSpPr>
          <p:nvPr>
            <p:ph type="body" sz="half" idx="22" hasCustomPrompt="1"/>
          </p:nvPr>
        </p:nvSpPr>
        <p:spPr>
          <a:xfrm>
            <a:off x="6324600" y="4089401"/>
            <a:ext cx="2286000" cy="390649"/>
          </a:xfrm>
          <a:prstGeom prst="rect">
            <a:avLst/>
          </a:prstGeom>
        </p:spPr>
        <p:txBody>
          <a:bodyPr wrap="square" lIns="0" tIns="0" rIns="0" bIns="0" anchor="ctr">
            <a:noAutofit/>
          </a:bodyPr>
          <a:lstStyle>
            <a:lvl1pPr marL="0" indent="0" algn="ctr">
              <a:buNone/>
              <a:defRPr sz="1600"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8" name="Text Placeholder 3"/>
          <p:cNvSpPr>
            <a:spLocks noGrp="1"/>
          </p:cNvSpPr>
          <p:nvPr>
            <p:ph type="body" sz="half" idx="23" hasCustomPrompt="1"/>
          </p:nvPr>
        </p:nvSpPr>
        <p:spPr>
          <a:xfrm>
            <a:off x="6324601"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9" name="Picture Placeholder 7"/>
          <p:cNvSpPr>
            <a:spLocks noGrp="1"/>
          </p:cNvSpPr>
          <p:nvPr>
            <p:ph type="pic" sz="quarter" idx="24" hasCustomPrompt="1"/>
          </p:nvPr>
        </p:nvSpPr>
        <p:spPr>
          <a:xfrm>
            <a:off x="8940768" y="2463800"/>
            <a:ext cx="2560320" cy="1524000"/>
          </a:xfrm>
          <a:prstGeom prst="rect">
            <a:avLst/>
          </a:prstGeom>
          <a:solidFill>
            <a:schemeClr val="accent4"/>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40" name="Group 39"/>
          <p:cNvGrpSpPr/>
          <p:nvPr userDrawn="1"/>
        </p:nvGrpSpPr>
        <p:grpSpPr>
          <a:xfrm>
            <a:off x="8949235" y="1915866"/>
            <a:ext cx="2540000" cy="537775"/>
            <a:chOff x="609600" y="1276350"/>
            <a:chExt cx="1905000" cy="403331"/>
          </a:xfrm>
        </p:grpSpPr>
        <p:sp>
          <p:nvSpPr>
            <p:cNvPr id="41" name="Rectangle 40"/>
            <p:cNvSpPr/>
            <p:nvPr userDrawn="1"/>
          </p:nvSpPr>
          <p:spPr>
            <a:xfrm>
              <a:off x="609600" y="1276350"/>
              <a:ext cx="1905000"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7" b="1" dirty="0">
                  <a:solidFill>
                    <a:srgbClr val="FFFFFF"/>
                  </a:solidFill>
                </a:rPr>
                <a:t>Title Goes Here</a:t>
              </a:r>
            </a:p>
          </p:txBody>
        </p:sp>
        <p:sp>
          <p:nvSpPr>
            <p:cNvPr id="42" name="Isosceles Triangle 41"/>
            <p:cNvSpPr/>
            <p:nvPr userDrawn="1"/>
          </p:nvSpPr>
          <p:spPr>
            <a:xfrm rot="10800000">
              <a:off x="1447801" y="1581150"/>
              <a:ext cx="228600" cy="9853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sp>
        <p:nvSpPr>
          <p:cNvPr id="43" name="Rectangle 42"/>
          <p:cNvSpPr/>
          <p:nvPr userDrawn="1"/>
        </p:nvSpPr>
        <p:spPr>
          <a:xfrm>
            <a:off x="8949235" y="3987800"/>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4" name="Text Placeholder 3"/>
          <p:cNvSpPr>
            <a:spLocks noGrp="1"/>
          </p:cNvSpPr>
          <p:nvPr>
            <p:ph type="body" sz="half" idx="25" hasCustomPrompt="1"/>
          </p:nvPr>
        </p:nvSpPr>
        <p:spPr>
          <a:xfrm>
            <a:off x="9076235" y="4089401"/>
            <a:ext cx="2286000" cy="390649"/>
          </a:xfrm>
          <a:prstGeom prst="rect">
            <a:avLst/>
          </a:prstGeom>
        </p:spPr>
        <p:txBody>
          <a:bodyPr wrap="square" lIns="0" tIns="0" rIns="0" bIns="0" anchor="ctr">
            <a:noAutofit/>
          </a:bodyPr>
          <a:lstStyle>
            <a:lvl1pPr marL="0" indent="0" algn="ctr">
              <a:buNone/>
              <a:defRPr sz="1600"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45" name="Text Placeholder 3"/>
          <p:cNvSpPr>
            <a:spLocks noGrp="1"/>
          </p:cNvSpPr>
          <p:nvPr>
            <p:ph type="body" sz="half" idx="26" hasCustomPrompt="1"/>
          </p:nvPr>
        </p:nvSpPr>
        <p:spPr>
          <a:xfrm>
            <a:off x="9076236" y="4486491"/>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095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xEl>
                                              <p:pRg st="0" end="0"/>
                                            </p:txEl>
                                          </p:spTgt>
                                        </p:tgtEl>
                                        <p:attrNameLst>
                                          <p:attrName>style.visibility</p:attrName>
                                        </p:attrNameLst>
                                      </p:cBhvr>
                                      <p:to>
                                        <p:strVal val="visible"/>
                                      </p:to>
                                    </p:set>
                                    <p:animEffect transition="in" filter="fade">
                                      <p:cBhvr>
                                        <p:cTn id="11" dur="500"/>
                                        <p:tgtEl>
                                          <p:spTgt spid="49">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up)">
                                      <p:cBhvr>
                                        <p:cTn id="27" dur="500"/>
                                        <p:tgtEl>
                                          <p:spTgt spid="15">
                                            <p:txEl>
                                              <p:pRg st="0" end="0"/>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wipe(up)">
                                      <p:cBhvr>
                                        <p:cTn id="31" dur="500"/>
                                        <p:tgtEl>
                                          <p:spTgt spid="18">
                                            <p:txEl>
                                              <p:pRg st="0" end="0"/>
                                            </p:txEl>
                                          </p:spTgt>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8">
                                            <p:txEl>
                                              <p:pRg st="0" end="0"/>
                                            </p:txEl>
                                          </p:spTgt>
                                        </p:tgtEl>
                                        <p:attrNameLst>
                                          <p:attrName>style.visibility</p:attrName>
                                        </p:attrNameLst>
                                      </p:cBhvr>
                                      <p:to>
                                        <p:strVal val="visible"/>
                                      </p:to>
                                    </p:set>
                                    <p:animEffect transition="in" filter="wipe(up)">
                                      <p:cBhvr>
                                        <p:cTn id="47" dur="500"/>
                                        <p:tgtEl>
                                          <p:spTgt spid="28">
                                            <p:txEl>
                                              <p:pRg st="0" end="0"/>
                                            </p:tx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1">
                                            <p:txEl>
                                              <p:pRg st="0" end="0"/>
                                            </p:txEl>
                                          </p:spTgt>
                                        </p:tgtEl>
                                        <p:attrNameLst>
                                          <p:attrName>style.visibility</p:attrName>
                                        </p:attrNameLst>
                                      </p:cBhvr>
                                      <p:to>
                                        <p:strVal val="visible"/>
                                      </p:to>
                                    </p:set>
                                    <p:animEffect transition="in" filter="wipe(up)">
                                      <p:cBhvr>
                                        <p:cTn id="51" dur="500"/>
                                        <p:tgtEl>
                                          <p:spTgt spid="31">
                                            <p:txEl>
                                              <p:pRg st="0" end="0"/>
                                            </p:txEl>
                                          </p:spTgt>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up)">
                                      <p:cBhvr>
                                        <p:cTn id="55" dur="500"/>
                                        <p:tgtEl>
                                          <p:spTgt spid="33"/>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down)">
                                      <p:cBhvr>
                                        <p:cTn id="59" dur="500"/>
                                        <p:tgtEl>
                                          <p:spTgt spid="32"/>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500"/>
                                        <p:tgtEl>
                                          <p:spTgt spid="36"/>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7">
                                            <p:txEl>
                                              <p:pRg st="0" end="0"/>
                                            </p:txEl>
                                          </p:spTgt>
                                        </p:tgtEl>
                                        <p:attrNameLst>
                                          <p:attrName>style.visibility</p:attrName>
                                        </p:attrNameLst>
                                      </p:cBhvr>
                                      <p:to>
                                        <p:strVal val="visible"/>
                                      </p:to>
                                    </p:set>
                                    <p:animEffect transition="in" filter="wipe(up)">
                                      <p:cBhvr>
                                        <p:cTn id="67" dur="500"/>
                                        <p:tgtEl>
                                          <p:spTgt spid="37">
                                            <p:txEl>
                                              <p:pRg st="0" end="0"/>
                                            </p:txEl>
                                          </p:spTgt>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38">
                                            <p:txEl>
                                              <p:pRg st="0" end="0"/>
                                            </p:txEl>
                                          </p:spTgt>
                                        </p:tgtEl>
                                        <p:attrNameLst>
                                          <p:attrName>style.visibility</p:attrName>
                                        </p:attrNameLst>
                                      </p:cBhvr>
                                      <p:to>
                                        <p:strVal val="visible"/>
                                      </p:to>
                                    </p:set>
                                    <p:animEffect transition="in" filter="wipe(up)">
                                      <p:cBhvr>
                                        <p:cTn id="71" dur="500"/>
                                        <p:tgtEl>
                                          <p:spTgt spid="38">
                                            <p:txEl>
                                              <p:pRg st="0" end="0"/>
                                            </p:txEl>
                                          </p:spTgt>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up)">
                                      <p:cBhvr>
                                        <p:cTn id="75" dur="500"/>
                                        <p:tgtEl>
                                          <p:spTgt spid="40"/>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ipe(down)">
                                      <p:cBhvr>
                                        <p:cTn id="79" dur="500"/>
                                        <p:tgtEl>
                                          <p:spTgt spid="39"/>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44">
                                            <p:txEl>
                                              <p:pRg st="0" end="0"/>
                                            </p:txEl>
                                          </p:spTgt>
                                        </p:tgtEl>
                                        <p:attrNameLst>
                                          <p:attrName>style.visibility</p:attrName>
                                        </p:attrNameLst>
                                      </p:cBhvr>
                                      <p:to>
                                        <p:strVal val="visible"/>
                                      </p:to>
                                    </p:set>
                                    <p:animEffect transition="in" filter="wipe(up)">
                                      <p:cBhvr>
                                        <p:cTn id="87" dur="500"/>
                                        <p:tgtEl>
                                          <p:spTgt spid="44">
                                            <p:txEl>
                                              <p:pRg st="0" end="0"/>
                                            </p:txEl>
                                          </p:spTgt>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45">
                                            <p:txEl>
                                              <p:pRg st="0" end="0"/>
                                            </p:txEl>
                                          </p:spTgt>
                                        </p:tgtEl>
                                        <p:attrNameLst>
                                          <p:attrName>style.visibility</p:attrName>
                                        </p:attrNameLst>
                                      </p:cBhvr>
                                      <p:to>
                                        <p:strVal val="visible"/>
                                      </p:to>
                                    </p:set>
                                    <p:animEffect transition="in" filter="wipe(up)">
                                      <p:cBhvr>
                                        <p:cTn id="91"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8" grpId="0" build="p">
        <p:tmplLst>
          <p:tmpl lvl="1">
            <p:tnLst>
              <p:par>
                <p:cTn presetID="22" presetClass="entr" presetSubtype="1"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animBg="1"/>
      <p:bldP spid="27" grpId="0" animBg="1"/>
      <p:bldP spid="28" grpId="0" build="p">
        <p:tmplLst>
          <p:tmpl lvl="1">
            <p:tnLst>
              <p:par>
                <p:cTn presetID="22" presetClass="entr" presetSubtype="1"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up)">
                      <p:cBhvr>
                        <p:cTn dur="500"/>
                        <p:tgtEl>
                          <p:spTgt spid="28"/>
                        </p:tgtEl>
                      </p:cBhvr>
                    </p:animEffect>
                  </p:childTnLst>
                </p:cTn>
              </p:par>
            </p:tnLst>
          </p:tmpl>
        </p:tmplLst>
      </p:bldP>
      <p:bldP spid="31" grpId="0" build="p">
        <p:tmplLst>
          <p:tmpl lvl="1">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animBg="1"/>
      <p:bldP spid="36" grpId="0" animBg="1"/>
      <p:bldP spid="37" grpId="0" build="p">
        <p:tmplLst>
          <p:tmpl lvl="1">
            <p:tnLst>
              <p:par>
                <p:cTn presetID="22" presetClass="entr" presetSubtype="1"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8" grpId="0" build="p">
        <p:tmplLst>
          <p:tmpl lvl="1">
            <p:tnLst>
              <p:par>
                <p:cTn presetID="22" presetClass="entr" presetSubtype="1"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up)">
                      <p:cBhvr>
                        <p:cTn dur="500"/>
                        <p:tgtEl>
                          <p:spTgt spid="38"/>
                        </p:tgtEl>
                      </p:cBhvr>
                    </p:animEffect>
                  </p:childTnLst>
                </p:cTn>
              </p:par>
            </p:tnLst>
          </p:tmpl>
        </p:tmplLst>
      </p:bldP>
      <p:bldP spid="39" grpId="0" animBg="1"/>
      <p:bldP spid="43" grpId="0" animBg="1"/>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48" grpId="0"/>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_Pic4">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2667" b="1" baseline="0">
                <a:solidFill>
                  <a:schemeClr val="tx1">
                    <a:lumMod val="50000"/>
                    <a:lumOff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52800" y="985788"/>
            <a:ext cx="5486400" cy="267661"/>
          </a:xfrm>
          <a:prstGeom prst="rect">
            <a:avLst/>
          </a:prstGeom>
        </p:spPr>
        <p:txBody>
          <a:bodyPr wrap="none" lIns="0" tIns="0" rIns="0" bIns="0" anchor="ctr">
            <a:noAutofit/>
          </a:bodyPr>
          <a:lstStyle>
            <a:lvl1pPr marL="0" indent="0" algn="ctr">
              <a:buNone/>
              <a:defRPr sz="14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9" name="Rounded Rectangle 18"/>
          <p:cNvSpPr/>
          <p:nvPr userDrawn="1"/>
        </p:nvSpPr>
        <p:spPr>
          <a:xfrm>
            <a:off x="863600" y="1477051"/>
            <a:ext cx="10464800" cy="2155149"/>
          </a:xfrm>
          <a:prstGeom prst="roundRect">
            <a:avLst>
              <a:gd name="adj" fmla="val 76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Picture Placeholder 7"/>
          <p:cNvSpPr>
            <a:spLocks noGrp="1"/>
          </p:cNvSpPr>
          <p:nvPr>
            <p:ph type="pic" sz="quarter" idx="10" hasCustomPrompt="1"/>
          </p:nvPr>
        </p:nvSpPr>
        <p:spPr>
          <a:xfrm>
            <a:off x="1219200" y="1741825"/>
            <a:ext cx="2235200" cy="16256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4" name="Text Placeholder 3"/>
          <p:cNvSpPr>
            <a:spLocks noGrp="1"/>
          </p:cNvSpPr>
          <p:nvPr>
            <p:ph type="body" sz="half" idx="16" hasCustomPrompt="1"/>
          </p:nvPr>
        </p:nvSpPr>
        <p:spPr>
          <a:xfrm>
            <a:off x="3657600" y="1791500"/>
            <a:ext cx="7315200" cy="390649"/>
          </a:xfrm>
          <a:prstGeom prst="rect">
            <a:avLst/>
          </a:prstGeom>
        </p:spPr>
        <p:txBody>
          <a:bodyPr wrap="squar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5" name="Text Placeholder 3"/>
          <p:cNvSpPr>
            <a:spLocks noGrp="1"/>
          </p:cNvSpPr>
          <p:nvPr>
            <p:ph type="body" sz="half" idx="17" hasCustomPrompt="1"/>
          </p:nvPr>
        </p:nvSpPr>
        <p:spPr>
          <a:xfrm>
            <a:off x="3657600" y="2188589"/>
            <a:ext cx="7315200" cy="1178836"/>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6" name="Rounded Rectangle 25"/>
          <p:cNvSpPr/>
          <p:nvPr userDrawn="1"/>
        </p:nvSpPr>
        <p:spPr>
          <a:xfrm>
            <a:off x="863600" y="3732734"/>
            <a:ext cx="10464800" cy="2675981"/>
          </a:xfrm>
          <a:prstGeom prst="roundRect">
            <a:avLst>
              <a:gd name="adj" fmla="val 7608"/>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7" name="Picture Placeholder 7"/>
          <p:cNvSpPr>
            <a:spLocks noGrp="1"/>
          </p:cNvSpPr>
          <p:nvPr>
            <p:ph type="pic" sz="quarter" idx="18" hasCustomPrompt="1"/>
          </p:nvPr>
        </p:nvSpPr>
        <p:spPr>
          <a:xfrm>
            <a:off x="1219200" y="3923100"/>
            <a:ext cx="3048000" cy="18288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9" name="Text Placeholder 3"/>
          <p:cNvSpPr>
            <a:spLocks noGrp="1"/>
          </p:cNvSpPr>
          <p:nvPr>
            <p:ph type="body" sz="half" idx="19" hasCustomPrompt="1"/>
          </p:nvPr>
        </p:nvSpPr>
        <p:spPr>
          <a:xfrm>
            <a:off x="1225085" y="5803234"/>
            <a:ext cx="3042116" cy="390649"/>
          </a:xfrm>
          <a:prstGeom prst="rect">
            <a:avLst/>
          </a:prstGeom>
        </p:spPr>
        <p:txBody>
          <a:bodyPr wrap="square" lIns="0" tIns="0" rIns="0" bIns="0" anchor="ctr">
            <a:noAutofit/>
          </a:bodyPr>
          <a:lstStyle>
            <a:lvl1pPr marL="0" indent="0" algn="ctr">
              <a:buNone/>
              <a:defRPr sz="1867"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4" name="Picture Placeholder 7"/>
          <p:cNvSpPr>
            <a:spLocks noGrp="1"/>
          </p:cNvSpPr>
          <p:nvPr>
            <p:ph type="pic" sz="quarter" idx="20" hasCustomPrompt="1"/>
          </p:nvPr>
        </p:nvSpPr>
        <p:spPr>
          <a:xfrm>
            <a:off x="4635100" y="3923100"/>
            <a:ext cx="3048000" cy="18288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21" hasCustomPrompt="1"/>
          </p:nvPr>
        </p:nvSpPr>
        <p:spPr>
          <a:xfrm>
            <a:off x="4640985" y="5803234"/>
            <a:ext cx="3042116" cy="390649"/>
          </a:xfrm>
          <a:prstGeom prst="rect">
            <a:avLst/>
          </a:prstGeom>
        </p:spPr>
        <p:txBody>
          <a:bodyPr wrap="square" lIns="0" tIns="0" rIns="0" bIns="0" anchor="ctr">
            <a:noAutofit/>
          </a:bodyPr>
          <a:lstStyle>
            <a:lvl1pPr marL="0" indent="0" algn="ctr">
              <a:buNone/>
              <a:defRPr sz="1867"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6" name="Picture Placeholder 7"/>
          <p:cNvSpPr>
            <a:spLocks noGrp="1"/>
          </p:cNvSpPr>
          <p:nvPr>
            <p:ph type="pic" sz="quarter" idx="22" hasCustomPrompt="1"/>
          </p:nvPr>
        </p:nvSpPr>
        <p:spPr>
          <a:xfrm>
            <a:off x="7924800" y="3923100"/>
            <a:ext cx="3048000" cy="1828800"/>
          </a:xfrm>
          <a:prstGeom prst="roundRect">
            <a:avLst>
              <a:gd name="adj" fmla="val 6630"/>
            </a:avLst>
          </a:prstGeom>
          <a:solidFill>
            <a:schemeClr val="tx1">
              <a:lumMod val="10000"/>
              <a:lumOff val="9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23" hasCustomPrompt="1"/>
          </p:nvPr>
        </p:nvSpPr>
        <p:spPr>
          <a:xfrm>
            <a:off x="7930685" y="5803234"/>
            <a:ext cx="3042116" cy="390649"/>
          </a:xfrm>
          <a:prstGeom prst="rect">
            <a:avLst/>
          </a:prstGeom>
        </p:spPr>
        <p:txBody>
          <a:bodyPr wrap="square" lIns="0" tIns="0" rIns="0" bIns="0" anchor="ctr">
            <a:noAutofit/>
          </a:bodyPr>
          <a:lstStyle>
            <a:lvl1pPr marL="0" indent="0" algn="ctr">
              <a:buNone/>
              <a:defRPr sz="1867"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Tree>
    <p:extLst>
      <p:ext uri="{BB962C8B-B14F-4D97-AF65-F5344CB8AC3E}">
        <p14:creationId xmlns:p14="http://schemas.microsoft.com/office/powerpoint/2010/main" val="250034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animEffect transition="in" filter="wipe(left)">
                                      <p:cBhvr>
                                        <p:cTn id="23" dur="500"/>
                                        <p:tgtEl>
                                          <p:spTgt spid="24">
                                            <p:txEl>
                                              <p:pRg st="0" end="0"/>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wipe(left)">
                                      <p:cBhvr>
                                        <p:cTn id="27" dur="500"/>
                                        <p:tgtEl>
                                          <p:spTgt spid="25">
                                            <p:txEl>
                                              <p:pRg st="0" end="0"/>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9">
                                            <p:txEl>
                                              <p:pRg st="0" end="0"/>
                                            </p:txEl>
                                          </p:spTgt>
                                        </p:tgtEl>
                                        <p:attrNameLst>
                                          <p:attrName>style.visibility</p:attrName>
                                        </p:attrNameLst>
                                      </p:cBhvr>
                                      <p:to>
                                        <p:strVal val="visible"/>
                                      </p:to>
                                    </p:set>
                                    <p:animEffect transition="in" filter="wipe(down)">
                                      <p:cBhvr>
                                        <p:cTn id="39" dur="500"/>
                                        <p:tgtEl>
                                          <p:spTgt spid="29">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down)">
                                      <p:cBhvr>
                                        <p:cTn id="43" dur="500"/>
                                        <p:tgtEl>
                                          <p:spTgt spid="34"/>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35">
                                            <p:txEl>
                                              <p:pRg st="0" end="0"/>
                                            </p:txEl>
                                          </p:spTgt>
                                        </p:tgtEl>
                                        <p:attrNameLst>
                                          <p:attrName>style.visibility</p:attrName>
                                        </p:attrNameLst>
                                      </p:cBhvr>
                                      <p:to>
                                        <p:strVal val="visible"/>
                                      </p:to>
                                    </p:set>
                                    <p:animEffect transition="in" filter="wipe(down)">
                                      <p:cBhvr>
                                        <p:cTn id="47" dur="500"/>
                                        <p:tgtEl>
                                          <p:spTgt spid="35">
                                            <p:txEl>
                                              <p:pRg st="0" end="0"/>
                                            </p:tx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down)">
                                      <p:cBhvr>
                                        <p:cTn id="51" dur="500"/>
                                        <p:tgtEl>
                                          <p:spTgt spid="36"/>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37">
                                            <p:txEl>
                                              <p:pRg st="0" end="0"/>
                                            </p:txEl>
                                          </p:spTgt>
                                        </p:tgtEl>
                                        <p:attrNameLst>
                                          <p:attrName>style.visibility</p:attrName>
                                        </p:attrNameLst>
                                      </p:cBhvr>
                                      <p:to>
                                        <p:strVal val="visible"/>
                                      </p:to>
                                    </p:set>
                                    <p:animEffect transition="in" filter="wipe(down)">
                                      <p:cBhvr>
                                        <p:cTn id="55"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19" grpId="0" animBg="1"/>
      <p:bldP spid="23" grpId="0" animBg="1"/>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animBg="1"/>
      <p:bldP spid="29" grpId="0" build="p">
        <p:tmplLst>
          <p:tmpl lvl="1">
            <p:tnLst>
              <p:par>
                <p:cTn presetID="22" presetClass="entr" presetSubtype="4"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4" grpId="0" animBg="1"/>
      <p:bldP spid="35" grpId="0" build="p">
        <p:tmplLst>
          <p:tmpl lvl="1">
            <p:tnLst>
              <p:par>
                <p:cTn presetID="22" presetClass="entr" presetSubtype="4"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animBg="1"/>
      <p:bldP spid="37" grpId="0" build="p">
        <p:tmplLst>
          <p:tmpl lvl="1">
            <p:tnLst>
              <p:par>
                <p:cTn presetID="22" presetClass="entr" presetSubtype="4"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down)">
                      <p:cBhvr>
                        <p:cTn dur="500"/>
                        <p:tgtEl>
                          <p:spTgt spid="37"/>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Pic05">
    <p:spTree>
      <p:nvGrpSpPr>
        <p:cNvPr id="1" name=""/>
        <p:cNvGrpSpPr/>
        <p:nvPr/>
      </p:nvGrpSpPr>
      <p:grpSpPr>
        <a:xfrm>
          <a:off x="0" y="0"/>
          <a:ext cx="0" cy="0"/>
          <a:chOff x="0" y="0"/>
          <a:chExt cx="0" cy="0"/>
        </a:xfrm>
      </p:grpSpPr>
      <p:sp>
        <p:nvSpPr>
          <p:cNvPr id="20" name="Picture Placeholder 7"/>
          <p:cNvSpPr>
            <a:spLocks noGrp="1"/>
          </p:cNvSpPr>
          <p:nvPr>
            <p:ph type="pic" sz="quarter" idx="15" hasCustomPrompt="1"/>
          </p:nvPr>
        </p:nvSpPr>
        <p:spPr>
          <a:xfrm>
            <a:off x="0" y="1337123"/>
            <a:ext cx="12170443" cy="3717476"/>
          </a:xfrm>
          <a:prstGeom prst="rect">
            <a:avLst/>
          </a:prstGeom>
          <a:solidFill>
            <a:schemeClr val="tx2">
              <a:lumMod val="10000"/>
              <a:lumOff val="90000"/>
            </a:schemeClr>
          </a:solidFill>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9"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7785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Pic05">
    <p:spTree>
      <p:nvGrpSpPr>
        <p:cNvPr id="1" name=""/>
        <p:cNvGrpSpPr/>
        <p:nvPr/>
      </p:nvGrpSpPr>
      <p:grpSpPr>
        <a:xfrm>
          <a:off x="0" y="0"/>
          <a:ext cx="0" cy="0"/>
          <a:chOff x="0" y="0"/>
          <a:chExt cx="0" cy="0"/>
        </a:xfrm>
      </p:grpSpPr>
      <p:sp>
        <p:nvSpPr>
          <p:cNvPr id="20" name="Picture Placeholder 7"/>
          <p:cNvSpPr>
            <a:spLocks noGrp="1"/>
          </p:cNvSpPr>
          <p:nvPr>
            <p:ph type="pic" sz="quarter" idx="15" hasCustomPrompt="1"/>
          </p:nvPr>
        </p:nvSpPr>
        <p:spPr>
          <a:xfrm>
            <a:off x="0" y="1337124"/>
            <a:ext cx="12192000" cy="3006277"/>
          </a:xfrm>
          <a:prstGeom prst="rect">
            <a:avLst/>
          </a:prstGeom>
          <a:solidFill>
            <a:schemeClr val="tx2">
              <a:lumMod val="10000"/>
              <a:lumOff val="90000"/>
            </a:schemeClr>
          </a:solidFill>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7" name="Picture Placeholder 7"/>
          <p:cNvSpPr>
            <a:spLocks noGrp="1"/>
          </p:cNvSpPr>
          <p:nvPr>
            <p:ph type="pic" sz="quarter" idx="10" hasCustomPrompt="1"/>
          </p:nvPr>
        </p:nvSpPr>
        <p:spPr>
          <a:xfrm>
            <a:off x="0" y="4038601"/>
            <a:ext cx="3048000" cy="1828799"/>
          </a:xfrm>
          <a:prstGeom prst="rect">
            <a:avLst/>
          </a:prstGeom>
          <a:solidFill>
            <a:schemeClr val="accent1">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6" hasCustomPrompt="1"/>
          </p:nvPr>
        </p:nvSpPr>
        <p:spPr>
          <a:xfrm>
            <a:off x="3048000" y="4038601"/>
            <a:ext cx="3048000" cy="1828799"/>
          </a:xfrm>
          <a:prstGeom prst="rect">
            <a:avLst/>
          </a:prstGeom>
          <a:solidFill>
            <a:schemeClr val="accent2">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3" name="Picture Placeholder 7"/>
          <p:cNvSpPr>
            <a:spLocks noGrp="1"/>
          </p:cNvSpPr>
          <p:nvPr>
            <p:ph type="pic" sz="quarter" idx="17" hasCustomPrompt="1"/>
          </p:nvPr>
        </p:nvSpPr>
        <p:spPr>
          <a:xfrm>
            <a:off x="6096000" y="4038601"/>
            <a:ext cx="3048000" cy="1828799"/>
          </a:xfrm>
          <a:prstGeom prst="rect">
            <a:avLst/>
          </a:prstGeom>
          <a:solidFill>
            <a:schemeClr val="accent3">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24" name="Picture Placeholder 7"/>
          <p:cNvSpPr>
            <a:spLocks noGrp="1"/>
          </p:cNvSpPr>
          <p:nvPr>
            <p:ph type="pic" sz="quarter" idx="18" hasCustomPrompt="1"/>
          </p:nvPr>
        </p:nvSpPr>
        <p:spPr>
          <a:xfrm>
            <a:off x="9144000" y="4038601"/>
            <a:ext cx="3048000" cy="1828799"/>
          </a:xfrm>
          <a:prstGeom prst="rect">
            <a:avLst/>
          </a:prstGeom>
          <a:solidFill>
            <a:schemeClr val="accent4">
              <a:lumMod val="40000"/>
              <a:lumOff val="60000"/>
            </a:schemeClr>
          </a:solidFill>
          <a:ln w="19050">
            <a:noFill/>
          </a:ln>
        </p:spPr>
        <p:txBody>
          <a:bodyPr tIns="0" bIns="182880" anchor="b"/>
          <a:lstStyle>
            <a:lvl1pPr algn="ctr">
              <a:buNone/>
              <a:defRPr sz="1400" baseline="0">
                <a:solidFill>
                  <a:schemeClr val="tx1">
                    <a:lumMod val="50000"/>
                    <a:lumOff val="50000"/>
                  </a:schemeClr>
                </a:solidFill>
              </a:defRPr>
            </a:lvl1pPr>
          </a:lstStyle>
          <a:p>
            <a:r>
              <a:rPr lang="en-US" dirty="0"/>
              <a:t>Click Icon To Add Image</a:t>
            </a:r>
          </a:p>
        </p:txBody>
      </p:sp>
      <p:sp>
        <p:nvSpPr>
          <p:cNvPr id="1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079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animBg="1"/>
      <p:bldP spid="22" grpId="0" animBg="1"/>
      <p:bldP spid="23" grpId="0" animBg="1"/>
      <p:bldP spid="24" grpId="0" animBg="1"/>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Pic08_0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1" y="3"/>
            <a:ext cx="12191999" cy="4888376"/>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73909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Pic02">
    <p:spTree>
      <p:nvGrpSpPr>
        <p:cNvPr id="1" name=""/>
        <p:cNvGrpSpPr/>
        <p:nvPr/>
      </p:nvGrpSpPr>
      <p:grpSpPr>
        <a:xfrm>
          <a:off x="0" y="0"/>
          <a:ext cx="0" cy="0"/>
          <a:chOff x="0" y="0"/>
          <a:chExt cx="0" cy="0"/>
        </a:xfrm>
      </p:grpSpPr>
      <p:grpSp>
        <p:nvGrpSpPr>
          <p:cNvPr id="2" name="Group 18"/>
          <p:cNvGrpSpPr/>
          <p:nvPr userDrawn="1"/>
        </p:nvGrpSpPr>
        <p:grpSpPr>
          <a:xfrm>
            <a:off x="0" y="1483000"/>
            <a:ext cx="2438400" cy="2243000"/>
            <a:chOff x="4750079" y="1706835"/>
            <a:chExt cx="1785974" cy="1044090"/>
          </a:xfrm>
        </p:grpSpPr>
        <p:sp>
          <p:nvSpPr>
            <p:cNvPr id="20" name="Rectangle 19"/>
            <p:cNvSpPr/>
            <p:nvPr/>
          </p:nvSpPr>
          <p:spPr>
            <a:xfrm>
              <a:off x="4750079" y="1747885"/>
              <a:ext cx="1785974" cy="1003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1" name="Rectangle 20"/>
            <p:cNvSpPr/>
            <p:nvPr/>
          </p:nvSpPr>
          <p:spPr>
            <a:xfrm>
              <a:off x="4750079" y="1706835"/>
              <a:ext cx="1785974" cy="100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3" name="Group 22"/>
          <p:cNvGrpSpPr/>
          <p:nvPr userDrawn="1"/>
        </p:nvGrpSpPr>
        <p:grpSpPr>
          <a:xfrm>
            <a:off x="4876800" y="1483000"/>
            <a:ext cx="2438400" cy="2243000"/>
            <a:chOff x="4750079" y="1706835"/>
            <a:chExt cx="1785974" cy="1044090"/>
          </a:xfrm>
        </p:grpSpPr>
        <p:sp>
          <p:nvSpPr>
            <p:cNvPr id="24" name="Rectangle 23"/>
            <p:cNvSpPr/>
            <p:nvPr/>
          </p:nvSpPr>
          <p:spPr>
            <a:xfrm>
              <a:off x="4750079" y="1747885"/>
              <a:ext cx="1785974" cy="10030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5" name="Rectangle 24"/>
            <p:cNvSpPr/>
            <p:nvPr/>
          </p:nvSpPr>
          <p:spPr>
            <a:xfrm>
              <a:off x="4750079" y="1706835"/>
              <a:ext cx="1785974" cy="100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4" name="Group 22"/>
          <p:cNvGrpSpPr/>
          <p:nvPr userDrawn="1"/>
        </p:nvGrpSpPr>
        <p:grpSpPr>
          <a:xfrm>
            <a:off x="9753600" y="1483000"/>
            <a:ext cx="2438400" cy="2243000"/>
            <a:chOff x="4750079" y="1706835"/>
            <a:chExt cx="1785974" cy="1044090"/>
          </a:xfrm>
        </p:grpSpPr>
        <p:sp>
          <p:nvSpPr>
            <p:cNvPr id="43" name="Rectangle 42"/>
            <p:cNvSpPr/>
            <p:nvPr/>
          </p:nvSpPr>
          <p:spPr>
            <a:xfrm>
              <a:off x="4750079" y="1747885"/>
              <a:ext cx="1785974" cy="1003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4" name="Rectangle 43"/>
            <p:cNvSpPr/>
            <p:nvPr/>
          </p:nvSpPr>
          <p:spPr>
            <a:xfrm>
              <a:off x="4750079" y="1706835"/>
              <a:ext cx="1785974" cy="1003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5" name="Group 22"/>
          <p:cNvGrpSpPr/>
          <p:nvPr userDrawn="1"/>
        </p:nvGrpSpPr>
        <p:grpSpPr>
          <a:xfrm>
            <a:off x="7315200" y="3726000"/>
            <a:ext cx="2438400" cy="2243000"/>
            <a:chOff x="4750079" y="1706835"/>
            <a:chExt cx="1785974" cy="1044090"/>
          </a:xfrm>
        </p:grpSpPr>
        <p:sp>
          <p:nvSpPr>
            <p:cNvPr id="68" name="Rectangle 67"/>
            <p:cNvSpPr/>
            <p:nvPr/>
          </p:nvSpPr>
          <p:spPr>
            <a:xfrm>
              <a:off x="4750079" y="1747885"/>
              <a:ext cx="1785974" cy="10030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9" name="Rectangle 68"/>
            <p:cNvSpPr/>
            <p:nvPr/>
          </p:nvSpPr>
          <p:spPr>
            <a:xfrm>
              <a:off x="4750079" y="1706835"/>
              <a:ext cx="1785974" cy="1003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6" name="Group 22"/>
          <p:cNvGrpSpPr/>
          <p:nvPr userDrawn="1"/>
        </p:nvGrpSpPr>
        <p:grpSpPr>
          <a:xfrm>
            <a:off x="2438400" y="3726000"/>
            <a:ext cx="2438400" cy="2243000"/>
            <a:chOff x="4750079" y="1706835"/>
            <a:chExt cx="1785974" cy="1044090"/>
          </a:xfrm>
        </p:grpSpPr>
        <p:sp>
          <p:nvSpPr>
            <p:cNvPr id="66" name="Rectangle 65"/>
            <p:cNvSpPr/>
            <p:nvPr/>
          </p:nvSpPr>
          <p:spPr>
            <a:xfrm>
              <a:off x="4750079" y="1747885"/>
              <a:ext cx="1785974" cy="1003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7" name="Rectangle 66"/>
            <p:cNvSpPr/>
            <p:nvPr/>
          </p:nvSpPr>
          <p:spPr>
            <a:xfrm>
              <a:off x="4750079" y="1706835"/>
              <a:ext cx="1785974" cy="100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74" name="Picture Placeholder 7"/>
          <p:cNvSpPr>
            <a:spLocks noGrp="1"/>
          </p:cNvSpPr>
          <p:nvPr>
            <p:ph type="pic" sz="quarter" idx="16" hasCustomPrompt="1"/>
          </p:nvPr>
        </p:nvSpPr>
        <p:spPr>
          <a:xfrm>
            <a:off x="2438400" y="1483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5" name="Picture Placeholder 7"/>
          <p:cNvSpPr>
            <a:spLocks noGrp="1"/>
          </p:cNvSpPr>
          <p:nvPr>
            <p:ph type="pic" sz="quarter" idx="17" hasCustomPrompt="1"/>
          </p:nvPr>
        </p:nvSpPr>
        <p:spPr>
          <a:xfrm>
            <a:off x="7315200" y="1483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6" name="Picture Placeholder 7"/>
          <p:cNvSpPr>
            <a:spLocks noGrp="1"/>
          </p:cNvSpPr>
          <p:nvPr>
            <p:ph type="pic" sz="quarter" idx="18" hasCustomPrompt="1"/>
          </p:nvPr>
        </p:nvSpPr>
        <p:spPr>
          <a:xfrm>
            <a:off x="0" y="3726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7" name="Picture Placeholder 7"/>
          <p:cNvSpPr>
            <a:spLocks noGrp="1"/>
          </p:cNvSpPr>
          <p:nvPr>
            <p:ph type="pic" sz="quarter" idx="19" hasCustomPrompt="1"/>
          </p:nvPr>
        </p:nvSpPr>
        <p:spPr>
          <a:xfrm>
            <a:off x="4876800" y="3726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8" name="Picture Placeholder 7"/>
          <p:cNvSpPr>
            <a:spLocks noGrp="1"/>
          </p:cNvSpPr>
          <p:nvPr>
            <p:ph type="pic" sz="quarter" idx="20" hasCustomPrompt="1"/>
          </p:nvPr>
        </p:nvSpPr>
        <p:spPr>
          <a:xfrm>
            <a:off x="9732043" y="3726000"/>
            <a:ext cx="2438400" cy="2243000"/>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79" name="Text Placeholder 3"/>
          <p:cNvSpPr>
            <a:spLocks noGrp="1"/>
          </p:cNvSpPr>
          <p:nvPr>
            <p:ph type="body" sz="half" idx="21"/>
          </p:nvPr>
        </p:nvSpPr>
        <p:spPr>
          <a:xfrm>
            <a:off x="158755" y="2104481"/>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0" name="Text Placeholder 3"/>
          <p:cNvSpPr>
            <a:spLocks noGrp="1"/>
          </p:cNvSpPr>
          <p:nvPr>
            <p:ph type="body" sz="half" idx="22"/>
          </p:nvPr>
        </p:nvSpPr>
        <p:spPr>
          <a:xfrm>
            <a:off x="151729" y="1804479"/>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1" name="Text Placeholder 3"/>
          <p:cNvSpPr>
            <a:spLocks noGrp="1"/>
          </p:cNvSpPr>
          <p:nvPr>
            <p:ph type="body" sz="half" idx="23"/>
          </p:nvPr>
        </p:nvSpPr>
        <p:spPr>
          <a:xfrm>
            <a:off x="2603101" y="4410436"/>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2" name="Text Placeholder 3"/>
          <p:cNvSpPr>
            <a:spLocks noGrp="1"/>
          </p:cNvSpPr>
          <p:nvPr>
            <p:ph type="body" sz="half" idx="24"/>
          </p:nvPr>
        </p:nvSpPr>
        <p:spPr>
          <a:xfrm>
            <a:off x="2596075" y="4110433"/>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3" name="Text Placeholder 3"/>
          <p:cNvSpPr>
            <a:spLocks noGrp="1"/>
          </p:cNvSpPr>
          <p:nvPr>
            <p:ph type="body" sz="half" idx="25"/>
          </p:nvPr>
        </p:nvSpPr>
        <p:spPr>
          <a:xfrm>
            <a:off x="5054334" y="2104481"/>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4" name="Text Placeholder 3"/>
          <p:cNvSpPr>
            <a:spLocks noGrp="1"/>
          </p:cNvSpPr>
          <p:nvPr>
            <p:ph type="body" sz="half" idx="26"/>
          </p:nvPr>
        </p:nvSpPr>
        <p:spPr>
          <a:xfrm>
            <a:off x="5047308" y="1804479"/>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5" name="Text Placeholder 3"/>
          <p:cNvSpPr>
            <a:spLocks noGrp="1"/>
          </p:cNvSpPr>
          <p:nvPr>
            <p:ph type="body" sz="half" idx="27"/>
          </p:nvPr>
        </p:nvSpPr>
        <p:spPr>
          <a:xfrm>
            <a:off x="7485709" y="4410436"/>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6" name="Text Placeholder 3"/>
          <p:cNvSpPr>
            <a:spLocks noGrp="1"/>
          </p:cNvSpPr>
          <p:nvPr>
            <p:ph type="body" sz="half" idx="28"/>
          </p:nvPr>
        </p:nvSpPr>
        <p:spPr>
          <a:xfrm>
            <a:off x="7478683" y="4110433"/>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7" name="Text Placeholder 3"/>
          <p:cNvSpPr>
            <a:spLocks noGrp="1"/>
          </p:cNvSpPr>
          <p:nvPr>
            <p:ph type="body" sz="half" idx="29"/>
          </p:nvPr>
        </p:nvSpPr>
        <p:spPr>
          <a:xfrm>
            <a:off x="9955626" y="2104481"/>
            <a:ext cx="2084508" cy="1278776"/>
          </a:xfrm>
          <a:prstGeom prst="rect">
            <a:avLst/>
          </a:prstGeom>
        </p:spPr>
        <p:txBody>
          <a:bodyPr wrap="non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8" name="Text Placeholder 3"/>
          <p:cNvSpPr>
            <a:spLocks noGrp="1"/>
          </p:cNvSpPr>
          <p:nvPr>
            <p:ph type="body" sz="half" idx="30"/>
          </p:nvPr>
        </p:nvSpPr>
        <p:spPr>
          <a:xfrm>
            <a:off x="9948600" y="1804479"/>
            <a:ext cx="2090344" cy="257040"/>
          </a:xfrm>
          <a:prstGeom prst="rect">
            <a:avLst/>
          </a:prstGeom>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9"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6155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xEl>
                                              <p:pRg st="0" end="0"/>
                                            </p:txEl>
                                          </p:spTgt>
                                        </p:tgtEl>
                                        <p:attrNameLst>
                                          <p:attrName>style.visibility</p:attrName>
                                        </p:attrNameLst>
                                      </p:cBhvr>
                                      <p:to>
                                        <p:strVal val="visible"/>
                                      </p:to>
                                    </p:set>
                                    <p:animEffect transition="in" filter="fade">
                                      <p:cBhvr>
                                        <p:cTn id="11" dur="500"/>
                                        <p:tgtEl>
                                          <p:spTgt spid="39">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80">
                                            <p:txEl>
                                              <p:pRg st="0" end="0"/>
                                            </p:txEl>
                                          </p:spTgt>
                                        </p:tgtEl>
                                        <p:attrNameLst>
                                          <p:attrName>style.visibility</p:attrName>
                                        </p:attrNameLst>
                                      </p:cBhvr>
                                      <p:to>
                                        <p:strVal val="visible"/>
                                      </p:to>
                                    </p:set>
                                    <p:animEffect transition="in" filter="wipe(down)">
                                      <p:cBhvr>
                                        <p:cTn id="19" dur="500"/>
                                        <p:tgtEl>
                                          <p:spTgt spid="80">
                                            <p:txEl>
                                              <p:pRg st="0" end="0"/>
                                            </p:txEl>
                                          </p:spTgt>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79">
                                            <p:txEl>
                                              <p:pRg st="0" end="0"/>
                                            </p:txEl>
                                          </p:spTgt>
                                        </p:tgtEl>
                                        <p:attrNameLst>
                                          <p:attrName>style.visibility</p:attrName>
                                        </p:attrNameLst>
                                      </p:cBhvr>
                                      <p:to>
                                        <p:strVal val="visible"/>
                                      </p:to>
                                    </p:set>
                                    <p:animEffect transition="in" filter="wipe(down)">
                                      <p:cBhvr>
                                        <p:cTn id="23" dur="500"/>
                                        <p:tgtEl>
                                          <p:spTgt spid="79">
                                            <p:txEl>
                                              <p:pRg st="0" end="0"/>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up)">
                                      <p:cBhvr>
                                        <p:cTn id="27" dur="500"/>
                                        <p:tgtEl>
                                          <p:spTgt spid="76"/>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par>
                          <p:cTn id="32" fill="hold">
                            <p:stCondLst>
                              <p:cond delay="3500"/>
                            </p:stCondLst>
                            <p:childTnLst>
                              <p:par>
                                <p:cTn id="33" presetID="22" presetClass="entr" presetSubtype="4" fill="hold" grpId="0" nodeType="afterEffect" nodePh="1">
                                  <p:stCondLst>
                                    <p:cond delay="0"/>
                                  </p:stCondLst>
                                  <p:endCondLst>
                                    <p:cond evt="begin" delay="0">
                                      <p:tn val="33"/>
                                    </p:cond>
                                  </p:endCondLst>
                                  <p:childTnLst>
                                    <p:set>
                                      <p:cBhvr>
                                        <p:cTn id="34" dur="1" fill="hold">
                                          <p:stCondLst>
                                            <p:cond delay="0"/>
                                          </p:stCondLst>
                                        </p:cTn>
                                        <p:tgtEl>
                                          <p:spTgt spid="82">
                                            <p:txEl>
                                              <p:pRg st="0" end="0"/>
                                            </p:txEl>
                                          </p:spTgt>
                                        </p:tgtEl>
                                        <p:attrNameLst>
                                          <p:attrName>style.visibility</p:attrName>
                                        </p:attrNameLst>
                                      </p:cBhvr>
                                      <p:to>
                                        <p:strVal val="visible"/>
                                      </p:to>
                                    </p:set>
                                    <p:animEffect transition="in" filter="wipe(down)">
                                      <p:cBhvr>
                                        <p:cTn id="35" dur="500"/>
                                        <p:tgtEl>
                                          <p:spTgt spid="82">
                                            <p:txEl>
                                              <p:pRg st="0" end="0"/>
                                            </p:txEl>
                                          </p:spTgt>
                                        </p:tgtEl>
                                      </p:cBhvr>
                                    </p:animEffect>
                                  </p:childTnLst>
                                </p:cTn>
                              </p:par>
                            </p:childTnLst>
                          </p:cTn>
                        </p:par>
                        <p:par>
                          <p:cTn id="36" fill="hold">
                            <p:stCondLst>
                              <p:cond delay="4000"/>
                            </p:stCondLst>
                            <p:childTnLst>
                              <p:par>
                                <p:cTn id="37" presetID="22" presetClass="entr" presetSubtype="4" fill="hold" grpId="0" nodeType="afterEffect" nodePh="1">
                                  <p:stCondLst>
                                    <p:cond delay="0"/>
                                  </p:stCondLst>
                                  <p:endCondLst>
                                    <p:cond evt="begin" delay="0">
                                      <p:tn val="37"/>
                                    </p:cond>
                                  </p:endCondLst>
                                  <p:childTnLst>
                                    <p:set>
                                      <p:cBhvr>
                                        <p:cTn id="38" dur="1" fill="hold">
                                          <p:stCondLst>
                                            <p:cond delay="0"/>
                                          </p:stCondLst>
                                        </p:cTn>
                                        <p:tgtEl>
                                          <p:spTgt spid="81">
                                            <p:txEl>
                                              <p:pRg st="0" end="0"/>
                                            </p:txEl>
                                          </p:spTgt>
                                        </p:tgtEl>
                                        <p:attrNameLst>
                                          <p:attrName>style.visibility</p:attrName>
                                        </p:attrNameLst>
                                      </p:cBhvr>
                                      <p:to>
                                        <p:strVal val="visible"/>
                                      </p:to>
                                    </p:set>
                                    <p:animEffect transition="in" filter="wipe(down)">
                                      <p:cBhvr>
                                        <p:cTn id="39" dur="500"/>
                                        <p:tgtEl>
                                          <p:spTgt spid="81">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wipe(down)">
                                      <p:cBhvr>
                                        <p:cTn id="43" dur="500"/>
                                        <p:tgtEl>
                                          <p:spTgt spid="74"/>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500"/>
                                        <p:tgtEl>
                                          <p:spTgt spid="3"/>
                                        </p:tgtEl>
                                      </p:cBhvr>
                                    </p:animEffect>
                                  </p:childTnLst>
                                </p:cTn>
                              </p:par>
                            </p:childTnLst>
                          </p:cTn>
                        </p:par>
                        <p:par>
                          <p:cTn id="48" fill="hold">
                            <p:stCondLst>
                              <p:cond delay="5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84">
                                            <p:txEl>
                                              <p:pRg st="0" end="0"/>
                                            </p:txEl>
                                          </p:spTgt>
                                        </p:tgtEl>
                                        <p:attrNameLst>
                                          <p:attrName>style.visibility</p:attrName>
                                        </p:attrNameLst>
                                      </p:cBhvr>
                                      <p:to>
                                        <p:strVal val="visible"/>
                                      </p:to>
                                    </p:set>
                                    <p:animEffect transition="in" filter="wipe(down)">
                                      <p:cBhvr>
                                        <p:cTn id="51" dur="500"/>
                                        <p:tgtEl>
                                          <p:spTgt spid="84">
                                            <p:txEl>
                                              <p:pRg st="0" end="0"/>
                                            </p:txEl>
                                          </p:spTgt>
                                        </p:tgtEl>
                                      </p:cBhvr>
                                    </p:animEffect>
                                  </p:childTnLst>
                                </p:cTn>
                              </p:par>
                            </p:childTnLst>
                          </p:cTn>
                        </p:par>
                        <p:par>
                          <p:cTn id="52" fill="hold">
                            <p:stCondLst>
                              <p:cond delay="6000"/>
                            </p:stCondLst>
                            <p:childTnLst>
                              <p:par>
                                <p:cTn id="53" presetID="22" presetClass="entr" presetSubtype="4" fill="hold" grpId="0" nodeType="afterEffect" nodePh="1">
                                  <p:stCondLst>
                                    <p:cond delay="0"/>
                                  </p:stCondLst>
                                  <p:endCondLst>
                                    <p:cond evt="begin" delay="0">
                                      <p:tn val="53"/>
                                    </p:cond>
                                  </p:endCondLst>
                                  <p:childTnLst>
                                    <p:set>
                                      <p:cBhvr>
                                        <p:cTn id="54" dur="1" fill="hold">
                                          <p:stCondLst>
                                            <p:cond delay="0"/>
                                          </p:stCondLst>
                                        </p:cTn>
                                        <p:tgtEl>
                                          <p:spTgt spid="83">
                                            <p:txEl>
                                              <p:pRg st="0" end="0"/>
                                            </p:txEl>
                                          </p:spTgt>
                                        </p:tgtEl>
                                        <p:attrNameLst>
                                          <p:attrName>style.visibility</p:attrName>
                                        </p:attrNameLst>
                                      </p:cBhvr>
                                      <p:to>
                                        <p:strVal val="visible"/>
                                      </p:to>
                                    </p:set>
                                    <p:animEffect transition="in" filter="wipe(down)">
                                      <p:cBhvr>
                                        <p:cTn id="55" dur="500"/>
                                        <p:tgtEl>
                                          <p:spTgt spid="83">
                                            <p:txEl>
                                              <p:pRg st="0" end="0"/>
                                            </p:txEl>
                                          </p:spTgt>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wipe(up)">
                                      <p:cBhvr>
                                        <p:cTn id="59" dur="500"/>
                                        <p:tgtEl>
                                          <p:spTgt spid="77"/>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down)">
                                      <p:cBhvr>
                                        <p:cTn id="63" dur="500"/>
                                        <p:tgtEl>
                                          <p:spTgt spid="5"/>
                                        </p:tgtEl>
                                      </p:cBhvr>
                                    </p:animEffect>
                                  </p:childTnLst>
                                </p:cTn>
                              </p:par>
                            </p:childTnLst>
                          </p:cTn>
                        </p:par>
                        <p:par>
                          <p:cTn id="64" fill="hold">
                            <p:stCondLst>
                              <p:cond delay="7500"/>
                            </p:stCondLst>
                            <p:childTnLst>
                              <p:par>
                                <p:cTn id="65" presetID="22" presetClass="entr" presetSubtype="4" fill="hold" grpId="0" nodeType="afterEffect" nodePh="1">
                                  <p:stCondLst>
                                    <p:cond delay="0"/>
                                  </p:stCondLst>
                                  <p:endCondLst>
                                    <p:cond evt="begin" delay="0">
                                      <p:tn val="65"/>
                                    </p:cond>
                                  </p:endCondLst>
                                  <p:childTnLst>
                                    <p:set>
                                      <p:cBhvr>
                                        <p:cTn id="66" dur="1" fill="hold">
                                          <p:stCondLst>
                                            <p:cond delay="0"/>
                                          </p:stCondLst>
                                        </p:cTn>
                                        <p:tgtEl>
                                          <p:spTgt spid="86">
                                            <p:txEl>
                                              <p:pRg st="0" end="0"/>
                                            </p:txEl>
                                          </p:spTgt>
                                        </p:tgtEl>
                                        <p:attrNameLst>
                                          <p:attrName>style.visibility</p:attrName>
                                        </p:attrNameLst>
                                      </p:cBhvr>
                                      <p:to>
                                        <p:strVal val="visible"/>
                                      </p:to>
                                    </p:set>
                                    <p:animEffect transition="in" filter="wipe(down)">
                                      <p:cBhvr>
                                        <p:cTn id="67" dur="500"/>
                                        <p:tgtEl>
                                          <p:spTgt spid="86">
                                            <p:txEl>
                                              <p:pRg st="0" end="0"/>
                                            </p:txEl>
                                          </p:spTgt>
                                        </p:tgtEl>
                                      </p:cBhvr>
                                    </p:animEffect>
                                  </p:childTnLst>
                                </p:cTn>
                              </p:par>
                            </p:childTnLst>
                          </p:cTn>
                        </p:par>
                        <p:par>
                          <p:cTn id="68" fill="hold">
                            <p:stCondLst>
                              <p:cond delay="8000"/>
                            </p:stCondLst>
                            <p:childTnLst>
                              <p:par>
                                <p:cTn id="69" presetID="22" presetClass="entr" presetSubtype="4" fill="hold" grpId="0" nodeType="afterEffect" nodePh="1">
                                  <p:stCondLst>
                                    <p:cond delay="0"/>
                                  </p:stCondLst>
                                  <p:endCondLst>
                                    <p:cond evt="begin" delay="0">
                                      <p:tn val="69"/>
                                    </p:cond>
                                  </p:endCondLst>
                                  <p:childTnLst>
                                    <p:set>
                                      <p:cBhvr>
                                        <p:cTn id="70" dur="1" fill="hold">
                                          <p:stCondLst>
                                            <p:cond delay="0"/>
                                          </p:stCondLst>
                                        </p:cTn>
                                        <p:tgtEl>
                                          <p:spTgt spid="85">
                                            <p:txEl>
                                              <p:pRg st="0" end="0"/>
                                            </p:txEl>
                                          </p:spTgt>
                                        </p:tgtEl>
                                        <p:attrNameLst>
                                          <p:attrName>style.visibility</p:attrName>
                                        </p:attrNameLst>
                                      </p:cBhvr>
                                      <p:to>
                                        <p:strVal val="visible"/>
                                      </p:to>
                                    </p:set>
                                    <p:animEffect transition="in" filter="wipe(down)">
                                      <p:cBhvr>
                                        <p:cTn id="71" dur="500"/>
                                        <p:tgtEl>
                                          <p:spTgt spid="85">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wipe(down)">
                                      <p:cBhvr>
                                        <p:cTn id="75" dur="500"/>
                                        <p:tgtEl>
                                          <p:spTgt spid="75"/>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down)">
                                      <p:cBhvr>
                                        <p:cTn id="79" dur="500"/>
                                        <p:tgtEl>
                                          <p:spTgt spid="4"/>
                                        </p:tgtEl>
                                      </p:cBhvr>
                                    </p:animEffect>
                                  </p:childTnLst>
                                </p:cTn>
                              </p:par>
                            </p:childTnLst>
                          </p:cTn>
                        </p:par>
                        <p:par>
                          <p:cTn id="80" fill="hold">
                            <p:stCondLst>
                              <p:cond delay="9500"/>
                            </p:stCondLst>
                            <p:childTnLst>
                              <p:par>
                                <p:cTn id="81" presetID="22" presetClass="entr" presetSubtype="4" fill="hold" grpId="0" nodeType="afterEffect" nodePh="1">
                                  <p:stCondLst>
                                    <p:cond delay="0"/>
                                  </p:stCondLst>
                                  <p:endCondLst>
                                    <p:cond evt="begin" delay="0">
                                      <p:tn val="81"/>
                                    </p:cond>
                                  </p:endCondLst>
                                  <p:childTnLst>
                                    <p:set>
                                      <p:cBhvr>
                                        <p:cTn id="82" dur="1" fill="hold">
                                          <p:stCondLst>
                                            <p:cond delay="0"/>
                                          </p:stCondLst>
                                        </p:cTn>
                                        <p:tgtEl>
                                          <p:spTgt spid="88">
                                            <p:txEl>
                                              <p:pRg st="0" end="0"/>
                                            </p:txEl>
                                          </p:spTgt>
                                        </p:tgtEl>
                                        <p:attrNameLst>
                                          <p:attrName>style.visibility</p:attrName>
                                        </p:attrNameLst>
                                      </p:cBhvr>
                                      <p:to>
                                        <p:strVal val="visible"/>
                                      </p:to>
                                    </p:set>
                                    <p:animEffect transition="in" filter="wipe(down)">
                                      <p:cBhvr>
                                        <p:cTn id="83" dur="500"/>
                                        <p:tgtEl>
                                          <p:spTgt spid="88">
                                            <p:txEl>
                                              <p:pRg st="0" end="0"/>
                                            </p:txEl>
                                          </p:spTgt>
                                        </p:tgtEl>
                                      </p:cBhvr>
                                    </p:animEffect>
                                  </p:childTnLst>
                                </p:cTn>
                              </p:par>
                            </p:childTnLst>
                          </p:cTn>
                        </p:par>
                        <p:par>
                          <p:cTn id="84" fill="hold">
                            <p:stCondLst>
                              <p:cond delay="10000"/>
                            </p:stCondLst>
                            <p:childTnLst>
                              <p:par>
                                <p:cTn id="85" presetID="22" presetClass="entr" presetSubtype="4" fill="hold" grpId="0" nodeType="afterEffect" nodePh="1">
                                  <p:stCondLst>
                                    <p:cond delay="0"/>
                                  </p:stCondLst>
                                  <p:endCondLst>
                                    <p:cond evt="begin" delay="0">
                                      <p:tn val="85"/>
                                    </p:cond>
                                  </p:endCondLst>
                                  <p:childTnLst>
                                    <p:set>
                                      <p:cBhvr>
                                        <p:cTn id="86" dur="1" fill="hold">
                                          <p:stCondLst>
                                            <p:cond delay="0"/>
                                          </p:stCondLst>
                                        </p:cTn>
                                        <p:tgtEl>
                                          <p:spTgt spid="87">
                                            <p:txEl>
                                              <p:pRg st="0" end="0"/>
                                            </p:txEl>
                                          </p:spTgt>
                                        </p:tgtEl>
                                        <p:attrNameLst>
                                          <p:attrName>style.visibility</p:attrName>
                                        </p:attrNameLst>
                                      </p:cBhvr>
                                      <p:to>
                                        <p:strVal val="visible"/>
                                      </p:to>
                                    </p:set>
                                    <p:animEffect transition="in" filter="wipe(down)">
                                      <p:cBhvr>
                                        <p:cTn id="87" dur="500"/>
                                        <p:tgtEl>
                                          <p:spTgt spid="87">
                                            <p:txEl>
                                              <p:pRg st="0" end="0"/>
                                            </p:txEl>
                                          </p:spTgt>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78"/>
                                        </p:tgtEl>
                                        <p:attrNameLst>
                                          <p:attrName>style.visibility</p:attrName>
                                        </p:attrNameLst>
                                      </p:cBhvr>
                                      <p:to>
                                        <p:strVal val="visible"/>
                                      </p:to>
                                    </p:set>
                                    <p:animEffect transition="in" filter="wipe(up)">
                                      <p:cBhvr>
                                        <p:cTn id="9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P spid="78" grpId="0"/>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8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0"/>
                        </p:tgtEl>
                        <p:attrNameLst>
                          <p:attrName>style.visibility</p:attrName>
                        </p:attrNameLst>
                      </p:cBhvr>
                      <p:to>
                        <p:strVal val="visible"/>
                      </p:to>
                    </p:set>
                    <p:animEffect transition="in" filter="wipe(down)">
                      <p:cBhvr>
                        <p:cTn dur="500"/>
                        <p:tgtEl>
                          <p:spTgt spid="80"/>
                        </p:tgtEl>
                      </p:cBhvr>
                    </p:animEffect>
                  </p:childTnLst>
                </p:cTn>
              </p:par>
            </p:tnLst>
          </p:tmpl>
        </p:tmplLst>
      </p:bldP>
      <p:bldP spid="8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1"/>
                        </p:tgtEl>
                        <p:attrNameLst>
                          <p:attrName>style.visibility</p:attrName>
                        </p:attrNameLst>
                      </p:cBhvr>
                      <p:to>
                        <p:strVal val="visible"/>
                      </p:to>
                    </p:set>
                    <p:animEffect transition="in" filter="wipe(down)">
                      <p:cBhvr>
                        <p:cTn dur="500"/>
                        <p:tgtEl>
                          <p:spTgt spid="81"/>
                        </p:tgtEl>
                      </p:cBhvr>
                    </p:animEffect>
                  </p:childTnLst>
                </p:cTn>
              </p:par>
            </p:tnLst>
          </p:tmpl>
        </p:tmplLst>
      </p:bldP>
      <p:bldP spid="8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2"/>
                        </p:tgtEl>
                        <p:attrNameLst>
                          <p:attrName>style.visibility</p:attrName>
                        </p:attrNameLst>
                      </p:cBhvr>
                      <p:to>
                        <p:strVal val="visible"/>
                      </p:to>
                    </p:set>
                    <p:animEffect transition="in" filter="wipe(down)">
                      <p:cBhvr>
                        <p:cTn dur="500"/>
                        <p:tgtEl>
                          <p:spTgt spid="82"/>
                        </p:tgtEl>
                      </p:cBhvr>
                    </p:animEffect>
                  </p:childTnLst>
                </p:cTn>
              </p:par>
            </p:tnLst>
          </p:tmpl>
        </p:tmplLst>
      </p:bldP>
      <p:bldP spid="8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3"/>
                        </p:tgtEl>
                        <p:attrNameLst>
                          <p:attrName>style.visibility</p:attrName>
                        </p:attrNameLst>
                      </p:cBhvr>
                      <p:to>
                        <p:strVal val="visible"/>
                      </p:to>
                    </p:set>
                    <p:animEffect transition="in" filter="wipe(down)">
                      <p:cBhvr>
                        <p:cTn dur="500"/>
                        <p:tgtEl>
                          <p:spTgt spid="83"/>
                        </p:tgtEl>
                      </p:cBhvr>
                    </p:animEffect>
                  </p:childTnLst>
                </p:cTn>
              </p:par>
            </p:tnLst>
          </p:tmpl>
        </p:tmplLst>
      </p:bldP>
      <p:bldP spid="8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4"/>
                        </p:tgtEl>
                        <p:attrNameLst>
                          <p:attrName>style.visibility</p:attrName>
                        </p:attrNameLst>
                      </p:cBhvr>
                      <p:to>
                        <p:strVal val="visible"/>
                      </p:to>
                    </p:set>
                    <p:animEffect transition="in" filter="wipe(down)">
                      <p:cBhvr>
                        <p:cTn dur="500"/>
                        <p:tgtEl>
                          <p:spTgt spid="84"/>
                        </p:tgtEl>
                      </p:cBhvr>
                    </p:animEffect>
                  </p:childTnLst>
                </p:cTn>
              </p:par>
            </p:tnLst>
          </p:tmpl>
        </p:tmplLst>
      </p:bldP>
      <p:bldP spid="8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5"/>
                        </p:tgtEl>
                        <p:attrNameLst>
                          <p:attrName>style.visibility</p:attrName>
                        </p:attrNameLst>
                      </p:cBhvr>
                      <p:to>
                        <p:strVal val="visible"/>
                      </p:to>
                    </p:set>
                    <p:animEffect transition="in" filter="wipe(down)">
                      <p:cBhvr>
                        <p:cTn dur="500"/>
                        <p:tgtEl>
                          <p:spTgt spid="85"/>
                        </p:tgtEl>
                      </p:cBhvr>
                    </p:animEffect>
                  </p:childTnLst>
                </p:cTn>
              </p:par>
            </p:tnLst>
          </p:tmpl>
        </p:tmplLst>
      </p:bldP>
      <p:bldP spid="8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6"/>
                        </p:tgtEl>
                        <p:attrNameLst>
                          <p:attrName>style.visibility</p:attrName>
                        </p:attrNameLst>
                      </p:cBhvr>
                      <p:to>
                        <p:strVal val="visible"/>
                      </p:to>
                    </p:set>
                    <p:animEffect transition="in" filter="wipe(down)">
                      <p:cBhvr>
                        <p:cTn dur="500"/>
                        <p:tgtEl>
                          <p:spTgt spid="86"/>
                        </p:tgtEl>
                      </p:cBhvr>
                    </p:animEffect>
                  </p:childTnLst>
                </p:cTn>
              </p:par>
            </p:tnLst>
          </p:tmpl>
        </p:tmplLst>
      </p:bldP>
      <p:bldP spid="8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7"/>
                        </p:tgtEl>
                        <p:attrNameLst>
                          <p:attrName>style.visibility</p:attrName>
                        </p:attrNameLst>
                      </p:cBhvr>
                      <p:to>
                        <p:strVal val="visible"/>
                      </p:to>
                    </p:set>
                    <p:animEffect transition="in" filter="wipe(down)">
                      <p:cBhvr>
                        <p:cTn dur="500"/>
                        <p:tgtEl>
                          <p:spTgt spid="87"/>
                        </p:tgtEl>
                      </p:cBhvr>
                    </p:animEffect>
                  </p:childTnLst>
                </p:cTn>
              </p:par>
            </p:tnLst>
          </p:tmpl>
        </p:tmplLst>
      </p:bldP>
      <p:bldP spid="8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8"/>
                        </p:tgtEl>
                        <p:attrNameLst>
                          <p:attrName>style.visibility</p:attrName>
                        </p:attrNameLst>
                      </p:cBhvr>
                      <p:to>
                        <p:strVal val="visible"/>
                      </p:to>
                    </p:set>
                    <p:animEffect transition="in" filter="wipe(down)">
                      <p:cBhvr>
                        <p:cTn dur="500"/>
                        <p:tgtEl>
                          <p:spTgt spid="88"/>
                        </p:tgtEl>
                      </p:cBhvr>
                    </p:animEffect>
                  </p:childTnLst>
                </p:cTn>
              </p:par>
            </p:tnLst>
          </p:tmpl>
        </p:tmplLst>
      </p:bldP>
      <p:bldP spid="38" grpId="0"/>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876968" y="4366345"/>
            <a:ext cx="3288633" cy="1862116"/>
          </a:xfrm>
          <a:prstGeom prst="rect">
            <a:avLst/>
          </a:prstGeom>
          <a:solidFill>
            <a:schemeClr val="accent1"/>
          </a:solidFill>
          <a:ln w="19050">
            <a:solidFill>
              <a:schemeClr val="accent1"/>
            </a:solidFill>
          </a:ln>
        </p:spPr>
        <p:txBody>
          <a:bodyPr tIns="0" bIns="182880" anchor="b"/>
          <a:lstStyle>
            <a:lvl1pPr algn="ctr">
              <a:buNone/>
              <a:defRPr sz="1600">
                <a:solidFill>
                  <a:schemeClr val="bg1"/>
                </a:solidFill>
              </a:defRPr>
            </a:lvl1pPr>
          </a:lstStyle>
          <a:p>
            <a:r>
              <a:rPr lang="en-US" dirty="0"/>
              <a:t>Image Holder</a:t>
            </a:r>
          </a:p>
        </p:txBody>
      </p:sp>
      <p:sp>
        <p:nvSpPr>
          <p:cNvPr id="20" name="Rectangle 19"/>
          <p:cNvSpPr/>
          <p:nvPr userDrawn="1"/>
        </p:nvSpPr>
        <p:spPr>
          <a:xfrm>
            <a:off x="895685" y="1541643"/>
            <a:ext cx="10400633" cy="2660829"/>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Freeform 45"/>
          <p:cNvSpPr>
            <a:spLocks noEditPoints="1"/>
          </p:cNvSpPr>
          <p:nvPr userDrawn="1"/>
        </p:nvSpPr>
        <p:spPr bwMode="auto">
          <a:xfrm>
            <a:off x="1089056" y="226193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3" name="Text Placeholder 3"/>
          <p:cNvSpPr>
            <a:spLocks noGrp="1"/>
          </p:cNvSpPr>
          <p:nvPr>
            <p:ph type="body" sz="half" idx="15"/>
          </p:nvPr>
        </p:nvSpPr>
        <p:spPr>
          <a:xfrm>
            <a:off x="1605281" y="2241681"/>
            <a:ext cx="9469119"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4" name="Freeform 45"/>
          <p:cNvSpPr>
            <a:spLocks noEditPoints="1"/>
          </p:cNvSpPr>
          <p:nvPr userDrawn="1"/>
        </p:nvSpPr>
        <p:spPr bwMode="auto">
          <a:xfrm>
            <a:off x="1089056" y="29254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5" name="Text Placeholder 3"/>
          <p:cNvSpPr>
            <a:spLocks noGrp="1"/>
          </p:cNvSpPr>
          <p:nvPr>
            <p:ph type="body" sz="half" idx="16"/>
          </p:nvPr>
        </p:nvSpPr>
        <p:spPr>
          <a:xfrm>
            <a:off x="1605282" y="2905156"/>
            <a:ext cx="9469117"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Freeform 45"/>
          <p:cNvSpPr>
            <a:spLocks noEditPoints="1"/>
          </p:cNvSpPr>
          <p:nvPr userDrawn="1"/>
        </p:nvSpPr>
        <p:spPr bwMode="auto">
          <a:xfrm>
            <a:off x="1089056" y="35507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7" name="Text Placeholder 3"/>
          <p:cNvSpPr>
            <a:spLocks noGrp="1"/>
          </p:cNvSpPr>
          <p:nvPr>
            <p:ph type="body" sz="half" idx="17"/>
          </p:nvPr>
        </p:nvSpPr>
        <p:spPr>
          <a:xfrm>
            <a:off x="1605282" y="3530530"/>
            <a:ext cx="9469117"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4" name="Text Placeholder 3"/>
          <p:cNvSpPr>
            <a:spLocks noGrp="1"/>
          </p:cNvSpPr>
          <p:nvPr>
            <p:ph type="body" sz="half" idx="21"/>
          </p:nvPr>
        </p:nvSpPr>
        <p:spPr>
          <a:xfrm>
            <a:off x="1166643" y="1777119"/>
            <a:ext cx="9907756" cy="257040"/>
          </a:xfrm>
          <a:prstGeom prst="rect">
            <a:avLst/>
          </a:prstGeom>
        </p:spPr>
        <p:txBody>
          <a:bodyPr wrap="none" lIns="0" tIns="0" rIns="0" bIns="0" anchor="ctr">
            <a:noAutofit/>
          </a:bodyPr>
          <a:lstStyle>
            <a:lvl1pPr marL="0" indent="0" algn="l">
              <a:buNone/>
              <a:defRPr sz="1867" b="1"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Picture Placeholder 7"/>
          <p:cNvSpPr>
            <a:spLocks noGrp="1"/>
          </p:cNvSpPr>
          <p:nvPr>
            <p:ph type="pic" sz="quarter" idx="22" hasCustomPrompt="1"/>
          </p:nvPr>
        </p:nvSpPr>
        <p:spPr>
          <a:xfrm>
            <a:off x="4442326" y="4366345"/>
            <a:ext cx="3288633" cy="1862116"/>
          </a:xfrm>
          <a:prstGeom prst="rect">
            <a:avLst/>
          </a:prstGeom>
          <a:solidFill>
            <a:schemeClr val="accent2"/>
          </a:solidFill>
          <a:ln w="19050">
            <a:solidFill>
              <a:schemeClr val="accent2"/>
            </a:solidFill>
          </a:ln>
        </p:spPr>
        <p:txBody>
          <a:bodyPr tIns="0" bIns="182880" anchor="b"/>
          <a:lstStyle>
            <a:lvl1pPr algn="ctr">
              <a:buNone/>
              <a:defRPr sz="1600">
                <a:solidFill>
                  <a:schemeClr val="bg1"/>
                </a:solidFill>
              </a:defRPr>
            </a:lvl1pPr>
          </a:lstStyle>
          <a:p>
            <a:r>
              <a:rPr lang="en-US" dirty="0"/>
              <a:t>Image Holder</a:t>
            </a:r>
          </a:p>
        </p:txBody>
      </p:sp>
      <p:sp>
        <p:nvSpPr>
          <p:cNvPr id="41" name="Picture Placeholder 7"/>
          <p:cNvSpPr>
            <a:spLocks noGrp="1"/>
          </p:cNvSpPr>
          <p:nvPr>
            <p:ph type="pic" sz="quarter" idx="23" hasCustomPrompt="1"/>
          </p:nvPr>
        </p:nvSpPr>
        <p:spPr>
          <a:xfrm>
            <a:off x="8007685" y="4366345"/>
            <a:ext cx="3288633" cy="1862116"/>
          </a:xfrm>
          <a:prstGeom prst="rect">
            <a:avLst/>
          </a:prstGeom>
          <a:solidFill>
            <a:schemeClr val="accent3"/>
          </a:solidFill>
          <a:ln w="19050">
            <a:solidFill>
              <a:schemeClr val="accent3"/>
            </a:solidFill>
          </a:ln>
        </p:spPr>
        <p:txBody>
          <a:bodyPr tIns="0" bIns="182880" anchor="b"/>
          <a:lstStyle>
            <a:lvl1pPr algn="ctr">
              <a:buNone/>
              <a:defRPr sz="1600">
                <a:solidFill>
                  <a:schemeClr val="bg1"/>
                </a:solidFill>
              </a:defRPr>
            </a:lvl1pPr>
          </a:lstStyle>
          <a:p>
            <a:r>
              <a:rPr lang="en-US" dirty="0"/>
              <a:t>Image Holder</a:t>
            </a:r>
          </a:p>
        </p:txBody>
      </p:sp>
      <p:sp>
        <p:nvSpPr>
          <p:cNvPr id="21"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8"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8642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500"/>
                                        <p:tgtEl>
                                          <p:spTgt spid="28">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34">
                                            <p:txEl>
                                              <p:pRg st="0" end="0"/>
                                            </p:txEl>
                                          </p:spTgt>
                                        </p:tgtEl>
                                        <p:attrNameLst>
                                          <p:attrName>style.visibility</p:attrName>
                                        </p:attrNameLst>
                                      </p:cBhvr>
                                      <p:to>
                                        <p:strVal val="visible"/>
                                      </p:to>
                                    </p:set>
                                    <p:animEffect transition="in" filter="wipe(left)">
                                      <p:cBhvr>
                                        <p:cTn id="19" dur="500"/>
                                        <p:tgtEl>
                                          <p:spTgt spid="34">
                                            <p:txEl>
                                              <p:pRg st="0" end="0"/>
                                            </p:txEl>
                                          </p:spTgt>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par>
                                <p:cTn id="26" presetID="22" presetClass="entr" presetSubtype="8" fill="hold" grpId="0" nodeType="withEffect" nodePh="1">
                                  <p:stCondLst>
                                    <p:cond delay="0"/>
                                  </p:stCondLst>
                                  <p:endCondLst>
                                    <p:cond evt="begin" delay="0">
                                      <p:tn val="26"/>
                                    </p:cond>
                                  </p:end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wipe(left)">
                                      <p:cBhvr>
                                        <p:cTn id="28" dur="500"/>
                                        <p:tgtEl>
                                          <p:spTgt spid="23">
                                            <p:txEl>
                                              <p:pRg st="0" end="0"/>
                                            </p:txEl>
                                          </p:spTgt>
                                        </p:tgtEl>
                                      </p:cBhvr>
                                    </p:animEffect>
                                  </p:childTnLst>
                                </p:cTn>
                              </p:par>
                            </p:childTnLst>
                          </p:cTn>
                        </p:par>
                        <p:par>
                          <p:cTn id="29" fill="hold">
                            <p:stCondLst>
                              <p:cond delay="2500"/>
                            </p:stCondLst>
                            <p:childTnLst>
                              <p:par>
                                <p:cTn id="30" presetID="53"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22" presetClass="entr" presetSubtype="8" fill="hold" grpId="0" nodeType="withEffect" nodePh="1">
                                  <p:stCondLst>
                                    <p:cond delay="0"/>
                                  </p:stCondLst>
                                  <p:endCondLst>
                                    <p:cond evt="begin" delay="0">
                                      <p:tn val="35"/>
                                    </p:cond>
                                  </p:end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wipe(left)">
                                      <p:cBhvr>
                                        <p:cTn id="37" dur="500"/>
                                        <p:tgtEl>
                                          <p:spTgt spid="25">
                                            <p:txEl>
                                              <p:pRg st="0" end="0"/>
                                            </p:txEl>
                                          </p:spTgt>
                                        </p:tgtEl>
                                      </p:cBhvr>
                                    </p:animEffect>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22" presetClass="entr" presetSubtype="8" fill="hold" grpId="0" nodeType="withEffect" nodePh="1">
                                  <p:stCondLst>
                                    <p:cond delay="0"/>
                                  </p:stCondLst>
                                  <p:endCondLst>
                                    <p:cond evt="begin" delay="0">
                                      <p:tn val="44"/>
                                    </p:cond>
                                  </p:endCondLst>
                                  <p:childTnLst>
                                    <p:set>
                                      <p:cBhvr>
                                        <p:cTn id="45" dur="1" fill="hold">
                                          <p:stCondLst>
                                            <p:cond delay="0"/>
                                          </p:stCondLst>
                                        </p:cTn>
                                        <p:tgtEl>
                                          <p:spTgt spid="27">
                                            <p:txEl>
                                              <p:pRg st="0" end="0"/>
                                            </p:txEl>
                                          </p:spTgt>
                                        </p:tgtEl>
                                        <p:attrNameLst>
                                          <p:attrName>style.visibility</p:attrName>
                                        </p:attrNameLst>
                                      </p:cBhvr>
                                      <p:to>
                                        <p:strVal val="visible"/>
                                      </p:to>
                                    </p:set>
                                    <p:animEffect transition="in" filter="wipe(left)">
                                      <p:cBhvr>
                                        <p:cTn id="46" dur="500"/>
                                        <p:tgtEl>
                                          <p:spTgt spid="27">
                                            <p:txEl>
                                              <p:pRg st="0" end="0"/>
                                            </p:txEl>
                                          </p:spTgt>
                                        </p:tgtEl>
                                      </p:cBhvr>
                                    </p:animEffect>
                                  </p:childTnLst>
                                </p:cTn>
                              </p:par>
                            </p:childTnLst>
                          </p:cTn>
                        </p:par>
                        <p:par>
                          <p:cTn id="47" fill="hold">
                            <p:stCondLst>
                              <p:cond delay="350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1000" fill="hold"/>
                                        <p:tgtEl>
                                          <p:spTgt spid="18"/>
                                        </p:tgtEl>
                                        <p:attrNameLst>
                                          <p:attrName>ppt_x</p:attrName>
                                        </p:attrNameLst>
                                      </p:cBhvr>
                                      <p:tavLst>
                                        <p:tav tm="0">
                                          <p:val>
                                            <p:strVal val="#ppt_x"/>
                                          </p:val>
                                        </p:tav>
                                        <p:tav tm="100000">
                                          <p:val>
                                            <p:strVal val="#ppt_x"/>
                                          </p:val>
                                        </p:tav>
                                      </p:tavLst>
                                    </p:anim>
                                    <p:anim calcmode="lin" valueType="num">
                                      <p:cBhvr additive="base">
                                        <p:cTn id="51" dur="1000" fill="hold"/>
                                        <p:tgtEl>
                                          <p:spTgt spid="18"/>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 presetClass="entr" presetSubtype="4" accel="50000" decel="5000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1000" fill="hold"/>
                                        <p:tgtEl>
                                          <p:spTgt spid="40"/>
                                        </p:tgtEl>
                                        <p:attrNameLst>
                                          <p:attrName>ppt_x</p:attrName>
                                        </p:attrNameLst>
                                      </p:cBhvr>
                                      <p:tavLst>
                                        <p:tav tm="0">
                                          <p:val>
                                            <p:strVal val="#ppt_x"/>
                                          </p:val>
                                        </p:tav>
                                        <p:tav tm="100000">
                                          <p:val>
                                            <p:strVal val="#ppt_x"/>
                                          </p:val>
                                        </p:tav>
                                      </p:tavLst>
                                    </p:anim>
                                    <p:anim calcmode="lin" valueType="num">
                                      <p:cBhvr additive="base">
                                        <p:cTn id="56" dur="1000" fill="hold"/>
                                        <p:tgtEl>
                                          <p:spTgt spid="4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2" presetClass="entr" presetSubtype="4" accel="50000" decel="5000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1000" fill="hold"/>
                                        <p:tgtEl>
                                          <p:spTgt spid="41"/>
                                        </p:tgtEl>
                                        <p:attrNameLst>
                                          <p:attrName>ppt_x</p:attrName>
                                        </p:attrNameLst>
                                      </p:cBhvr>
                                      <p:tavLst>
                                        <p:tav tm="0">
                                          <p:val>
                                            <p:strVal val="#ppt_x"/>
                                          </p:val>
                                        </p:tav>
                                        <p:tav tm="100000">
                                          <p:val>
                                            <p:strVal val="#ppt_x"/>
                                          </p:val>
                                        </p:tav>
                                      </p:tavLst>
                                    </p:anim>
                                    <p:anim calcmode="lin" valueType="num">
                                      <p:cBhvr additive="base">
                                        <p:cTn id="61"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3"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3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40" grpId="0" animBg="1"/>
      <p:bldP spid="41" grpId="0" animBg="1"/>
      <p:bldP spid="21" grpId="0"/>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876968" y="3001051"/>
            <a:ext cx="3288633" cy="1658916"/>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0" name="Rectangle 19"/>
          <p:cNvSpPr/>
          <p:nvPr userDrawn="1"/>
        </p:nvSpPr>
        <p:spPr>
          <a:xfrm>
            <a:off x="895685" y="1408767"/>
            <a:ext cx="3269916" cy="15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0" name="Picture Placeholder 7"/>
          <p:cNvSpPr>
            <a:spLocks noGrp="1"/>
          </p:cNvSpPr>
          <p:nvPr>
            <p:ph type="pic" sz="quarter" idx="22" hasCustomPrompt="1"/>
          </p:nvPr>
        </p:nvSpPr>
        <p:spPr>
          <a:xfrm>
            <a:off x="4442326" y="3001051"/>
            <a:ext cx="3288633" cy="1658916"/>
          </a:xfrm>
          <a:prstGeom prst="rect">
            <a:avLst/>
          </a:prstGeom>
          <a:solidFill>
            <a:schemeClr val="accent2"/>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41" name="Picture Placeholder 7"/>
          <p:cNvSpPr>
            <a:spLocks noGrp="1"/>
          </p:cNvSpPr>
          <p:nvPr>
            <p:ph type="pic" sz="quarter" idx="23" hasCustomPrompt="1"/>
          </p:nvPr>
        </p:nvSpPr>
        <p:spPr>
          <a:xfrm>
            <a:off x="8007685" y="3001051"/>
            <a:ext cx="3288633" cy="1658916"/>
          </a:xfrm>
          <a:prstGeom prst="rect">
            <a:avLst/>
          </a:prstGeom>
          <a:solidFill>
            <a:schemeClr val="accent3"/>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17" name="Rectangle 16"/>
          <p:cNvSpPr/>
          <p:nvPr userDrawn="1"/>
        </p:nvSpPr>
        <p:spPr>
          <a:xfrm>
            <a:off x="4461043" y="1408767"/>
            <a:ext cx="3269916" cy="152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userDrawn="1"/>
        </p:nvSpPr>
        <p:spPr>
          <a:xfrm>
            <a:off x="8026402" y="1408767"/>
            <a:ext cx="3269916" cy="15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1" name="Text Placeholder 3"/>
          <p:cNvSpPr>
            <a:spLocks noGrp="1"/>
          </p:cNvSpPr>
          <p:nvPr>
            <p:ph type="body" sz="half" idx="16" hasCustomPrompt="1"/>
          </p:nvPr>
        </p:nvSpPr>
        <p:spPr>
          <a:xfrm>
            <a:off x="876966" y="4723067"/>
            <a:ext cx="3288633" cy="508973"/>
          </a:xfrm>
          <a:prstGeom prst="rect">
            <a:avLst/>
          </a:prstGeom>
        </p:spPr>
        <p:txBody>
          <a:bodyPr wrap="square" lIns="0" tIns="0" rIns="0" bIns="0" anchor="ctr">
            <a:noAutofit/>
          </a:bodyPr>
          <a:lstStyle>
            <a:lvl1pPr marL="0" indent="0" algn="ctr">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28" name="Text Placeholder 3"/>
          <p:cNvSpPr>
            <a:spLocks noGrp="1"/>
          </p:cNvSpPr>
          <p:nvPr>
            <p:ph type="body" sz="half" idx="17"/>
          </p:nvPr>
        </p:nvSpPr>
        <p:spPr>
          <a:xfrm>
            <a:off x="895685" y="5273090"/>
            <a:ext cx="3269916" cy="1126377"/>
          </a:xfrm>
          <a:prstGeom prst="rect">
            <a:avLst/>
          </a:prstGeom>
        </p:spPr>
        <p:txBody>
          <a:bodyPr wrap="square" lIns="0" tIns="0" rIns="0" bIns="0" anchor="t">
            <a:noAutofit/>
          </a:bodyPr>
          <a:lstStyle>
            <a:lvl1pPr marL="0" indent="0" algn="ctr">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9" name="Text Placeholder 3"/>
          <p:cNvSpPr>
            <a:spLocks noGrp="1"/>
          </p:cNvSpPr>
          <p:nvPr>
            <p:ph type="body" sz="half" idx="24" hasCustomPrompt="1"/>
          </p:nvPr>
        </p:nvSpPr>
        <p:spPr>
          <a:xfrm>
            <a:off x="4442325" y="4723067"/>
            <a:ext cx="3288633" cy="508973"/>
          </a:xfrm>
          <a:prstGeom prst="rect">
            <a:avLst/>
          </a:prstGeom>
        </p:spPr>
        <p:txBody>
          <a:bodyPr wrap="square" lIns="0" tIns="0" rIns="0" bIns="0" anchor="ctr">
            <a:noAutofit/>
          </a:bodyPr>
          <a:lstStyle>
            <a:lvl1pPr marL="0" indent="0" algn="ctr">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0" name="Text Placeholder 3"/>
          <p:cNvSpPr>
            <a:spLocks noGrp="1"/>
          </p:cNvSpPr>
          <p:nvPr>
            <p:ph type="body" sz="half" idx="25"/>
          </p:nvPr>
        </p:nvSpPr>
        <p:spPr>
          <a:xfrm>
            <a:off x="4461043" y="5273090"/>
            <a:ext cx="3269916" cy="1126377"/>
          </a:xfrm>
          <a:prstGeom prst="rect">
            <a:avLst/>
          </a:prstGeom>
        </p:spPr>
        <p:txBody>
          <a:bodyPr wrap="square" lIns="0" tIns="0" rIns="0" bIns="0" anchor="t">
            <a:noAutofit/>
          </a:bodyPr>
          <a:lstStyle>
            <a:lvl1pPr marL="0" indent="0" algn="ctr">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1" name="Text Placeholder 3"/>
          <p:cNvSpPr>
            <a:spLocks noGrp="1"/>
          </p:cNvSpPr>
          <p:nvPr>
            <p:ph type="body" sz="half" idx="26" hasCustomPrompt="1"/>
          </p:nvPr>
        </p:nvSpPr>
        <p:spPr>
          <a:xfrm>
            <a:off x="8007684" y="4723067"/>
            <a:ext cx="3288633" cy="508973"/>
          </a:xfrm>
          <a:prstGeom prst="rect">
            <a:avLst/>
          </a:prstGeom>
        </p:spPr>
        <p:txBody>
          <a:bodyPr wrap="square" lIns="0" tIns="0" rIns="0" bIns="0" anchor="ctr">
            <a:noAutofit/>
          </a:bodyPr>
          <a:lstStyle>
            <a:lvl1pPr marL="0" indent="0" algn="ctr">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Title Goes Here</a:t>
            </a:r>
          </a:p>
        </p:txBody>
      </p:sp>
      <p:sp>
        <p:nvSpPr>
          <p:cNvPr id="32" name="Text Placeholder 3"/>
          <p:cNvSpPr>
            <a:spLocks noGrp="1"/>
          </p:cNvSpPr>
          <p:nvPr>
            <p:ph type="body" sz="half" idx="27"/>
          </p:nvPr>
        </p:nvSpPr>
        <p:spPr>
          <a:xfrm>
            <a:off x="8026402" y="5273090"/>
            <a:ext cx="3269916" cy="1126377"/>
          </a:xfrm>
          <a:prstGeom prst="rect">
            <a:avLst/>
          </a:prstGeom>
        </p:spPr>
        <p:txBody>
          <a:bodyPr wrap="square" lIns="0" tIns="0" rIns="0" bIns="0" anchor="t">
            <a:noAutofit/>
          </a:bodyPr>
          <a:lstStyle>
            <a:lvl1pPr marL="0" indent="0" algn="ctr">
              <a:buNone/>
              <a:defRPr sz="1467" b="0" baseline="0">
                <a:solidFill>
                  <a:schemeClr val="tx1">
                    <a:lumMod val="75000"/>
                    <a:lumOff val="2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Freeform 62"/>
          <p:cNvSpPr>
            <a:spLocks noChangeAspect="1" noEditPoints="1"/>
          </p:cNvSpPr>
          <p:nvPr userDrawn="1"/>
        </p:nvSpPr>
        <p:spPr bwMode="auto">
          <a:xfrm>
            <a:off x="2091795" y="1728412"/>
            <a:ext cx="877693" cy="88470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5" name="Freeform 245"/>
          <p:cNvSpPr>
            <a:spLocks noChangeAspect="1"/>
          </p:cNvSpPr>
          <p:nvPr userDrawn="1"/>
        </p:nvSpPr>
        <p:spPr bwMode="auto">
          <a:xfrm>
            <a:off x="5668728" y="1743495"/>
            <a:ext cx="854544" cy="85454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6" name="Freeform 132"/>
          <p:cNvSpPr>
            <a:spLocks noChangeAspect="1" noEditPoints="1"/>
          </p:cNvSpPr>
          <p:nvPr userDrawn="1"/>
        </p:nvSpPr>
        <p:spPr bwMode="auto">
          <a:xfrm>
            <a:off x="9190983" y="1720844"/>
            <a:ext cx="940752" cy="899845"/>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24"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5"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397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Effect transition="in" filter="fade">
                                      <p:cBhvr>
                                        <p:cTn id="11" dur="500"/>
                                        <p:tgtEl>
                                          <p:spTgt spid="25">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wipe(down)">
                                      <p:cBhvr>
                                        <p:cTn id="29" dur="500"/>
                                        <p:tgtEl>
                                          <p:spTgt spid="21">
                                            <p:txEl>
                                              <p:pRg st="0" end="0"/>
                                            </p:txEl>
                                          </p:spTgt>
                                        </p:tgtEl>
                                      </p:cBhvr>
                                    </p:animEffect>
                                  </p:childTnLst>
                                </p:cTn>
                              </p:par>
                            </p:childTnLst>
                          </p:cTn>
                        </p:par>
                        <p:par>
                          <p:cTn id="30" fill="hold">
                            <p:stCondLst>
                              <p:cond delay="3000"/>
                            </p:stCondLst>
                            <p:childTnLst>
                              <p:par>
                                <p:cTn id="31" presetID="22" presetClass="entr" presetSubtype="4" fill="hold" grpId="0" nodeType="afterEffect" nodePh="1">
                                  <p:stCondLst>
                                    <p:cond delay="0"/>
                                  </p:stCondLst>
                                  <p:endCondLst>
                                    <p:cond evt="begin" delay="0">
                                      <p:tn val="31"/>
                                    </p:cond>
                                  </p:endCondLst>
                                  <p:childTnLst>
                                    <p:set>
                                      <p:cBhvr>
                                        <p:cTn id="32" dur="1" fill="hold">
                                          <p:stCondLst>
                                            <p:cond delay="0"/>
                                          </p:stCondLst>
                                        </p:cTn>
                                        <p:tgtEl>
                                          <p:spTgt spid="28">
                                            <p:txEl>
                                              <p:pRg st="0" end="0"/>
                                            </p:txEl>
                                          </p:spTgt>
                                        </p:tgtEl>
                                        <p:attrNameLst>
                                          <p:attrName>style.visibility</p:attrName>
                                        </p:attrNameLst>
                                      </p:cBhvr>
                                      <p:to>
                                        <p:strVal val="visible"/>
                                      </p:to>
                                    </p:set>
                                    <p:animEffect transition="in" filter="wipe(down)">
                                      <p:cBhvr>
                                        <p:cTn id="33" dur="500"/>
                                        <p:tgtEl>
                                          <p:spTgt spid="28">
                                            <p:txEl>
                                              <p:pRg st="0" end="0"/>
                                            </p:txEl>
                                          </p:spTgt>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00"/>
                                        <p:tgtEl>
                                          <p:spTgt spid="40"/>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par>
                          <p:cTn id="42" fill="hold">
                            <p:stCondLst>
                              <p:cond delay="4500"/>
                            </p:stCondLst>
                            <p:childTnLst>
                              <p:par>
                                <p:cTn id="43" presetID="53"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29">
                                            <p:txEl>
                                              <p:pRg st="0" end="0"/>
                                            </p:txEl>
                                          </p:spTgt>
                                        </p:tgtEl>
                                        <p:attrNameLst>
                                          <p:attrName>style.visibility</p:attrName>
                                        </p:attrNameLst>
                                      </p:cBhvr>
                                      <p:to>
                                        <p:strVal val="visible"/>
                                      </p:to>
                                    </p:set>
                                    <p:animEffect transition="in" filter="wipe(down)">
                                      <p:cBhvr>
                                        <p:cTn id="51" dur="500"/>
                                        <p:tgtEl>
                                          <p:spTgt spid="29">
                                            <p:txEl>
                                              <p:pRg st="0" end="0"/>
                                            </p:txEl>
                                          </p:spTgt>
                                        </p:tgtEl>
                                      </p:cBhvr>
                                    </p:animEffect>
                                  </p:childTnLst>
                                </p:cTn>
                              </p:par>
                            </p:childTnLst>
                          </p:cTn>
                        </p:par>
                        <p:par>
                          <p:cTn id="52" fill="hold">
                            <p:stCondLst>
                              <p:cond delay="5500"/>
                            </p:stCondLst>
                            <p:childTnLst>
                              <p:par>
                                <p:cTn id="53" presetID="22" presetClass="entr" presetSubtype="4" fill="hold" grpId="0" nodeType="afterEffect" nodePh="1">
                                  <p:stCondLst>
                                    <p:cond delay="0"/>
                                  </p:stCondLst>
                                  <p:endCondLst>
                                    <p:cond evt="begin" delay="0">
                                      <p:tn val="53"/>
                                    </p:cond>
                                  </p:endCondLst>
                                  <p:childTnLst>
                                    <p:set>
                                      <p:cBhvr>
                                        <p:cTn id="54" dur="1" fill="hold">
                                          <p:stCondLst>
                                            <p:cond delay="0"/>
                                          </p:stCondLst>
                                        </p:cTn>
                                        <p:tgtEl>
                                          <p:spTgt spid="30">
                                            <p:txEl>
                                              <p:pRg st="0" end="0"/>
                                            </p:txEl>
                                          </p:spTgt>
                                        </p:tgtEl>
                                        <p:attrNameLst>
                                          <p:attrName>style.visibility</p:attrName>
                                        </p:attrNameLst>
                                      </p:cBhvr>
                                      <p:to>
                                        <p:strVal val="visible"/>
                                      </p:to>
                                    </p:set>
                                    <p:animEffect transition="in" filter="wipe(down)">
                                      <p:cBhvr>
                                        <p:cTn id="55" dur="500"/>
                                        <p:tgtEl>
                                          <p:spTgt spid="30">
                                            <p:txEl>
                                              <p:pRg st="0" end="0"/>
                                            </p:txEl>
                                          </p:spTgt>
                                        </p:tgtEl>
                                      </p:cBhvr>
                                    </p:animEffect>
                                  </p:childTnLst>
                                </p:cTn>
                              </p:par>
                            </p:childTnLst>
                          </p:cTn>
                        </p:par>
                        <p:par>
                          <p:cTn id="56" fill="hold">
                            <p:stCondLst>
                              <p:cond delay="6000"/>
                            </p:stCondLst>
                            <p:childTnLst>
                              <p:par>
                                <p:cTn id="57" presetID="22" presetClass="entr" presetSubtype="4"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00"/>
                                        <p:tgtEl>
                                          <p:spTgt spid="19"/>
                                        </p:tgtEl>
                                      </p:cBhvr>
                                    </p:animEffect>
                                  </p:childTnLst>
                                </p:cTn>
                              </p:par>
                            </p:childTnLst>
                          </p:cTn>
                        </p:par>
                        <p:par>
                          <p:cTn id="60" fill="hold">
                            <p:stCondLst>
                              <p:cond delay="6500"/>
                            </p:stCondLst>
                            <p:childTnLst>
                              <p:par>
                                <p:cTn id="61" presetID="53"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Effect transition="in" filter="fade">
                                      <p:cBhvr>
                                        <p:cTn id="65" dur="500"/>
                                        <p:tgtEl>
                                          <p:spTgt spid="36"/>
                                        </p:tgtEl>
                                      </p:cBhvr>
                                    </p:animEffect>
                                  </p:childTnLst>
                                </p:cTn>
                              </p:par>
                            </p:childTnLst>
                          </p:cTn>
                        </p:par>
                        <p:par>
                          <p:cTn id="66" fill="hold">
                            <p:stCondLst>
                              <p:cond delay="7000"/>
                            </p:stCondLst>
                            <p:childTnLst>
                              <p:par>
                                <p:cTn id="67" presetID="22" presetClass="entr" presetSubtype="4"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wipe(down)">
                                      <p:cBhvr>
                                        <p:cTn id="69" dur="500"/>
                                        <p:tgtEl>
                                          <p:spTgt spid="41"/>
                                        </p:tgtEl>
                                      </p:cBhvr>
                                    </p:animEffect>
                                  </p:childTnLst>
                                </p:cTn>
                              </p:par>
                            </p:childTnLst>
                          </p:cTn>
                        </p:par>
                        <p:par>
                          <p:cTn id="70" fill="hold">
                            <p:stCondLst>
                              <p:cond delay="7500"/>
                            </p:stCondLst>
                            <p:childTnLst>
                              <p:par>
                                <p:cTn id="71" presetID="22" presetClass="entr" presetSubtype="4" fill="hold" grpId="0" nodeType="afterEffect">
                                  <p:stCondLst>
                                    <p:cond delay="0"/>
                                  </p:stCondLst>
                                  <p:childTnLst>
                                    <p:set>
                                      <p:cBhvr>
                                        <p:cTn id="72" dur="1" fill="hold">
                                          <p:stCondLst>
                                            <p:cond delay="0"/>
                                          </p:stCondLst>
                                        </p:cTn>
                                        <p:tgtEl>
                                          <p:spTgt spid="31">
                                            <p:txEl>
                                              <p:pRg st="0" end="0"/>
                                            </p:txEl>
                                          </p:spTgt>
                                        </p:tgtEl>
                                        <p:attrNameLst>
                                          <p:attrName>style.visibility</p:attrName>
                                        </p:attrNameLst>
                                      </p:cBhvr>
                                      <p:to>
                                        <p:strVal val="visible"/>
                                      </p:to>
                                    </p:set>
                                    <p:animEffect transition="in" filter="wipe(down)">
                                      <p:cBhvr>
                                        <p:cTn id="73" dur="500"/>
                                        <p:tgtEl>
                                          <p:spTgt spid="31">
                                            <p:txEl>
                                              <p:pRg st="0" end="0"/>
                                            </p:txEl>
                                          </p:spTgt>
                                        </p:tgtEl>
                                      </p:cBhvr>
                                    </p:animEffect>
                                  </p:childTnLst>
                                </p:cTn>
                              </p:par>
                            </p:childTnLst>
                          </p:cTn>
                        </p:par>
                        <p:par>
                          <p:cTn id="74" fill="hold">
                            <p:stCondLst>
                              <p:cond delay="8000"/>
                            </p:stCondLst>
                            <p:childTnLst>
                              <p:par>
                                <p:cTn id="75" presetID="22" presetClass="entr" presetSubtype="4" fill="hold" grpId="0" nodeType="afterEffect" nodePh="1">
                                  <p:stCondLst>
                                    <p:cond delay="0"/>
                                  </p:stCondLst>
                                  <p:endCondLst>
                                    <p:cond evt="begin" delay="0">
                                      <p:tn val="75"/>
                                    </p:cond>
                                  </p:endCondLst>
                                  <p:childTnLst>
                                    <p:set>
                                      <p:cBhvr>
                                        <p:cTn id="76" dur="1" fill="hold">
                                          <p:stCondLst>
                                            <p:cond delay="0"/>
                                          </p:stCondLst>
                                        </p:cTn>
                                        <p:tgtEl>
                                          <p:spTgt spid="32">
                                            <p:txEl>
                                              <p:pRg st="0" end="0"/>
                                            </p:txEl>
                                          </p:spTgt>
                                        </p:tgtEl>
                                        <p:attrNameLst>
                                          <p:attrName>style.visibility</p:attrName>
                                        </p:attrNameLst>
                                      </p:cBhvr>
                                      <p:to>
                                        <p:strVal val="visible"/>
                                      </p:to>
                                    </p:set>
                                    <p:animEffect transition="in" filter="wipe(down)">
                                      <p:cBhvr>
                                        <p:cTn id="77"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40" grpId="0" animBg="1"/>
      <p:bldP spid="41" grpId="0" animBg="1"/>
      <p:bldP spid="17" grpId="0" animBg="1"/>
      <p:bldP spid="19" grpId="0" animBg="1"/>
      <p:bldP spid="21" grpId="0" build="p">
        <p:tmplLst>
          <p:tmpl lvl="1">
            <p:tnLst>
              <p:par>
                <p:cTn presetID="22" presetClass="entr" presetSubtype="4"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down)">
                      <p:cBhvr>
                        <p:cTn dur="500"/>
                        <p:tgtEl>
                          <p:spTgt spid="21"/>
                        </p:tgtEl>
                      </p:cBhvr>
                    </p:animEffect>
                  </p:childTnLst>
                </p:cTn>
              </p:par>
            </p:tnLst>
          </p:tmpl>
        </p:tmplLst>
      </p:bldP>
      <p:bldP spid="2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1" grpId="0" build="p">
        <p:tmplLst>
          <p:tmpl lvl="1">
            <p:tnLst>
              <p:par>
                <p:cTn presetID="22" presetClass="entr" presetSubtype="4"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down)">
                      <p:cBhvr>
                        <p:cTn dur="500"/>
                        <p:tgtEl>
                          <p:spTgt spid="31"/>
                        </p:tgtEl>
                      </p:cBhvr>
                    </p:animEffect>
                  </p:childTnLst>
                </p:cTn>
              </p:par>
            </p:tnLst>
          </p:tmpl>
        </p:tmplLst>
      </p:bldP>
      <p:bldP spid="3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3" grpId="0" animBg="1"/>
      <p:bldP spid="35" grpId="0" animBg="1"/>
      <p:bldP spid="36" grpId="0" animBg="1"/>
      <p:bldP spid="24" grpId="0"/>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Pic6">
    <p:spTree>
      <p:nvGrpSpPr>
        <p:cNvPr id="1" name=""/>
        <p:cNvGrpSpPr/>
        <p:nvPr/>
      </p:nvGrpSpPr>
      <p:grpSpPr>
        <a:xfrm>
          <a:off x="0" y="0"/>
          <a:ext cx="0" cy="0"/>
          <a:chOff x="0" y="0"/>
          <a:chExt cx="0" cy="0"/>
        </a:xfrm>
      </p:grpSpPr>
      <p:sp>
        <p:nvSpPr>
          <p:cNvPr id="20" name="Rectangle 19"/>
          <p:cNvSpPr/>
          <p:nvPr userDrawn="1"/>
        </p:nvSpPr>
        <p:spPr>
          <a:xfrm>
            <a:off x="852128" y="1597800"/>
            <a:ext cx="3759200" cy="4554301"/>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5" name="Picture Placeholder 7"/>
          <p:cNvSpPr>
            <a:spLocks noGrp="1"/>
          </p:cNvSpPr>
          <p:nvPr>
            <p:ph type="pic" sz="quarter" idx="11" hasCustomPrompt="1"/>
          </p:nvPr>
        </p:nvSpPr>
        <p:spPr>
          <a:xfrm>
            <a:off x="4611328" y="1597801"/>
            <a:ext cx="3352800" cy="2277151"/>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16" name="Picture Placeholder 7"/>
          <p:cNvSpPr>
            <a:spLocks noGrp="1"/>
          </p:cNvSpPr>
          <p:nvPr>
            <p:ph type="pic" sz="quarter" idx="12" hasCustomPrompt="1"/>
          </p:nvPr>
        </p:nvSpPr>
        <p:spPr>
          <a:xfrm>
            <a:off x="7964128" y="1597801"/>
            <a:ext cx="3352800" cy="2277151"/>
          </a:xfrm>
          <a:prstGeom prst="rect">
            <a:avLst/>
          </a:prstGeom>
          <a:solidFill>
            <a:schemeClr val="accent2"/>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1" name="Picture Placeholder 7"/>
          <p:cNvSpPr>
            <a:spLocks noGrp="1"/>
          </p:cNvSpPr>
          <p:nvPr>
            <p:ph type="pic" sz="quarter" idx="13" hasCustomPrompt="1"/>
          </p:nvPr>
        </p:nvSpPr>
        <p:spPr>
          <a:xfrm>
            <a:off x="4611328" y="3874951"/>
            <a:ext cx="3352800" cy="2277151"/>
          </a:xfrm>
          <a:prstGeom prst="rect">
            <a:avLst/>
          </a:prstGeom>
          <a:solidFill>
            <a:schemeClr val="accent3"/>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8" name="Picture Placeholder 7"/>
          <p:cNvSpPr>
            <a:spLocks noGrp="1"/>
          </p:cNvSpPr>
          <p:nvPr>
            <p:ph type="pic" sz="quarter" idx="14" hasCustomPrompt="1"/>
          </p:nvPr>
        </p:nvSpPr>
        <p:spPr>
          <a:xfrm>
            <a:off x="7964128" y="3874951"/>
            <a:ext cx="3352800" cy="2277151"/>
          </a:xfrm>
          <a:prstGeom prst="rect">
            <a:avLst/>
          </a:prstGeom>
          <a:solidFill>
            <a:schemeClr val="accent4"/>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1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750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1500"/>
                            </p:stCondLst>
                            <p:childTnLst>
                              <p:par>
                                <p:cTn id="17" presetID="2" presetClass="entr" presetSubtype="4" accel="50000" decel="5000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 presetClass="entr" presetSubtype="4" accel="50000" decel="5000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000" fill="hold"/>
                                        <p:tgtEl>
                                          <p:spTgt spid="21"/>
                                        </p:tgtEl>
                                        <p:attrNameLst>
                                          <p:attrName>ppt_x</p:attrName>
                                        </p:attrNameLst>
                                      </p:cBhvr>
                                      <p:tavLst>
                                        <p:tav tm="0">
                                          <p:val>
                                            <p:strVal val="#ppt_x"/>
                                          </p:val>
                                        </p:tav>
                                        <p:tav tm="100000">
                                          <p:val>
                                            <p:strVal val="#ppt_x"/>
                                          </p:val>
                                        </p:tav>
                                      </p:tavLst>
                                    </p:anim>
                                    <p:anim calcmode="lin" valueType="num">
                                      <p:cBhvr additive="base">
                                        <p:cTn id="30" dur="1000" fill="hold"/>
                                        <p:tgtEl>
                                          <p:spTgt spid="21"/>
                                        </p:tgtEl>
                                        <p:attrNameLst>
                                          <p:attrName>ppt_y</p:attrName>
                                        </p:attrNameLst>
                                      </p:cBhvr>
                                      <p:tavLst>
                                        <p:tav tm="0">
                                          <p:val>
                                            <p:strVal val="1+#ppt_h/2"/>
                                          </p:val>
                                        </p:tav>
                                        <p:tav tm="100000">
                                          <p:val>
                                            <p:strVal val="#ppt_y"/>
                                          </p:val>
                                        </p:tav>
                                      </p:tavLst>
                                    </p:anim>
                                  </p:childTnLst>
                                </p:cTn>
                              </p:par>
                            </p:childTnLst>
                          </p:cTn>
                        </p:par>
                        <p:par>
                          <p:cTn id="31" fill="hold">
                            <p:stCondLst>
                              <p:cond delay="4500"/>
                            </p:stCondLst>
                            <p:childTnLst>
                              <p:par>
                                <p:cTn id="32" presetID="2" presetClass="entr" presetSubtype="4" accel="50000" decel="5000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1000" fill="hold"/>
                                        <p:tgtEl>
                                          <p:spTgt spid="28"/>
                                        </p:tgtEl>
                                        <p:attrNameLst>
                                          <p:attrName>ppt_x</p:attrName>
                                        </p:attrNameLst>
                                      </p:cBhvr>
                                      <p:tavLst>
                                        <p:tav tm="0">
                                          <p:val>
                                            <p:strVal val="#ppt_x"/>
                                          </p:val>
                                        </p:tav>
                                        <p:tav tm="100000">
                                          <p:val>
                                            <p:strVal val="#ppt_x"/>
                                          </p:val>
                                        </p:tav>
                                      </p:tavLst>
                                    </p:anim>
                                    <p:anim calcmode="lin" valueType="num">
                                      <p:cBhvr additive="base">
                                        <p:cTn id="35"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5" grpId="0" animBg="1"/>
      <p:bldP spid="16" grpId="0" animBg="1"/>
      <p:bldP spid="21" grpId="0" animBg="1"/>
      <p:bldP spid="28" grpId="0" animBg="1"/>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3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64516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6451600"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1" name="Picture Placeholder 10"/>
          <p:cNvSpPr>
            <a:spLocks noGrp="1"/>
          </p:cNvSpPr>
          <p:nvPr>
            <p:ph type="pic" sz="quarter" idx="10" hasCustomPrompt="1"/>
          </p:nvPr>
        </p:nvSpPr>
        <p:spPr>
          <a:xfrm>
            <a:off x="7662513" y="0"/>
            <a:ext cx="4529487" cy="6858000"/>
          </a:xfrm>
          <a:custGeom>
            <a:avLst/>
            <a:gdLst>
              <a:gd name="connsiteX0" fmla="*/ 336282 w 3397115"/>
              <a:gd name="connsiteY0" fmla="*/ 0 h 5143500"/>
              <a:gd name="connsiteX1" fmla="*/ 3397115 w 3397115"/>
              <a:gd name="connsiteY1" fmla="*/ 0 h 5143500"/>
              <a:gd name="connsiteX2" fmla="*/ 3397115 w 3397115"/>
              <a:gd name="connsiteY2" fmla="*/ 5143500 h 5143500"/>
              <a:gd name="connsiteX3" fmla="*/ 336282 w 3397115"/>
              <a:gd name="connsiteY3" fmla="*/ 5143500 h 5143500"/>
              <a:gd name="connsiteX4" fmla="*/ 336282 w 3397115"/>
              <a:gd name="connsiteY4" fmla="*/ 2780270 h 5143500"/>
              <a:gd name="connsiteX5" fmla="*/ 0 w 3397115"/>
              <a:gd name="connsiteY5" fmla="*/ 2571751 h 5143500"/>
              <a:gd name="connsiteX6" fmla="*/ 336282 w 3397115"/>
              <a:gd name="connsiteY6" fmla="*/ 2363233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7115" h="5143500">
                <a:moveTo>
                  <a:pt x="336282" y="0"/>
                </a:moveTo>
                <a:lnTo>
                  <a:pt x="3397115" y="0"/>
                </a:lnTo>
                <a:lnTo>
                  <a:pt x="3397115" y="5143500"/>
                </a:lnTo>
                <a:lnTo>
                  <a:pt x="336282" y="5143500"/>
                </a:lnTo>
                <a:lnTo>
                  <a:pt x="336282" y="2780270"/>
                </a:lnTo>
                <a:lnTo>
                  <a:pt x="0" y="2571751"/>
                </a:lnTo>
                <a:lnTo>
                  <a:pt x="336282" y="2363233"/>
                </a:lnTo>
                <a:close/>
              </a:path>
            </a:pathLst>
          </a:custGeom>
          <a:solidFill>
            <a:schemeClr val="tx2">
              <a:lumMod val="10000"/>
              <a:lumOff val="90000"/>
            </a:schemeClr>
          </a:solidFill>
          <a:ln w="19050">
            <a:noFill/>
          </a:ln>
        </p:spPr>
        <p:txBody>
          <a:bodyPr wrap="square" lIns="0" tIns="91440" rIns="0" bIns="182880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46634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What we do?">
    <p:spTree>
      <p:nvGrpSpPr>
        <p:cNvPr id="1" name=""/>
        <p:cNvGrpSpPr/>
        <p:nvPr/>
      </p:nvGrpSpPr>
      <p:grpSpPr>
        <a:xfrm>
          <a:off x="0" y="0"/>
          <a:ext cx="0" cy="0"/>
          <a:chOff x="0" y="0"/>
          <a:chExt cx="0" cy="0"/>
        </a:xfrm>
      </p:grpSpPr>
      <p:sp>
        <p:nvSpPr>
          <p:cNvPr id="18" name="Picture Placeholder 7"/>
          <p:cNvSpPr>
            <a:spLocks noGrp="1"/>
          </p:cNvSpPr>
          <p:nvPr>
            <p:ph type="pic" sz="quarter" idx="11" hasCustomPrompt="1"/>
          </p:nvPr>
        </p:nvSpPr>
        <p:spPr>
          <a:xfrm>
            <a:off x="0" y="1769280"/>
            <a:ext cx="3556000" cy="4199721"/>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9"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063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Pic1">
    <p:spTree>
      <p:nvGrpSpPr>
        <p:cNvPr id="1" name=""/>
        <p:cNvGrpSpPr/>
        <p:nvPr/>
      </p:nvGrpSpPr>
      <p:grpSpPr>
        <a:xfrm>
          <a:off x="0" y="0"/>
          <a:ext cx="0" cy="0"/>
          <a:chOff x="0" y="0"/>
          <a:chExt cx="0" cy="0"/>
        </a:xfrm>
      </p:grpSpPr>
      <p:sp>
        <p:nvSpPr>
          <p:cNvPr id="24" name="Rectangle 23"/>
          <p:cNvSpPr/>
          <p:nvPr userDrawn="1"/>
        </p:nvSpPr>
        <p:spPr>
          <a:xfrm>
            <a:off x="863600" y="1546945"/>
            <a:ext cx="5283200" cy="1501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8" name="Picture Placeholder 7"/>
          <p:cNvSpPr>
            <a:spLocks noGrp="1"/>
          </p:cNvSpPr>
          <p:nvPr>
            <p:ph type="pic" sz="quarter" idx="10" hasCustomPrompt="1"/>
          </p:nvPr>
        </p:nvSpPr>
        <p:spPr>
          <a:xfrm>
            <a:off x="6297445" y="1574141"/>
            <a:ext cx="5030956" cy="1473860"/>
          </a:xfrm>
          <a:prstGeom prst="rect">
            <a:avLst/>
          </a:prstGeom>
          <a:ln w="19050">
            <a:solidFill>
              <a:schemeClr val="accent1"/>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9" name="Text Placeholder 3"/>
          <p:cNvSpPr>
            <a:spLocks noGrp="1"/>
          </p:cNvSpPr>
          <p:nvPr>
            <p:ph type="body" sz="half" idx="15"/>
          </p:nvPr>
        </p:nvSpPr>
        <p:spPr>
          <a:xfrm>
            <a:off x="1006906" y="1926096"/>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0" name="Text Placeholder 3"/>
          <p:cNvSpPr>
            <a:spLocks noGrp="1"/>
          </p:cNvSpPr>
          <p:nvPr>
            <p:ph type="body" sz="half" idx="17"/>
          </p:nvPr>
        </p:nvSpPr>
        <p:spPr>
          <a:xfrm>
            <a:off x="999882" y="1651493"/>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863600" y="3196149"/>
            <a:ext cx="5283200" cy="15010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Picture Placeholder 7"/>
          <p:cNvSpPr>
            <a:spLocks noGrp="1"/>
          </p:cNvSpPr>
          <p:nvPr>
            <p:ph type="pic" sz="quarter" idx="18" hasCustomPrompt="1"/>
          </p:nvPr>
        </p:nvSpPr>
        <p:spPr>
          <a:xfrm>
            <a:off x="6297445" y="3223345"/>
            <a:ext cx="5030956" cy="1473860"/>
          </a:xfrm>
          <a:prstGeom prst="rect">
            <a:avLst/>
          </a:prstGeom>
          <a:ln w="19050">
            <a:solidFill>
              <a:schemeClr val="accent2"/>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7" name="Text Placeholder 3"/>
          <p:cNvSpPr>
            <a:spLocks noGrp="1"/>
          </p:cNvSpPr>
          <p:nvPr>
            <p:ph type="body" sz="half" idx="19"/>
          </p:nvPr>
        </p:nvSpPr>
        <p:spPr>
          <a:xfrm>
            <a:off x="1006906" y="3575300"/>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8" name="Text Placeholder 3"/>
          <p:cNvSpPr>
            <a:spLocks noGrp="1"/>
          </p:cNvSpPr>
          <p:nvPr>
            <p:ph type="body" sz="half" idx="20"/>
          </p:nvPr>
        </p:nvSpPr>
        <p:spPr>
          <a:xfrm>
            <a:off x="999882" y="3300697"/>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9" name="Rectangle 28"/>
          <p:cNvSpPr/>
          <p:nvPr userDrawn="1"/>
        </p:nvSpPr>
        <p:spPr>
          <a:xfrm>
            <a:off x="863600" y="4874344"/>
            <a:ext cx="5283200" cy="1501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0" name="Picture Placeholder 7"/>
          <p:cNvSpPr>
            <a:spLocks noGrp="1"/>
          </p:cNvSpPr>
          <p:nvPr>
            <p:ph type="pic" sz="quarter" idx="21" hasCustomPrompt="1"/>
          </p:nvPr>
        </p:nvSpPr>
        <p:spPr>
          <a:xfrm>
            <a:off x="6297445" y="4901539"/>
            <a:ext cx="5030956" cy="1473860"/>
          </a:xfrm>
          <a:prstGeom prst="rect">
            <a:avLst/>
          </a:prstGeom>
          <a:ln w="19050">
            <a:solidFill>
              <a:schemeClr val="accent3"/>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31" name="Text Placeholder 3"/>
          <p:cNvSpPr>
            <a:spLocks noGrp="1"/>
          </p:cNvSpPr>
          <p:nvPr>
            <p:ph type="body" sz="half" idx="22"/>
          </p:nvPr>
        </p:nvSpPr>
        <p:spPr>
          <a:xfrm>
            <a:off x="1006906" y="5253495"/>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23"/>
          </p:nvPr>
        </p:nvSpPr>
        <p:spPr>
          <a:xfrm>
            <a:off x="999882" y="4978892"/>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8758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nodePh="1">
                                  <p:stCondLst>
                                    <p:cond delay="0"/>
                                  </p:stCondLst>
                                  <p:endCondLst>
                                    <p:cond evt="begin" delay="0">
                                      <p:tn val="10"/>
                                    </p:cond>
                                  </p:end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left)">
                                      <p:cBhvr>
                                        <p:cTn id="12" dur="500"/>
                                        <p:tgtEl>
                                          <p:spTgt spid="10">
                                            <p:txEl>
                                              <p:pRg st="0" end="0"/>
                                            </p:txEl>
                                          </p:spTgt>
                                        </p:tgtEl>
                                      </p:cBhvr>
                                    </p:animEffect>
                                  </p:childTnLst>
                                </p:cTn>
                              </p:par>
                            </p:childTnLst>
                          </p:cTn>
                        </p:par>
                        <p:par>
                          <p:cTn id="13" fill="hold">
                            <p:stCondLst>
                              <p:cond delay="1500"/>
                            </p:stCondLst>
                            <p:childTnLst>
                              <p:par>
                                <p:cTn id="14" presetID="22" presetClass="entr" presetSubtype="8" fill="hold" grpId="0" nodeType="afterEffect" nodePh="1">
                                  <p:stCondLst>
                                    <p:cond delay="0"/>
                                  </p:stCondLst>
                                  <p:endCondLst>
                                    <p:cond evt="begin" delay="0">
                                      <p:tn val="14"/>
                                    </p:cond>
                                  </p:end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left)">
                                      <p:cBhvr>
                                        <p:cTn id="16" dur="500"/>
                                        <p:tgtEl>
                                          <p:spTgt spid="9">
                                            <p:txEl>
                                              <p:pRg st="0" end="0"/>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1000" fill="hold"/>
                                        <p:tgtEl>
                                          <p:spTgt spid="26"/>
                                        </p:tgtEl>
                                        <p:attrNameLst>
                                          <p:attrName>ppt_x</p:attrName>
                                        </p:attrNameLst>
                                      </p:cBhvr>
                                      <p:tavLst>
                                        <p:tav tm="0">
                                          <p:val>
                                            <p:strVal val="#ppt_x"/>
                                          </p:val>
                                        </p:tav>
                                        <p:tav tm="100000">
                                          <p:val>
                                            <p:strVal val="#ppt_x"/>
                                          </p:val>
                                        </p:tav>
                                      </p:tavLst>
                                    </p:anim>
                                    <p:anim calcmode="lin" valueType="num">
                                      <p:cBhvr additive="base">
                                        <p:cTn id="25" dur="1000" fill="hold"/>
                                        <p:tgtEl>
                                          <p:spTgt spid="26"/>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2" presetClass="entr" presetSubtype="8" fill="hold" grpId="0" nodeType="afterEffect" nodePh="1">
                                  <p:stCondLst>
                                    <p:cond delay="0"/>
                                  </p:stCondLst>
                                  <p:endCondLst>
                                    <p:cond evt="begin" delay="0">
                                      <p:tn val="27"/>
                                    </p:cond>
                                  </p:endCondLst>
                                  <p:childTnLst>
                                    <p:set>
                                      <p:cBhvr>
                                        <p:cTn id="28" dur="1" fill="hold">
                                          <p:stCondLst>
                                            <p:cond delay="0"/>
                                          </p:stCondLst>
                                        </p:cTn>
                                        <p:tgtEl>
                                          <p:spTgt spid="28">
                                            <p:txEl>
                                              <p:pRg st="0" end="0"/>
                                            </p:txEl>
                                          </p:spTgt>
                                        </p:tgtEl>
                                        <p:attrNameLst>
                                          <p:attrName>style.visibility</p:attrName>
                                        </p:attrNameLst>
                                      </p:cBhvr>
                                      <p:to>
                                        <p:strVal val="visible"/>
                                      </p:to>
                                    </p:set>
                                    <p:animEffect transition="in" filter="wipe(left)">
                                      <p:cBhvr>
                                        <p:cTn id="29" dur="500"/>
                                        <p:tgtEl>
                                          <p:spTgt spid="28">
                                            <p:txEl>
                                              <p:pRg st="0" end="0"/>
                                            </p:txEl>
                                          </p:spTgt>
                                        </p:tgtEl>
                                      </p:cBhvr>
                                    </p:animEffect>
                                  </p:childTnLst>
                                </p:cTn>
                              </p:par>
                            </p:childTnLst>
                          </p:cTn>
                        </p:par>
                        <p:par>
                          <p:cTn id="30" fill="hold">
                            <p:stCondLst>
                              <p:cond delay="4000"/>
                            </p:stCondLst>
                            <p:childTnLst>
                              <p:par>
                                <p:cTn id="31" presetID="22" presetClass="entr" presetSubtype="8" fill="hold" grpId="0" nodeType="afterEffect" nodePh="1">
                                  <p:stCondLst>
                                    <p:cond delay="0"/>
                                  </p:stCondLst>
                                  <p:endCondLst>
                                    <p:cond evt="begin" delay="0">
                                      <p:tn val="31"/>
                                    </p:cond>
                                  </p:endCondLst>
                                  <p:childTnLst>
                                    <p:set>
                                      <p:cBhvr>
                                        <p:cTn id="32" dur="1" fill="hold">
                                          <p:stCondLst>
                                            <p:cond delay="0"/>
                                          </p:stCondLst>
                                        </p:cTn>
                                        <p:tgtEl>
                                          <p:spTgt spid="27">
                                            <p:txEl>
                                              <p:pRg st="0" end="0"/>
                                            </p:txEl>
                                          </p:spTgt>
                                        </p:tgtEl>
                                        <p:attrNameLst>
                                          <p:attrName>style.visibility</p:attrName>
                                        </p:attrNameLst>
                                      </p:cBhvr>
                                      <p:to>
                                        <p:strVal val="visible"/>
                                      </p:to>
                                    </p:set>
                                    <p:animEffect transition="in" filter="wipe(left)">
                                      <p:cBhvr>
                                        <p:cTn id="33" dur="500"/>
                                        <p:tgtEl>
                                          <p:spTgt spid="27">
                                            <p:txEl>
                                              <p:pRg st="0" end="0"/>
                                            </p:txEl>
                                          </p:spTgt>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par>
                          <p:cTn id="38" fill="hold">
                            <p:stCondLst>
                              <p:cond delay="50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1000" fill="hold"/>
                                        <p:tgtEl>
                                          <p:spTgt spid="30"/>
                                        </p:tgtEl>
                                        <p:attrNameLst>
                                          <p:attrName>ppt_x</p:attrName>
                                        </p:attrNameLst>
                                      </p:cBhvr>
                                      <p:tavLst>
                                        <p:tav tm="0">
                                          <p:val>
                                            <p:strVal val="#ppt_x"/>
                                          </p:val>
                                        </p:tav>
                                        <p:tav tm="100000">
                                          <p:val>
                                            <p:strVal val="#ppt_x"/>
                                          </p:val>
                                        </p:tav>
                                      </p:tavLst>
                                    </p:anim>
                                    <p:anim calcmode="lin" valueType="num">
                                      <p:cBhvr additive="base">
                                        <p:cTn id="42" dur="1000" fill="hold"/>
                                        <p:tgtEl>
                                          <p:spTgt spid="30"/>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2" presetClass="entr" presetSubtype="8" fill="hold" grpId="0" nodeType="afterEffect" nodePh="1">
                                  <p:stCondLst>
                                    <p:cond delay="0"/>
                                  </p:stCondLst>
                                  <p:endCondLst>
                                    <p:cond evt="begin" delay="0">
                                      <p:tn val="44"/>
                                    </p:cond>
                                  </p:endCondLst>
                                  <p:childTnLst>
                                    <p:set>
                                      <p:cBhvr>
                                        <p:cTn id="45" dur="1" fill="hold">
                                          <p:stCondLst>
                                            <p:cond delay="0"/>
                                          </p:stCondLst>
                                        </p:cTn>
                                        <p:tgtEl>
                                          <p:spTgt spid="32">
                                            <p:txEl>
                                              <p:pRg st="0" end="0"/>
                                            </p:txEl>
                                          </p:spTgt>
                                        </p:tgtEl>
                                        <p:attrNameLst>
                                          <p:attrName>style.visibility</p:attrName>
                                        </p:attrNameLst>
                                      </p:cBhvr>
                                      <p:to>
                                        <p:strVal val="visible"/>
                                      </p:to>
                                    </p:set>
                                    <p:animEffect transition="in" filter="wipe(left)">
                                      <p:cBhvr>
                                        <p:cTn id="46" dur="500"/>
                                        <p:tgtEl>
                                          <p:spTgt spid="32">
                                            <p:txEl>
                                              <p:pRg st="0" end="0"/>
                                            </p:txEl>
                                          </p:spTgt>
                                        </p:tgtEl>
                                      </p:cBhvr>
                                    </p:animEffect>
                                  </p:childTnLst>
                                </p:cTn>
                              </p:par>
                            </p:childTnLst>
                          </p:cTn>
                        </p:par>
                        <p:par>
                          <p:cTn id="47" fill="hold">
                            <p:stCondLst>
                              <p:cond delay="6500"/>
                            </p:stCondLst>
                            <p:childTnLst>
                              <p:par>
                                <p:cTn id="48" presetID="22" presetClass="entr" presetSubtype="8" fill="hold" grpId="0" nodeType="afterEffect" nodePh="1">
                                  <p:stCondLst>
                                    <p:cond delay="0"/>
                                  </p:stCondLst>
                                  <p:endCondLst>
                                    <p:cond evt="begin" delay="0">
                                      <p:tn val="48"/>
                                    </p:cond>
                                  </p:endCondLst>
                                  <p:childTnLst>
                                    <p:set>
                                      <p:cBhvr>
                                        <p:cTn id="49" dur="1" fill="hold">
                                          <p:stCondLst>
                                            <p:cond delay="0"/>
                                          </p:stCondLst>
                                        </p:cTn>
                                        <p:tgtEl>
                                          <p:spTgt spid="31">
                                            <p:txEl>
                                              <p:pRg st="0" end="0"/>
                                            </p:txEl>
                                          </p:spTgt>
                                        </p:tgtEl>
                                        <p:attrNameLst>
                                          <p:attrName>style.visibility</p:attrName>
                                        </p:attrNameLst>
                                      </p:cBhvr>
                                      <p:to>
                                        <p:strVal val="visible"/>
                                      </p:to>
                                    </p:set>
                                    <p:animEffect transition="in" filter="wipe(left)">
                                      <p:cBhvr>
                                        <p:cTn id="50" dur="500"/>
                                        <p:tgtEl>
                                          <p:spTgt spid="31">
                                            <p:txEl>
                                              <p:pRg st="0" end="0"/>
                                            </p:txEl>
                                          </p:spTgt>
                                        </p:tgtEl>
                                      </p:cBhvr>
                                    </p:animEffect>
                                  </p:childTnLst>
                                </p:cTn>
                              </p:par>
                            </p:childTnLst>
                          </p:cTn>
                        </p:par>
                        <p:par>
                          <p:cTn id="51" fill="hold">
                            <p:stCondLst>
                              <p:cond delay="7000"/>
                            </p:stCondLst>
                            <p:childTnLst>
                              <p:par>
                                <p:cTn id="52" presetID="22" presetClass="entr" presetSubtype="8"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7500"/>
                            </p:stCondLst>
                            <p:childTnLst>
                              <p:par>
                                <p:cTn id="59" presetID="10" presetClass="entr" presetSubtype="0" fill="hold" grpId="0" nodeType="afterEffect">
                                  <p:stCondLst>
                                    <p:cond delay="0"/>
                                  </p:stCondLst>
                                  <p:childTnLst>
                                    <p:set>
                                      <p:cBhvr>
                                        <p:cTn id="60" dur="1" fill="hold">
                                          <p:stCondLst>
                                            <p:cond delay="0"/>
                                          </p:stCondLst>
                                        </p:cTn>
                                        <p:tgtEl>
                                          <p:spTgt spid="21">
                                            <p:txEl>
                                              <p:pRg st="0" end="0"/>
                                            </p:txEl>
                                          </p:spTgt>
                                        </p:tgtEl>
                                        <p:attrNameLst>
                                          <p:attrName>style.visibility</p:attrName>
                                        </p:attrNameLst>
                                      </p:cBhvr>
                                      <p:to>
                                        <p:strVal val="visible"/>
                                      </p:to>
                                    </p:set>
                                    <p:animEffect transition="in" filter="fade">
                                      <p:cBhvr>
                                        <p:cTn id="61"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animBg="1"/>
      <p:bldP spid="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25" grpId="0" animBg="1"/>
      <p:bldP spid="26" grpId="0" animBg="1"/>
      <p:bldP spid="2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animBg="1"/>
      <p:bldP spid="30" grpId="0" animBg="1"/>
      <p:bldP spid="31"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Pic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6246645" y="1580973"/>
            <a:ext cx="5030956" cy="2309604"/>
          </a:xfrm>
          <a:prstGeom prst="rect">
            <a:avLst/>
          </a:prstGeom>
          <a:ln w="19050">
            <a:solidFill>
              <a:schemeClr val="accent1"/>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15" name="Picture Placeholder 7"/>
          <p:cNvSpPr>
            <a:spLocks noGrp="1"/>
          </p:cNvSpPr>
          <p:nvPr>
            <p:ph type="pic" sz="quarter" idx="11" hasCustomPrompt="1"/>
          </p:nvPr>
        </p:nvSpPr>
        <p:spPr>
          <a:xfrm>
            <a:off x="888182" y="4154287"/>
            <a:ext cx="5030956" cy="2309604"/>
          </a:xfrm>
          <a:prstGeom prst="rect">
            <a:avLst/>
          </a:prstGeom>
          <a:ln w="19050">
            <a:solidFill>
              <a:schemeClr val="accent3"/>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16" name="Rectangle 15"/>
          <p:cNvSpPr/>
          <p:nvPr userDrawn="1"/>
        </p:nvSpPr>
        <p:spPr>
          <a:xfrm>
            <a:off x="876967" y="1580971"/>
            <a:ext cx="5042171" cy="23096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Rectangle 22"/>
          <p:cNvSpPr/>
          <p:nvPr userDrawn="1"/>
        </p:nvSpPr>
        <p:spPr>
          <a:xfrm>
            <a:off x="6235429" y="4154287"/>
            <a:ext cx="5042171" cy="23096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4" name="Freeform 45"/>
          <p:cNvSpPr>
            <a:spLocks noEditPoints="1"/>
          </p:cNvSpPr>
          <p:nvPr userDrawn="1"/>
        </p:nvSpPr>
        <p:spPr bwMode="auto">
          <a:xfrm>
            <a:off x="1089056" y="21761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25" name="Text Placeholder 3"/>
          <p:cNvSpPr>
            <a:spLocks noGrp="1"/>
          </p:cNvSpPr>
          <p:nvPr>
            <p:ph type="body" sz="half" idx="15"/>
          </p:nvPr>
        </p:nvSpPr>
        <p:spPr>
          <a:xfrm>
            <a:off x="1605281" y="21559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Freeform 45"/>
          <p:cNvSpPr>
            <a:spLocks noEditPoints="1"/>
          </p:cNvSpPr>
          <p:nvPr userDrawn="1"/>
        </p:nvSpPr>
        <p:spPr bwMode="auto">
          <a:xfrm>
            <a:off x="1089056" y="27222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27" name="Text Placeholder 3"/>
          <p:cNvSpPr>
            <a:spLocks noGrp="1"/>
          </p:cNvSpPr>
          <p:nvPr>
            <p:ph type="body" sz="half" idx="16"/>
          </p:nvPr>
        </p:nvSpPr>
        <p:spPr>
          <a:xfrm>
            <a:off x="1605281" y="27020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8" name="Freeform 45"/>
          <p:cNvSpPr>
            <a:spLocks noEditPoints="1"/>
          </p:cNvSpPr>
          <p:nvPr userDrawn="1"/>
        </p:nvSpPr>
        <p:spPr bwMode="auto">
          <a:xfrm>
            <a:off x="1089056" y="32683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29" name="Text Placeholder 3"/>
          <p:cNvSpPr>
            <a:spLocks noGrp="1"/>
          </p:cNvSpPr>
          <p:nvPr>
            <p:ph type="body" sz="half" idx="17"/>
          </p:nvPr>
        </p:nvSpPr>
        <p:spPr>
          <a:xfrm>
            <a:off x="1605281" y="32481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Freeform 45"/>
          <p:cNvSpPr>
            <a:spLocks noEditPoints="1"/>
          </p:cNvSpPr>
          <p:nvPr userDrawn="1"/>
        </p:nvSpPr>
        <p:spPr bwMode="auto">
          <a:xfrm>
            <a:off x="6468775" y="474988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31" name="Text Placeholder 3"/>
          <p:cNvSpPr>
            <a:spLocks noGrp="1"/>
          </p:cNvSpPr>
          <p:nvPr>
            <p:ph type="body" sz="half" idx="18"/>
          </p:nvPr>
        </p:nvSpPr>
        <p:spPr>
          <a:xfrm>
            <a:off x="6985000" y="4729637"/>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Freeform 45"/>
          <p:cNvSpPr>
            <a:spLocks noEditPoints="1"/>
          </p:cNvSpPr>
          <p:nvPr userDrawn="1"/>
        </p:nvSpPr>
        <p:spPr bwMode="auto">
          <a:xfrm>
            <a:off x="6468775" y="53108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33" name="Text Placeholder 3"/>
          <p:cNvSpPr>
            <a:spLocks noGrp="1"/>
          </p:cNvSpPr>
          <p:nvPr>
            <p:ph type="body" sz="half" idx="19"/>
          </p:nvPr>
        </p:nvSpPr>
        <p:spPr>
          <a:xfrm>
            <a:off x="6985000" y="5290631"/>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4" name="Freeform 45"/>
          <p:cNvSpPr>
            <a:spLocks noEditPoints="1"/>
          </p:cNvSpPr>
          <p:nvPr userDrawn="1"/>
        </p:nvSpPr>
        <p:spPr bwMode="auto">
          <a:xfrm>
            <a:off x="6468775" y="587187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FFFF"/>
              </a:solidFill>
            </a:endParaRPr>
          </a:p>
        </p:txBody>
      </p:sp>
      <p:sp>
        <p:nvSpPr>
          <p:cNvPr id="35" name="Text Placeholder 3"/>
          <p:cNvSpPr>
            <a:spLocks noGrp="1"/>
          </p:cNvSpPr>
          <p:nvPr>
            <p:ph type="body" sz="half" idx="20"/>
          </p:nvPr>
        </p:nvSpPr>
        <p:spPr>
          <a:xfrm>
            <a:off x="6985000" y="5851625"/>
            <a:ext cx="4165600" cy="43487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6" name="Text Placeholder 3"/>
          <p:cNvSpPr>
            <a:spLocks noGrp="1"/>
          </p:cNvSpPr>
          <p:nvPr>
            <p:ph type="body" sz="half" idx="21"/>
          </p:nvPr>
        </p:nvSpPr>
        <p:spPr>
          <a:xfrm>
            <a:off x="1166643" y="1762260"/>
            <a:ext cx="460423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Text Placeholder 3"/>
          <p:cNvSpPr>
            <a:spLocks noGrp="1"/>
          </p:cNvSpPr>
          <p:nvPr>
            <p:ph type="body" sz="half" idx="23"/>
          </p:nvPr>
        </p:nvSpPr>
        <p:spPr>
          <a:xfrm>
            <a:off x="6468775" y="4319387"/>
            <a:ext cx="460423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966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20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wipe(left)">
                                      <p:cBhvr>
                                        <p:cTn id="19" dur="500"/>
                                        <p:tgtEl>
                                          <p:spTgt spid="36">
                                            <p:txEl>
                                              <p:pRg st="0" end="0"/>
                                            </p:txEl>
                                          </p:spTgt>
                                        </p:tgtEl>
                                      </p:cBhvr>
                                    </p:animEffect>
                                  </p:childTnLst>
                                </p:cTn>
                              </p:par>
                            </p:childTnLst>
                          </p:cTn>
                        </p:par>
                        <p:par>
                          <p:cTn id="20" fill="hold">
                            <p:stCondLst>
                              <p:cond delay="2500"/>
                            </p:stCondLst>
                            <p:childTnLst>
                              <p:par>
                                <p:cTn id="21" presetID="53"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par>
                                <p:cTn id="26" presetID="22" presetClass="entr" presetSubtype="8" fill="hold" grpId="0" nodeType="withEffect" nodePh="1">
                                  <p:stCondLst>
                                    <p:cond delay="0"/>
                                  </p:stCondLst>
                                  <p:endCondLst>
                                    <p:cond evt="begin" delay="0">
                                      <p:tn val="26"/>
                                    </p:cond>
                                  </p:endCondLst>
                                  <p:childTnLst>
                                    <p:set>
                                      <p:cBhvr>
                                        <p:cTn id="27" dur="1" fill="hold">
                                          <p:stCondLst>
                                            <p:cond delay="0"/>
                                          </p:stCondLst>
                                        </p:cTn>
                                        <p:tgtEl>
                                          <p:spTgt spid="25">
                                            <p:txEl>
                                              <p:pRg st="0" end="0"/>
                                            </p:txEl>
                                          </p:spTgt>
                                        </p:tgtEl>
                                        <p:attrNameLst>
                                          <p:attrName>style.visibility</p:attrName>
                                        </p:attrNameLst>
                                      </p:cBhvr>
                                      <p:to>
                                        <p:strVal val="visible"/>
                                      </p:to>
                                    </p:set>
                                    <p:animEffect transition="in" filter="wipe(left)">
                                      <p:cBhvr>
                                        <p:cTn id="28" dur="500"/>
                                        <p:tgtEl>
                                          <p:spTgt spid="25">
                                            <p:txEl>
                                              <p:pRg st="0" end="0"/>
                                            </p:txEl>
                                          </p:spTgt>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22" presetClass="entr" presetSubtype="8" fill="hold" grpId="0" nodeType="withEffect" nodePh="1">
                                  <p:stCondLst>
                                    <p:cond delay="0"/>
                                  </p:stCondLst>
                                  <p:endCondLst>
                                    <p:cond evt="begin" delay="0">
                                      <p:tn val="35"/>
                                    </p:cond>
                                  </p:endCondLst>
                                  <p:childTnLst>
                                    <p:set>
                                      <p:cBhvr>
                                        <p:cTn id="36" dur="1" fill="hold">
                                          <p:stCondLst>
                                            <p:cond delay="0"/>
                                          </p:stCondLst>
                                        </p:cTn>
                                        <p:tgtEl>
                                          <p:spTgt spid="27">
                                            <p:txEl>
                                              <p:pRg st="0" end="0"/>
                                            </p:txEl>
                                          </p:spTgt>
                                        </p:tgtEl>
                                        <p:attrNameLst>
                                          <p:attrName>style.visibility</p:attrName>
                                        </p:attrNameLst>
                                      </p:cBhvr>
                                      <p:to>
                                        <p:strVal val="visible"/>
                                      </p:to>
                                    </p:set>
                                    <p:animEffect transition="in" filter="wipe(left)">
                                      <p:cBhvr>
                                        <p:cTn id="37" dur="500"/>
                                        <p:tgtEl>
                                          <p:spTgt spid="27">
                                            <p:txEl>
                                              <p:pRg st="0" end="0"/>
                                            </p:txEl>
                                          </p:spTgt>
                                        </p:tgtEl>
                                      </p:cBhvr>
                                    </p:animEffect>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par>
                                <p:cTn id="44" presetID="22" presetClass="entr" presetSubtype="8" fill="hold" grpId="0" nodeType="withEffect" nodePh="1">
                                  <p:stCondLst>
                                    <p:cond delay="0"/>
                                  </p:stCondLst>
                                  <p:endCondLst>
                                    <p:cond evt="begin" delay="0">
                                      <p:tn val="44"/>
                                    </p:cond>
                                  </p:endCondLst>
                                  <p:childTnLst>
                                    <p:set>
                                      <p:cBhvr>
                                        <p:cTn id="45" dur="1" fill="hold">
                                          <p:stCondLst>
                                            <p:cond delay="0"/>
                                          </p:stCondLst>
                                        </p:cTn>
                                        <p:tgtEl>
                                          <p:spTgt spid="29">
                                            <p:txEl>
                                              <p:pRg st="0" end="0"/>
                                            </p:txEl>
                                          </p:spTgt>
                                        </p:tgtEl>
                                        <p:attrNameLst>
                                          <p:attrName>style.visibility</p:attrName>
                                        </p:attrNameLst>
                                      </p:cBhvr>
                                      <p:to>
                                        <p:strVal val="visible"/>
                                      </p:to>
                                    </p:set>
                                    <p:animEffect transition="in" filter="wipe(left)">
                                      <p:cBhvr>
                                        <p:cTn id="46" dur="500"/>
                                        <p:tgtEl>
                                          <p:spTgt spid="29">
                                            <p:txEl>
                                              <p:pRg st="0" end="0"/>
                                            </p:txEl>
                                          </p:spTgt>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par>
                          <p:cTn id="55" fill="hold">
                            <p:stCondLst>
                              <p:cond delay="5000"/>
                            </p:stCondLst>
                            <p:childTnLst>
                              <p:par>
                                <p:cTn id="56" presetID="22" presetClass="entr" presetSubtype="8" fill="hold" grpId="0" nodeType="afterEffect" nodePh="1">
                                  <p:stCondLst>
                                    <p:cond delay="0"/>
                                  </p:stCondLst>
                                  <p:endCondLst>
                                    <p:cond evt="begin" delay="0">
                                      <p:tn val="56"/>
                                    </p:cond>
                                  </p:endCondLst>
                                  <p:childTnLst>
                                    <p:set>
                                      <p:cBhvr>
                                        <p:cTn id="57" dur="1" fill="hold">
                                          <p:stCondLst>
                                            <p:cond delay="0"/>
                                          </p:stCondLst>
                                        </p:cTn>
                                        <p:tgtEl>
                                          <p:spTgt spid="38">
                                            <p:txEl>
                                              <p:pRg st="0" end="0"/>
                                            </p:txEl>
                                          </p:spTgt>
                                        </p:tgtEl>
                                        <p:attrNameLst>
                                          <p:attrName>style.visibility</p:attrName>
                                        </p:attrNameLst>
                                      </p:cBhvr>
                                      <p:to>
                                        <p:strVal val="visible"/>
                                      </p:to>
                                    </p:set>
                                    <p:animEffect transition="in" filter="wipe(left)">
                                      <p:cBhvr>
                                        <p:cTn id="58" dur="500"/>
                                        <p:tgtEl>
                                          <p:spTgt spid="38">
                                            <p:txEl>
                                              <p:pRg st="0" end="0"/>
                                            </p:txEl>
                                          </p:spTgt>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500" fill="hold"/>
                                        <p:tgtEl>
                                          <p:spTgt spid="30"/>
                                        </p:tgtEl>
                                        <p:attrNameLst>
                                          <p:attrName>ppt_w</p:attrName>
                                        </p:attrNameLst>
                                      </p:cBhvr>
                                      <p:tavLst>
                                        <p:tav tm="0">
                                          <p:val>
                                            <p:fltVal val="0"/>
                                          </p:val>
                                        </p:tav>
                                        <p:tav tm="100000">
                                          <p:val>
                                            <p:strVal val="#ppt_w"/>
                                          </p:val>
                                        </p:tav>
                                      </p:tavLst>
                                    </p:anim>
                                    <p:anim calcmode="lin" valueType="num">
                                      <p:cBhvr>
                                        <p:cTn id="63" dur="500" fill="hold"/>
                                        <p:tgtEl>
                                          <p:spTgt spid="30"/>
                                        </p:tgtEl>
                                        <p:attrNameLst>
                                          <p:attrName>ppt_h</p:attrName>
                                        </p:attrNameLst>
                                      </p:cBhvr>
                                      <p:tavLst>
                                        <p:tav tm="0">
                                          <p:val>
                                            <p:fltVal val="0"/>
                                          </p:val>
                                        </p:tav>
                                        <p:tav tm="100000">
                                          <p:val>
                                            <p:strVal val="#ppt_h"/>
                                          </p:val>
                                        </p:tav>
                                      </p:tavLst>
                                    </p:anim>
                                    <p:animEffect transition="in" filter="fade">
                                      <p:cBhvr>
                                        <p:cTn id="64" dur="500"/>
                                        <p:tgtEl>
                                          <p:spTgt spid="30"/>
                                        </p:tgtEl>
                                      </p:cBhvr>
                                    </p:animEffect>
                                  </p:childTnLst>
                                </p:cTn>
                              </p:par>
                            </p:childTnLst>
                          </p:cTn>
                        </p:par>
                        <p:par>
                          <p:cTn id="65" fill="hold">
                            <p:stCondLst>
                              <p:cond delay="6000"/>
                            </p:stCondLst>
                            <p:childTnLst>
                              <p:par>
                                <p:cTn id="66" presetID="22" presetClass="entr" presetSubtype="8" fill="hold" grpId="0" nodeType="afterEffect" nodePh="1">
                                  <p:stCondLst>
                                    <p:cond delay="0"/>
                                  </p:stCondLst>
                                  <p:endCondLst>
                                    <p:cond evt="begin" delay="0">
                                      <p:tn val="66"/>
                                    </p:cond>
                                  </p:endCondLst>
                                  <p:childTnLst>
                                    <p:set>
                                      <p:cBhvr>
                                        <p:cTn id="67" dur="1" fill="hold">
                                          <p:stCondLst>
                                            <p:cond delay="0"/>
                                          </p:stCondLst>
                                        </p:cTn>
                                        <p:tgtEl>
                                          <p:spTgt spid="31">
                                            <p:txEl>
                                              <p:pRg st="0" end="0"/>
                                            </p:txEl>
                                          </p:spTgt>
                                        </p:tgtEl>
                                        <p:attrNameLst>
                                          <p:attrName>style.visibility</p:attrName>
                                        </p:attrNameLst>
                                      </p:cBhvr>
                                      <p:to>
                                        <p:strVal val="visible"/>
                                      </p:to>
                                    </p:set>
                                    <p:animEffect transition="in" filter="wipe(left)">
                                      <p:cBhvr>
                                        <p:cTn id="68" dur="500"/>
                                        <p:tgtEl>
                                          <p:spTgt spid="31">
                                            <p:txEl>
                                              <p:pRg st="0" end="0"/>
                                            </p:txEl>
                                          </p:spTgt>
                                        </p:tgtEl>
                                      </p:cBhvr>
                                    </p:animEffect>
                                  </p:childTnLst>
                                </p:cTn>
                              </p:par>
                            </p:childTnLst>
                          </p:cTn>
                        </p:par>
                        <p:par>
                          <p:cTn id="69" fill="hold">
                            <p:stCondLst>
                              <p:cond delay="6500"/>
                            </p:stCondLst>
                            <p:childTnLst>
                              <p:par>
                                <p:cTn id="70" presetID="53"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par>
                                <p:cTn id="75" presetID="22" presetClass="entr" presetSubtype="8" fill="hold" grpId="0" nodeType="withEffect" nodePh="1">
                                  <p:stCondLst>
                                    <p:cond delay="0"/>
                                  </p:stCondLst>
                                  <p:endCondLst>
                                    <p:cond evt="begin" delay="0">
                                      <p:tn val="75"/>
                                    </p:cond>
                                  </p:endCondLst>
                                  <p:childTnLst>
                                    <p:set>
                                      <p:cBhvr>
                                        <p:cTn id="76" dur="1" fill="hold">
                                          <p:stCondLst>
                                            <p:cond delay="0"/>
                                          </p:stCondLst>
                                        </p:cTn>
                                        <p:tgtEl>
                                          <p:spTgt spid="33">
                                            <p:txEl>
                                              <p:pRg st="0" end="0"/>
                                            </p:txEl>
                                          </p:spTgt>
                                        </p:tgtEl>
                                        <p:attrNameLst>
                                          <p:attrName>style.visibility</p:attrName>
                                        </p:attrNameLst>
                                      </p:cBhvr>
                                      <p:to>
                                        <p:strVal val="visible"/>
                                      </p:to>
                                    </p:set>
                                    <p:animEffect transition="in" filter="wipe(left)">
                                      <p:cBhvr>
                                        <p:cTn id="77" dur="500"/>
                                        <p:tgtEl>
                                          <p:spTgt spid="33">
                                            <p:txEl>
                                              <p:pRg st="0" end="0"/>
                                            </p:txEl>
                                          </p:spTgt>
                                        </p:tgtEl>
                                      </p:cBhvr>
                                    </p:animEffect>
                                  </p:childTnLst>
                                </p:cTn>
                              </p:par>
                            </p:childTnLst>
                          </p:cTn>
                        </p:par>
                        <p:par>
                          <p:cTn id="78" fill="hold">
                            <p:stCondLst>
                              <p:cond delay="7000"/>
                            </p:stCondLst>
                            <p:childTnLst>
                              <p:par>
                                <p:cTn id="79" presetID="53"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par>
                                <p:cTn id="84" presetID="22" presetClass="entr" presetSubtype="8" fill="hold" grpId="0" nodeType="withEffect" nodePh="1">
                                  <p:stCondLst>
                                    <p:cond delay="0"/>
                                  </p:stCondLst>
                                  <p:endCondLst>
                                    <p:cond evt="begin" delay="0">
                                      <p:tn val="84"/>
                                    </p:cond>
                                  </p:endCondLst>
                                  <p:childTnLst>
                                    <p:set>
                                      <p:cBhvr>
                                        <p:cTn id="85" dur="1" fill="hold">
                                          <p:stCondLst>
                                            <p:cond delay="0"/>
                                          </p:stCondLst>
                                        </p:cTn>
                                        <p:tgtEl>
                                          <p:spTgt spid="35">
                                            <p:txEl>
                                              <p:pRg st="0" end="0"/>
                                            </p:txEl>
                                          </p:spTgt>
                                        </p:tgtEl>
                                        <p:attrNameLst>
                                          <p:attrName>style.visibility</p:attrName>
                                        </p:attrNameLst>
                                      </p:cBhvr>
                                      <p:to>
                                        <p:strVal val="visible"/>
                                      </p:to>
                                    </p:set>
                                    <p:animEffect transition="in" filter="wipe(left)">
                                      <p:cBhvr>
                                        <p:cTn id="86" dur="500"/>
                                        <p:tgtEl>
                                          <p:spTgt spid="35">
                                            <p:txEl>
                                              <p:pRg st="0" end="0"/>
                                            </p:txEl>
                                          </p:spTgt>
                                        </p:tgtEl>
                                      </p:cBhvr>
                                    </p:animEffect>
                                  </p:childTnLst>
                                </p:cTn>
                              </p:par>
                            </p:childTnLst>
                          </p:cTn>
                        </p:par>
                        <p:par>
                          <p:cTn id="87" fill="hold">
                            <p:stCondLst>
                              <p:cond delay="7500"/>
                            </p:stCondLst>
                            <p:childTnLst>
                              <p:par>
                                <p:cTn id="88" presetID="10" presetClass="entr" presetSubtype="0" fill="hold" grpId="0" nodeType="afterEffect">
                                  <p:stCondLst>
                                    <p:cond delay="0"/>
                                  </p:stCondLst>
                                  <p:childTnLst>
                                    <p:set>
                                      <p:cBhvr>
                                        <p:cTn id="89" dur="1" fill="hold">
                                          <p:stCondLst>
                                            <p:cond delay="0"/>
                                          </p:stCondLst>
                                        </p:cTn>
                                        <p:tgtEl>
                                          <p:spTgt spid="43">
                                            <p:txEl>
                                              <p:pRg st="0" end="0"/>
                                            </p:txEl>
                                          </p:spTgt>
                                        </p:tgtEl>
                                        <p:attrNameLst>
                                          <p:attrName>style.visibility</p:attrName>
                                        </p:attrNameLst>
                                      </p:cBhvr>
                                      <p:to>
                                        <p:strVal val="visible"/>
                                      </p:to>
                                    </p:set>
                                    <p:animEffect transition="in" filter="fade">
                                      <p:cBhvr>
                                        <p:cTn id="90"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23" grpId="0" animBg="1"/>
      <p:bldP spid="24" grpId="0" animBg="1"/>
      <p:bldP spid="25"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29"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animBg="1"/>
      <p:bldP spid="35" grpId="0" build="p">
        <p:tmplLst>
          <p:tmpl lvl="1">
            <p:tnLst>
              <p:par>
                <p:cTn presetID="22" presetClass="entr" presetSubtype="8" fill="hold" nodeType="withEffect" nodePh="1">
                  <p:stCondLst>
                    <p:cond delay="0"/>
                  </p:stCondLst>
                  <p:endCondLst>
                    <p:cond delay="0"/>
                  </p:end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8"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42" grpId="0"/>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Pic3">
    <p:spTree>
      <p:nvGrpSpPr>
        <p:cNvPr id="1" name=""/>
        <p:cNvGrpSpPr/>
        <p:nvPr/>
      </p:nvGrpSpPr>
      <p:grpSpPr>
        <a:xfrm>
          <a:off x="0" y="0"/>
          <a:ext cx="0" cy="0"/>
          <a:chOff x="0" y="0"/>
          <a:chExt cx="0" cy="0"/>
        </a:xfrm>
      </p:grpSpPr>
      <p:sp>
        <p:nvSpPr>
          <p:cNvPr id="15" name="Rectangle 14"/>
          <p:cNvSpPr/>
          <p:nvPr userDrawn="1"/>
        </p:nvSpPr>
        <p:spPr>
          <a:xfrm>
            <a:off x="5946023" y="1549809"/>
            <a:ext cx="5369677" cy="14879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8" name="Picture Placeholder 7"/>
          <p:cNvSpPr>
            <a:spLocks noGrp="1"/>
          </p:cNvSpPr>
          <p:nvPr>
            <p:ph type="pic" sz="quarter" idx="10" hasCustomPrompt="1"/>
          </p:nvPr>
        </p:nvSpPr>
        <p:spPr>
          <a:xfrm>
            <a:off x="864267" y="1563897"/>
            <a:ext cx="4812633" cy="1473860"/>
          </a:xfrm>
          <a:prstGeom prst="rect">
            <a:avLst/>
          </a:prstGeom>
          <a:ln w="19050">
            <a:solidFill>
              <a:schemeClr val="accent1"/>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9" name="Text Placeholder 3"/>
          <p:cNvSpPr>
            <a:spLocks noGrp="1"/>
          </p:cNvSpPr>
          <p:nvPr>
            <p:ph type="body" sz="half" idx="15"/>
          </p:nvPr>
        </p:nvSpPr>
        <p:spPr>
          <a:xfrm>
            <a:off x="6146987" y="1928552"/>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0" name="Text Placeholder 3"/>
          <p:cNvSpPr>
            <a:spLocks noGrp="1"/>
          </p:cNvSpPr>
          <p:nvPr>
            <p:ph type="body" sz="half" idx="17"/>
          </p:nvPr>
        </p:nvSpPr>
        <p:spPr>
          <a:xfrm>
            <a:off x="6139963" y="1653949"/>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6" name="Isosceles Triangle 15"/>
          <p:cNvSpPr/>
          <p:nvPr userDrawn="1"/>
        </p:nvSpPr>
        <p:spPr>
          <a:xfrm rot="5400000">
            <a:off x="5598073" y="2176454"/>
            <a:ext cx="406400" cy="24874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Rectangle 25"/>
          <p:cNvSpPr/>
          <p:nvPr userDrawn="1"/>
        </p:nvSpPr>
        <p:spPr>
          <a:xfrm>
            <a:off x="5946023" y="3175000"/>
            <a:ext cx="5369677" cy="14879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7" name="Picture Placeholder 7"/>
          <p:cNvSpPr>
            <a:spLocks noGrp="1"/>
          </p:cNvSpPr>
          <p:nvPr>
            <p:ph type="pic" sz="quarter" idx="18" hasCustomPrompt="1"/>
          </p:nvPr>
        </p:nvSpPr>
        <p:spPr>
          <a:xfrm>
            <a:off x="864267" y="3189087"/>
            <a:ext cx="4812633" cy="1473860"/>
          </a:xfrm>
          <a:prstGeom prst="rect">
            <a:avLst/>
          </a:prstGeom>
          <a:ln w="19050">
            <a:solidFill>
              <a:schemeClr val="accent2"/>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8" name="Text Placeholder 3"/>
          <p:cNvSpPr>
            <a:spLocks noGrp="1"/>
          </p:cNvSpPr>
          <p:nvPr>
            <p:ph type="body" sz="half" idx="19"/>
          </p:nvPr>
        </p:nvSpPr>
        <p:spPr>
          <a:xfrm>
            <a:off x="6146987" y="3553743"/>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9" name="Text Placeholder 3"/>
          <p:cNvSpPr>
            <a:spLocks noGrp="1"/>
          </p:cNvSpPr>
          <p:nvPr>
            <p:ph type="body" sz="half" idx="20"/>
          </p:nvPr>
        </p:nvSpPr>
        <p:spPr>
          <a:xfrm>
            <a:off x="6139963" y="3279140"/>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0" name="Isosceles Triangle 29"/>
          <p:cNvSpPr/>
          <p:nvPr userDrawn="1"/>
        </p:nvSpPr>
        <p:spPr>
          <a:xfrm rot="5400000">
            <a:off x="5598073" y="3801645"/>
            <a:ext cx="406400" cy="24874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1" name="Rectangle 30"/>
          <p:cNvSpPr/>
          <p:nvPr userDrawn="1"/>
        </p:nvSpPr>
        <p:spPr>
          <a:xfrm>
            <a:off x="5946023" y="4787900"/>
            <a:ext cx="5369677" cy="14879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2" name="Picture Placeholder 7"/>
          <p:cNvSpPr>
            <a:spLocks noGrp="1"/>
          </p:cNvSpPr>
          <p:nvPr>
            <p:ph type="pic" sz="quarter" idx="21" hasCustomPrompt="1"/>
          </p:nvPr>
        </p:nvSpPr>
        <p:spPr>
          <a:xfrm>
            <a:off x="864267" y="4801987"/>
            <a:ext cx="4812633" cy="1473860"/>
          </a:xfrm>
          <a:prstGeom prst="rect">
            <a:avLst/>
          </a:prstGeom>
          <a:ln w="19050">
            <a:solidFill>
              <a:schemeClr val="accent3"/>
            </a:solid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33" name="Text Placeholder 3"/>
          <p:cNvSpPr>
            <a:spLocks noGrp="1"/>
          </p:cNvSpPr>
          <p:nvPr>
            <p:ph type="body" sz="half" idx="22"/>
          </p:nvPr>
        </p:nvSpPr>
        <p:spPr>
          <a:xfrm>
            <a:off x="6146987" y="5166643"/>
            <a:ext cx="5016911" cy="103308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4" name="Text Placeholder 3"/>
          <p:cNvSpPr>
            <a:spLocks noGrp="1"/>
          </p:cNvSpPr>
          <p:nvPr>
            <p:ph type="body" sz="half" idx="23"/>
          </p:nvPr>
        </p:nvSpPr>
        <p:spPr>
          <a:xfrm>
            <a:off x="6139963" y="4892040"/>
            <a:ext cx="5030957"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5" name="Isosceles Triangle 34"/>
          <p:cNvSpPr/>
          <p:nvPr userDrawn="1"/>
        </p:nvSpPr>
        <p:spPr>
          <a:xfrm rot="5400000">
            <a:off x="5598073" y="5414545"/>
            <a:ext cx="406400" cy="248745"/>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9016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fade">
                                      <p:cBhvr>
                                        <p:cTn id="11" dur="500"/>
                                        <p:tgtEl>
                                          <p:spTgt spid="24">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2500"/>
                            </p:stCondLst>
                            <p:childTnLst>
                              <p:par>
                                <p:cTn id="25" presetID="22" presetClass="entr" presetSubtype="8"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left)">
                                      <p:cBhvr>
                                        <p:cTn id="27" dur="500"/>
                                        <p:tgtEl>
                                          <p:spTgt spid="10">
                                            <p:txEl>
                                              <p:pRg st="0" end="0"/>
                                            </p:txEl>
                                          </p:spTgt>
                                        </p:tgtEl>
                                      </p:cBhvr>
                                    </p:animEffect>
                                  </p:childTnLst>
                                </p:cTn>
                              </p:par>
                            </p:childTnLst>
                          </p:cTn>
                        </p:par>
                        <p:par>
                          <p:cTn id="28" fill="hold">
                            <p:stCondLst>
                              <p:cond delay="3000"/>
                            </p:stCondLst>
                            <p:childTnLst>
                              <p:par>
                                <p:cTn id="29" presetID="22" presetClass="entr" presetSubtype="8" fill="hold" grpId="0" nodeType="afterEffect" nodePh="1">
                                  <p:stCondLst>
                                    <p:cond delay="0"/>
                                  </p:stCondLst>
                                  <p:endCondLst>
                                    <p:cond evt="begin" delay="0">
                                      <p:tn val="29"/>
                                    </p:cond>
                                  </p:end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left)">
                                      <p:cBhvr>
                                        <p:cTn id="31" dur="500"/>
                                        <p:tgtEl>
                                          <p:spTgt spid="9">
                                            <p:txEl>
                                              <p:pRg st="0" end="0"/>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p:stCondLst>
                              <p:cond delay="5000"/>
                            </p:stCondLst>
                            <p:childTnLst>
                              <p:par>
                                <p:cTn id="45" presetID="22" presetClass="entr" presetSubtype="8" fill="hold" grpId="0" nodeType="afterEffect" nodePh="1">
                                  <p:stCondLst>
                                    <p:cond delay="0"/>
                                  </p:stCondLst>
                                  <p:endCondLst>
                                    <p:cond evt="begin" delay="0">
                                      <p:tn val="45"/>
                                    </p:cond>
                                  </p:endCondLst>
                                  <p:childTnLst>
                                    <p:set>
                                      <p:cBhvr>
                                        <p:cTn id="46" dur="1" fill="hold">
                                          <p:stCondLst>
                                            <p:cond delay="0"/>
                                          </p:stCondLst>
                                        </p:cTn>
                                        <p:tgtEl>
                                          <p:spTgt spid="29">
                                            <p:txEl>
                                              <p:pRg st="0" end="0"/>
                                            </p:txEl>
                                          </p:spTgt>
                                        </p:tgtEl>
                                        <p:attrNameLst>
                                          <p:attrName>style.visibility</p:attrName>
                                        </p:attrNameLst>
                                      </p:cBhvr>
                                      <p:to>
                                        <p:strVal val="visible"/>
                                      </p:to>
                                    </p:set>
                                    <p:animEffect transition="in" filter="wipe(left)">
                                      <p:cBhvr>
                                        <p:cTn id="47" dur="500"/>
                                        <p:tgtEl>
                                          <p:spTgt spid="29">
                                            <p:txEl>
                                              <p:pRg st="0" end="0"/>
                                            </p:txEl>
                                          </p:spTgt>
                                        </p:tgtEl>
                                      </p:cBhvr>
                                    </p:animEffect>
                                  </p:childTnLst>
                                </p:cTn>
                              </p:par>
                            </p:childTnLst>
                          </p:cTn>
                        </p:par>
                        <p:par>
                          <p:cTn id="48" fill="hold">
                            <p:stCondLst>
                              <p:cond delay="5500"/>
                            </p:stCondLst>
                            <p:childTnLst>
                              <p:par>
                                <p:cTn id="49" presetID="22" presetClass="entr" presetSubtype="8" fill="hold" grpId="0" nodeType="afterEffect" nodePh="1">
                                  <p:stCondLst>
                                    <p:cond delay="0"/>
                                  </p:stCondLst>
                                  <p:endCondLst>
                                    <p:cond evt="begin" delay="0">
                                      <p:tn val="49"/>
                                    </p:cond>
                                  </p:endCondLst>
                                  <p:childTnLst>
                                    <p:set>
                                      <p:cBhvr>
                                        <p:cTn id="50" dur="1" fill="hold">
                                          <p:stCondLst>
                                            <p:cond delay="0"/>
                                          </p:stCondLst>
                                        </p:cTn>
                                        <p:tgtEl>
                                          <p:spTgt spid="28">
                                            <p:txEl>
                                              <p:pRg st="0" end="0"/>
                                            </p:txEl>
                                          </p:spTgt>
                                        </p:tgtEl>
                                        <p:attrNameLst>
                                          <p:attrName>style.visibility</p:attrName>
                                        </p:attrNameLst>
                                      </p:cBhvr>
                                      <p:to>
                                        <p:strVal val="visible"/>
                                      </p:to>
                                    </p:set>
                                    <p:animEffect transition="in" filter="wipe(left)">
                                      <p:cBhvr>
                                        <p:cTn id="51" dur="500"/>
                                        <p:tgtEl>
                                          <p:spTgt spid="28">
                                            <p:txEl>
                                              <p:pRg st="0" end="0"/>
                                            </p:txEl>
                                          </p:spTgt>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childTnLst>
                          </p:cTn>
                        </p:par>
                        <p:par>
                          <p:cTn id="64" fill="hold">
                            <p:stCondLst>
                              <p:cond delay="7500"/>
                            </p:stCondLst>
                            <p:childTnLst>
                              <p:par>
                                <p:cTn id="65" presetID="22" presetClass="entr" presetSubtype="8" fill="hold" grpId="0" nodeType="afterEffect" nodePh="1">
                                  <p:stCondLst>
                                    <p:cond delay="0"/>
                                  </p:stCondLst>
                                  <p:endCondLst>
                                    <p:cond evt="begin" delay="0">
                                      <p:tn val="65"/>
                                    </p:cond>
                                  </p:endCondLst>
                                  <p:childTnLst>
                                    <p:set>
                                      <p:cBhvr>
                                        <p:cTn id="66" dur="1" fill="hold">
                                          <p:stCondLst>
                                            <p:cond delay="0"/>
                                          </p:stCondLst>
                                        </p:cTn>
                                        <p:tgtEl>
                                          <p:spTgt spid="34">
                                            <p:txEl>
                                              <p:pRg st="0" end="0"/>
                                            </p:txEl>
                                          </p:spTgt>
                                        </p:tgtEl>
                                        <p:attrNameLst>
                                          <p:attrName>style.visibility</p:attrName>
                                        </p:attrNameLst>
                                      </p:cBhvr>
                                      <p:to>
                                        <p:strVal val="visible"/>
                                      </p:to>
                                    </p:set>
                                    <p:animEffect transition="in" filter="wipe(left)">
                                      <p:cBhvr>
                                        <p:cTn id="67" dur="500"/>
                                        <p:tgtEl>
                                          <p:spTgt spid="34">
                                            <p:txEl>
                                              <p:pRg st="0" end="0"/>
                                            </p:txEl>
                                          </p:spTgt>
                                        </p:tgtEl>
                                      </p:cBhvr>
                                    </p:animEffect>
                                  </p:childTnLst>
                                </p:cTn>
                              </p:par>
                            </p:childTnLst>
                          </p:cTn>
                        </p:par>
                        <p:par>
                          <p:cTn id="68" fill="hold">
                            <p:stCondLst>
                              <p:cond delay="8000"/>
                            </p:stCondLst>
                            <p:childTnLst>
                              <p:par>
                                <p:cTn id="69" presetID="22" presetClass="entr" presetSubtype="8" fill="hold" grpId="0" nodeType="afterEffect" nodePh="1">
                                  <p:stCondLst>
                                    <p:cond delay="0"/>
                                  </p:stCondLst>
                                  <p:endCondLst>
                                    <p:cond evt="begin" delay="0">
                                      <p:tn val="69"/>
                                    </p:cond>
                                  </p:endCondLst>
                                  <p:childTnLst>
                                    <p:set>
                                      <p:cBhvr>
                                        <p:cTn id="70" dur="1" fill="hold">
                                          <p:stCondLst>
                                            <p:cond delay="0"/>
                                          </p:stCondLst>
                                        </p:cTn>
                                        <p:tgtEl>
                                          <p:spTgt spid="33">
                                            <p:txEl>
                                              <p:pRg st="0" end="0"/>
                                            </p:txEl>
                                          </p:spTgt>
                                        </p:tgtEl>
                                        <p:attrNameLst>
                                          <p:attrName>style.visibility</p:attrName>
                                        </p:attrNameLst>
                                      </p:cBhvr>
                                      <p:to>
                                        <p:strVal val="visible"/>
                                      </p:to>
                                    </p:set>
                                    <p:animEffect transition="in" filter="wipe(left)">
                                      <p:cBhvr>
                                        <p:cTn id="71"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P spid="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6" grpId="0" animBg="1"/>
      <p:bldP spid="26" grpId="0" animBg="1"/>
      <p:bldP spid="27" grpId="0" animBg="1"/>
      <p:bldP spid="2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animBg="1"/>
      <p:bldP spid="32" grpId="0" animBg="1"/>
      <p:bldP spid="33"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animBg="1"/>
      <p:bldP spid="23" grpId="0"/>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eam09">
    <p:spTree>
      <p:nvGrpSpPr>
        <p:cNvPr id="1" name=""/>
        <p:cNvGrpSpPr/>
        <p:nvPr/>
      </p:nvGrpSpPr>
      <p:grpSpPr>
        <a:xfrm>
          <a:off x="0" y="0"/>
          <a:ext cx="0" cy="0"/>
          <a:chOff x="0" y="0"/>
          <a:chExt cx="0" cy="0"/>
        </a:xfrm>
      </p:grpSpPr>
      <p:sp>
        <p:nvSpPr>
          <p:cNvPr id="34" name="Picture Placeholder 7"/>
          <p:cNvSpPr>
            <a:spLocks noGrp="1"/>
          </p:cNvSpPr>
          <p:nvPr>
            <p:ph type="pic" sz="quarter" idx="29" hasCustomPrompt="1"/>
          </p:nvPr>
        </p:nvSpPr>
        <p:spPr>
          <a:xfrm>
            <a:off x="1" y="2"/>
            <a:ext cx="12191999" cy="3530599"/>
          </a:xfrm>
          <a:prstGeom prst="rect">
            <a:avLst/>
          </a:prstGeom>
          <a:ln>
            <a:noFill/>
          </a:ln>
        </p:spPr>
        <p:txBody>
          <a:bodyPr bIns="1005840" anchor="b"/>
          <a:lstStyle>
            <a:lvl1pPr algn="ctr">
              <a:buNone/>
              <a:defRPr sz="14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0" hasCustomPrompt="1"/>
          </p:nvPr>
        </p:nvSpPr>
        <p:spPr>
          <a:xfrm>
            <a:off x="876171" y="2311400"/>
            <a:ext cx="1895355" cy="1894789"/>
          </a:xfrm>
          <a:prstGeom prst="ellipse">
            <a:avLst/>
          </a:prstGeom>
          <a:ln w="19050">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14" name="Text Placeholder 3"/>
          <p:cNvSpPr>
            <a:spLocks noGrp="1"/>
          </p:cNvSpPr>
          <p:nvPr>
            <p:ph type="body" sz="half" idx="15"/>
          </p:nvPr>
        </p:nvSpPr>
        <p:spPr>
          <a:xfrm>
            <a:off x="849403"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3" name="Picture Placeholder 7"/>
          <p:cNvSpPr>
            <a:spLocks noGrp="1"/>
          </p:cNvSpPr>
          <p:nvPr>
            <p:ph type="pic" sz="quarter" idx="17" hasCustomPrompt="1"/>
          </p:nvPr>
        </p:nvSpPr>
        <p:spPr>
          <a:xfrm>
            <a:off x="3011253" y="2311400"/>
            <a:ext cx="1895355" cy="1894789"/>
          </a:xfrm>
          <a:prstGeom prst="ellipse">
            <a:avLst/>
          </a:prstGeom>
          <a:ln w="19050">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4" name="Text Placeholder 3"/>
          <p:cNvSpPr>
            <a:spLocks noGrp="1"/>
          </p:cNvSpPr>
          <p:nvPr>
            <p:ph type="body" sz="half" idx="18"/>
          </p:nvPr>
        </p:nvSpPr>
        <p:spPr>
          <a:xfrm>
            <a:off x="2984486"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7" name="Picture Placeholder 7"/>
          <p:cNvSpPr>
            <a:spLocks noGrp="1"/>
          </p:cNvSpPr>
          <p:nvPr>
            <p:ph type="pic" sz="quarter" idx="20" hasCustomPrompt="1"/>
          </p:nvPr>
        </p:nvSpPr>
        <p:spPr>
          <a:xfrm>
            <a:off x="5131883" y="2311400"/>
            <a:ext cx="1895355" cy="1894789"/>
          </a:xfrm>
          <a:prstGeom prst="ellipse">
            <a:avLst/>
          </a:prstGeom>
          <a:ln w="19050">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8" name="Text Placeholder 3"/>
          <p:cNvSpPr>
            <a:spLocks noGrp="1"/>
          </p:cNvSpPr>
          <p:nvPr>
            <p:ph type="body" sz="half" idx="21"/>
          </p:nvPr>
        </p:nvSpPr>
        <p:spPr>
          <a:xfrm>
            <a:off x="5105115"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3" hasCustomPrompt="1"/>
          </p:nvPr>
        </p:nvSpPr>
        <p:spPr>
          <a:xfrm>
            <a:off x="7241707" y="2311400"/>
            <a:ext cx="1895355" cy="1894789"/>
          </a:xfrm>
          <a:prstGeom prst="ellipse">
            <a:avLst/>
          </a:prstGeom>
          <a:ln w="19050">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3" name="Text Placeholder 3"/>
          <p:cNvSpPr>
            <a:spLocks noGrp="1"/>
          </p:cNvSpPr>
          <p:nvPr>
            <p:ph type="body" sz="half" idx="24"/>
          </p:nvPr>
        </p:nvSpPr>
        <p:spPr>
          <a:xfrm>
            <a:off x="7214939"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8" name="Picture Placeholder 7"/>
          <p:cNvSpPr>
            <a:spLocks noGrp="1"/>
          </p:cNvSpPr>
          <p:nvPr>
            <p:ph type="pic" sz="quarter" idx="26" hasCustomPrompt="1"/>
          </p:nvPr>
        </p:nvSpPr>
        <p:spPr>
          <a:xfrm>
            <a:off x="9373141" y="2311400"/>
            <a:ext cx="1895355" cy="1894789"/>
          </a:xfrm>
          <a:prstGeom prst="ellipse">
            <a:avLst/>
          </a:prstGeom>
          <a:ln w="19050">
            <a:solidFill>
              <a:schemeClr val="accent5"/>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9" name="Text Placeholder 3"/>
          <p:cNvSpPr>
            <a:spLocks noGrp="1"/>
          </p:cNvSpPr>
          <p:nvPr>
            <p:ph type="body" sz="half" idx="27"/>
          </p:nvPr>
        </p:nvSpPr>
        <p:spPr>
          <a:xfrm>
            <a:off x="9346374" y="4948996"/>
            <a:ext cx="1948892" cy="1231107"/>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1" name="Rectangle 20"/>
          <p:cNvSpPr/>
          <p:nvPr userDrawn="1"/>
        </p:nvSpPr>
        <p:spPr>
          <a:xfrm>
            <a:off x="1029233" y="4160796"/>
            <a:ext cx="1589233"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Text Placeholder 3"/>
          <p:cNvSpPr>
            <a:spLocks noGrp="1"/>
          </p:cNvSpPr>
          <p:nvPr>
            <p:ph type="body" sz="half" idx="16"/>
          </p:nvPr>
        </p:nvSpPr>
        <p:spPr>
          <a:xfrm>
            <a:off x="1140227"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3164316" y="4160796"/>
            <a:ext cx="1589233"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Text Placeholder 3"/>
          <p:cNvSpPr>
            <a:spLocks noGrp="1"/>
          </p:cNvSpPr>
          <p:nvPr>
            <p:ph type="body" sz="half" idx="19"/>
          </p:nvPr>
        </p:nvSpPr>
        <p:spPr>
          <a:xfrm>
            <a:off x="3275309"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9" name="Rectangle 28"/>
          <p:cNvSpPr/>
          <p:nvPr userDrawn="1"/>
        </p:nvSpPr>
        <p:spPr>
          <a:xfrm>
            <a:off x="5284945" y="4160796"/>
            <a:ext cx="1589233" cy="711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0" name="Text Placeholder 3"/>
          <p:cNvSpPr>
            <a:spLocks noGrp="1"/>
          </p:cNvSpPr>
          <p:nvPr>
            <p:ph type="body" sz="half" idx="22"/>
          </p:nvPr>
        </p:nvSpPr>
        <p:spPr>
          <a:xfrm>
            <a:off x="5395939"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5" name="Rectangle 34"/>
          <p:cNvSpPr/>
          <p:nvPr userDrawn="1"/>
        </p:nvSpPr>
        <p:spPr>
          <a:xfrm>
            <a:off x="7394769" y="4160796"/>
            <a:ext cx="1589233" cy="711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 name="Text Placeholder 3"/>
          <p:cNvSpPr>
            <a:spLocks noGrp="1"/>
          </p:cNvSpPr>
          <p:nvPr>
            <p:ph type="body" sz="half" idx="25"/>
          </p:nvPr>
        </p:nvSpPr>
        <p:spPr>
          <a:xfrm>
            <a:off x="7505763"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Rectangle 40"/>
          <p:cNvSpPr/>
          <p:nvPr userDrawn="1"/>
        </p:nvSpPr>
        <p:spPr>
          <a:xfrm>
            <a:off x="9526204" y="4160796"/>
            <a:ext cx="1589233" cy="711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4" name="Text Placeholder 3"/>
          <p:cNvSpPr>
            <a:spLocks noGrp="1"/>
          </p:cNvSpPr>
          <p:nvPr>
            <p:ph type="body" sz="half" idx="28"/>
          </p:nvPr>
        </p:nvSpPr>
        <p:spPr>
          <a:xfrm>
            <a:off x="9637197" y="4285608"/>
            <a:ext cx="1367243" cy="508973"/>
          </a:xfrm>
          <a:prstGeom prst="rect">
            <a:avLst/>
          </a:prstGeom>
        </p:spPr>
        <p:txBody>
          <a:bodyPr wrap="square" lIns="0" tIns="0" rIns="0" bIns="0" anchor="ctr">
            <a:noAutofit/>
          </a:bodyPr>
          <a:lstStyle>
            <a:lvl1pPr marL="0" indent="0" algn="ctr">
              <a:buNone/>
              <a:defRPr sz="1467" b="1" baseline="0">
                <a:solidFill>
                  <a:schemeClr val="bg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5"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46"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241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par>
                          <p:cTn id="22" fill="hold">
                            <p:stCondLst>
                              <p:cond delay="2000"/>
                            </p:stCondLst>
                            <p:childTnLst>
                              <p:par>
                                <p:cTn id="23" presetID="22" presetClass="entr" presetSubtype="4" fill="hold" grpId="0" nodeType="afterEffect" nodePh="1">
                                  <p:stCondLst>
                                    <p:cond delay="0"/>
                                  </p:stCondLst>
                                  <p:endCondLst>
                                    <p:cond evt="begin" delay="0">
                                      <p:tn val="23"/>
                                    </p:cond>
                                  </p:end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wipe(down)">
                                      <p:cBhvr>
                                        <p:cTn id="25" dur="500"/>
                                        <p:tgtEl>
                                          <p:spTgt spid="22">
                                            <p:txEl>
                                              <p:pRg st="0" end="0"/>
                                            </p:txEl>
                                          </p:spTgt>
                                        </p:tgtEl>
                                      </p:cBhvr>
                                    </p:animEffect>
                                  </p:childTnLst>
                                </p:cTn>
                              </p:par>
                            </p:childTnLst>
                          </p:cTn>
                        </p:par>
                        <p:par>
                          <p:cTn id="26" fill="hold">
                            <p:stCondLst>
                              <p:cond delay="2500"/>
                            </p:stCondLst>
                            <p:childTnLst>
                              <p:par>
                                <p:cTn id="27" presetID="2" presetClass="entr" presetSubtype="4" accel="50000" decel="50000" fill="hold" grpId="0" nodeType="afterEffect" nodePh="1">
                                  <p:stCondLst>
                                    <p:cond delay="0"/>
                                  </p:stCondLst>
                                  <p:endCondLst>
                                    <p:cond evt="begin" delay="0">
                                      <p:tn val="27"/>
                                    </p:cond>
                                  </p:endCondLst>
                                  <p:childTnLst>
                                    <p:set>
                                      <p:cBhvr>
                                        <p:cTn id="28" dur="1" fill="hold">
                                          <p:stCondLst>
                                            <p:cond delay="0"/>
                                          </p:stCondLst>
                                        </p:cTn>
                                        <p:tgtEl>
                                          <p:spTgt spid="14">
                                            <p:txEl>
                                              <p:pRg st="0" end="0"/>
                                            </p:txEl>
                                          </p:spTgt>
                                        </p:tgtEl>
                                        <p:attrNameLst>
                                          <p:attrName>style.visibility</p:attrName>
                                        </p:attrNameLst>
                                      </p:cBhvr>
                                      <p:to>
                                        <p:strVal val="visible"/>
                                      </p:to>
                                    </p:set>
                                    <p:anim calcmode="lin" valueType="num">
                                      <p:cBhvr additive="base">
                                        <p:cTn id="2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childTnLst>
                          </p:cTn>
                        </p:par>
                        <p:par>
                          <p:cTn id="41" fill="hold">
                            <p:stCondLst>
                              <p:cond delay="4000"/>
                            </p:stCondLst>
                            <p:childTnLst>
                              <p:par>
                                <p:cTn id="42" presetID="22" presetClass="entr" presetSubtype="4" fill="hold" grpId="0" nodeType="afterEffect" nodePh="1">
                                  <p:stCondLst>
                                    <p:cond delay="0"/>
                                  </p:stCondLst>
                                  <p:endCondLst>
                                    <p:cond evt="begin" delay="0">
                                      <p:tn val="42"/>
                                    </p:cond>
                                  </p:end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wipe(down)">
                                      <p:cBhvr>
                                        <p:cTn id="44" dur="500"/>
                                        <p:tgtEl>
                                          <p:spTgt spid="26">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nodePh="1">
                                  <p:stCondLst>
                                    <p:cond delay="0"/>
                                  </p:stCondLst>
                                  <p:endCondLst>
                                    <p:cond evt="begin" delay="0">
                                      <p:tn val="46"/>
                                    </p:cond>
                                  </p:endCondLst>
                                  <p:childTnLst>
                                    <p:set>
                                      <p:cBhvr>
                                        <p:cTn id="47" dur="1" fill="hold">
                                          <p:stCondLst>
                                            <p:cond delay="0"/>
                                          </p:stCondLst>
                                        </p:cTn>
                                        <p:tgtEl>
                                          <p:spTgt spid="24">
                                            <p:txEl>
                                              <p:pRg st="0" end="0"/>
                                            </p:txEl>
                                          </p:spTgt>
                                        </p:tgtEl>
                                        <p:attrNameLst>
                                          <p:attrName>style.visibility</p:attrName>
                                        </p:attrNameLst>
                                      </p:cBhvr>
                                      <p:to>
                                        <p:strVal val="visible"/>
                                      </p:to>
                                    </p:set>
                                    <p:anim calcmode="lin" valueType="num">
                                      <p:cBhvr additive="base">
                                        <p:cTn id="4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5500"/>
                            </p:stCondLst>
                            <p:childTnLst>
                              <p:par>
                                <p:cTn id="57" presetID="22" presetClass="entr" presetSubtype="4"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down)">
                                      <p:cBhvr>
                                        <p:cTn id="59" dur="500"/>
                                        <p:tgtEl>
                                          <p:spTgt spid="29"/>
                                        </p:tgtEl>
                                      </p:cBhvr>
                                    </p:animEffect>
                                  </p:childTnLst>
                                </p:cTn>
                              </p:par>
                            </p:childTnLst>
                          </p:cTn>
                        </p:par>
                        <p:par>
                          <p:cTn id="60" fill="hold">
                            <p:stCondLst>
                              <p:cond delay="6000"/>
                            </p:stCondLst>
                            <p:childTnLst>
                              <p:par>
                                <p:cTn id="61" presetID="22" presetClass="entr" presetSubtype="4" fill="hold" grpId="0" nodeType="afterEffect" nodePh="1">
                                  <p:stCondLst>
                                    <p:cond delay="0"/>
                                  </p:stCondLst>
                                  <p:endCondLst>
                                    <p:cond evt="begin" delay="0">
                                      <p:tn val="61"/>
                                    </p:cond>
                                  </p:endCondLst>
                                  <p:childTnLst>
                                    <p:set>
                                      <p:cBhvr>
                                        <p:cTn id="62" dur="1" fill="hold">
                                          <p:stCondLst>
                                            <p:cond delay="0"/>
                                          </p:stCondLst>
                                        </p:cTn>
                                        <p:tgtEl>
                                          <p:spTgt spid="30">
                                            <p:txEl>
                                              <p:pRg st="0" end="0"/>
                                            </p:txEl>
                                          </p:spTgt>
                                        </p:tgtEl>
                                        <p:attrNameLst>
                                          <p:attrName>style.visibility</p:attrName>
                                        </p:attrNameLst>
                                      </p:cBhvr>
                                      <p:to>
                                        <p:strVal val="visible"/>
                                      </p:to>
                                    </p:set>
                                    <p:animEffect transition="in" filter="wipe(down)">
                                      <p:cBhvr>
                                        <p:cTn id="63" dur="500"/>
                                        <p:tgtEl>
                                          <p:spTgt spid="30">
                                            <p:txEl>
                                              <p:pRg st="0" end="0"/>
                                            </p:txEl>
                                          </p:spTgt>
                                        </p:tgtEl>
                                      </p:cBhvr>
                                    </p:animEffect>
                                  </p:childTnLst>
                                </p:cTn>
                              </p:par>
                            </p:childTnLst>
                          </p:cTn>
                        </p:par>
                        <p:par>
                          <p:cTn id="64" fill="hold">
                            <p:stCondLst>
                              <p:cond delay="6500"/>
                            </p:stCondLst>
                            <p:childTnLst>
                              <p:par>
                                <p:cTn id="65" presetID="2" presetClass="entr" presetSubtype="4" accel="50000" decel="50000" fill="hold" grpId="0" nodeType="afterEffect" nodePh="1">
                                  <p:stCondLst>
                                    <p:cond delay="0"/>
                                  </p:stCondLst>
                                  <p:endCondLst>
                                    <p:cond evt="begin" delay="0">
                                      <p:tn val="65"/>
                                    </p:cond>
                                  </p:endCondLst>
                                  <p:childTnLst>
                                    <p:set>
                                      <p:cBhvr>
                                        <p:cTn id="66" dur="1" fill="hold">
                                          <p:stCondLst>
                                            <p:cond delay="0"/>
                                          </p:stCondLst>
                                        </p:cTn>
                                        <p:tgtEl>
                                          <p:spTgt spid="28">
                                            <p:txEl>
                                              <p:pRg st="0" end="0"/>
                                            </p:txEl>
                                          </p:spTgt>
                                        </p:tgtEl>
                                        <p:attrNameLst>
                                          <p:attrName>style.visibility</p:attrName>
                                        </p:attrNameLst>
                                      </p:cBhvr>
                                      <p:to>
                                        <p:strVal val="visible"/>
                                      </p:to>
                                    </p:set>
                                    <p:anim calcmode="lin" valueType="num">
                                      <p:cBhvr additive="base">
                                        <p:cTn id="6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childTnLst>
                          </p:cTn>
                        </p:par>
                        <p:par>
                          <p:cTn id="75" fill="hold">
                            <p:stCondLst>
                              <p:cond delay="7500"/>
                            </p:stCondLst>
                            <p:childTnLst>
                              <p:par>
                                <p:cTn id="76" presetID="22" presetClass="entr" presetSubtype="4"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down)">
                                      <p:cBhvr>
                                        <p:cTn id="78" dur="500"/>
                                        <p:tgtEl>
                                          <p:spTgt spid="35"/>
                                        </p:tgtEl>
                                      </p:cBhvr>
                                    </p:animEffect>
                                  </p:childTnLst>
                                </p:cTn>
                              </p:par>
                            </p:childTnLst>
                          </p:cTn>
                        </p:par>
                        <p:par>
                          <p:cTn id="79" fill="hold">
                            <p:stCondLst>
                              <p:cond delay="8000"/>
                            </p:stCondLst>
                            <p:childTnLst>
                              <p:par>
                                <p:cTn id="80" presetID="22" presetClass="entr" presetSubtype="4" fill="hold" grpId="0" nodeType="afterEffect" nodePh="1">
                                  <p:stCondLst>
                                    <p:cond delay="0"/>
                                  </p:stCondLst>
                                  <p:endCondLst>
                                    <p:cond evt="begin" delay="0">
                                      <p:tn val="80"/>
                                    </p:cond>
                                  </p:endCondLst>
                                  <p:childTnLst>
                                    <p:set>
                                      <p:cBhvr>
                                        <p:cTn id="81" dur="1" fill="hold">
                                          <p:stCondLst>
                                            <p:cond delay="0"/>
                                          </p:stCondLst>
                                        </p:cTn>
                                        <p:tgtEl>
                                          <p:spTgt spid="36">
                                            <p:txEl>
                                              <p:pRg st="0" end="0"/>
                                            </p:txEl>
                                          </p:spTgt>
                                        </p:tgtEl>
                                        <p:attrNameLst>
                                          <p:attrName>style.visibility</p:attrName>
                                        </p:attrNameLst>
                                      </p:cBhvr>
                                      <p:to>
                                        <p:strVal val="visible"/>
                                      </p:to>
                                    </p:set>
                                    <p:animEffect transition="in" filter="wipe(down)">
                                      <p:cBhvr>
                                        <p:cTn id="82" dur="500"/>
                                        <p:tgtEl>
                                          <p:spTgt spid="36">
                                            <p:txEl>
                                              <p:pRg st="0" end="0"/>
                                            </p:txEl>
                                          </p:spTgt>
                                        </p:tgtEl>
                                      </p:cBhvr>
                                    </p:animEffect>
                                  </p:childTnLst>
                                </p:cTn>
                              </p:par>
                            </p:childTnLst>
                          </p:cTn>
                        </p:par>
                        <p:par>
                          <p:cTn id="83" fill="hold">
                            <p:stCondLst>
                              <p:cond delay="8500"/>
                            </p:stCondLst>
                            <p:childTnLst>
                              <p:par>
                                <p:cTn id="84" presetID="2" presetClass="entr" presetSubtype="4" accel="50000" decel="50000" fill="hold" grpId="0" nodeType="afterEffect" nodePh="1">
                                  <p:stCondLst>
                                    <p:cond delay="0"/>
                                  </p:stCondLst>
                                  <p:endCondLst>
                                    <p:cond evt="begin" delay="0">
                                      <p:tn val="84"/>
                                    </p:cond>
                                  </p:endCondLst>
                                  <p:childTnLst>
                                    <p:set>
                                      <p:cBhvr>
                                        <p:cTn id="85" dur="1" fill="hold">
                                          <p:stCondLst>
                                            <p:cond delay="0"/>
                                          </p:stCondLst>
                                        </p:cTn>
                                        <p:tgtEl>
                                          <p:spTgt spid="33">
                                            <p:txEl>
                                              <p:pRg st="0" end="0"/>
                                            </p:txEl>
                                          </p:spTgt>
                                        </p:tgtEl>
                                        <p:attrNameLst>
                                          <p:attrName>style.visibility</p:attrName>
                                        </p:attrNameLst>
                                      </p:cBhvr>
                                      <p:to>
                                        <p:strVal val="visible"/>
                                      </p:to>
                                    </p:set>
                                    <p:anim calcmode="lin" valueType="num">
                                      <p:cBhvr additive="base">
                                        <p:cTn id="86"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ppt_w</p:attrName>
                                        </p:attrNameLst>
                                      </p:cBhvr>
                                      <p:tavLst>
                                        <p:tav tm="0">
                                          <p:val>
                                            <p:fltVal val="0"/>
                                          </p:val>
                                        </p:tav>
                                        <p:tav tm="100000">
                                          <p:val>
                                            <p:strVal val="#ppt_w"/>
                                          </p:val>
                                        </p:tav>
                                      </p:tavLst>
                                    </p:anim>
                                    <p:anim calcmode="lin" valueType="num">
                                      <p:cBhvr>
                                        <p:cTn id="92" dur="500" fill="hold"/>
                                        <p:tgtEl>
                                          <p:spTgt spid="38"/>
                                        </p:tgtEl>
                                        <p:attrNameLst>
                                          <p:attrName>ppt_h</p:attrName>
                                        </p:attrNameLst>
                                      </p:cBhvr>
                                      <p:tavLst>
                                        <p:tav tm="0">
                                          <p:val>
                                            <p:fltVal val="0"/>
                                          </p:val>
                                        </p:tav>
                                        <p:tav tm="100000">
                                          <p:val>
                                            <p:strVal val="#ppt_h"/>
                                          </p:val>
                                        </p:tav>
                                      </p:tavLst>
                                    </p:anim>
                                    <p:animEffect transition="in" filter="fade">
                                      <p:cBhvr>
                                        <p:cTn id="93" dur="500"/>
                                        <p:tgtEl>
                                          <p:spTgt spid="38"/>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down)">
                                      <p:cBhvr>
                                        <p:cTn id="97" dur="500"/>
                                        <p:tgtEl>
                                          <p:spTgt spid="41"/>
                                        </p:tgtEl>
                                      </p:cBhvr>
                                    </p:animEffect>
                                  </p:childTnLst>
                                </p:cTn>
                              </p:par>
                            </p:childTnLst>
                          </p:cTn>
                        </p:par>
                        <p:par>
                          <p:cTn id="98" fill="hold">
                            <p:stCondLst>
                              <p:cond delay="10000"/>
                            </p:stCondLst>
                            <p:childTnLst>
                              <p:par>
                                <p:cTn id="99" presetID="22" presetClass="entr" presetSubtype="4" fill="hold" grpId="0" nodeType="afterEffect" nodePh="1">
                                  <p:stCondLst>
                                    <p:cond delay="0"/>
                                  </p:stCondLst>
                                  <p:endCondLst>
                                    <p:cond evt="begin" delay="0">
                                      <p:tn val="99"/>
                                    </p:cond>
                                  </p:endCondLst>
                                  <p:childTnLst>
                                    <p:set>
                                      <p:cBhvr>
                                        <p:cTn id="100" dur="1" fill="hold">
                                          <p:stCondLst>
                                            <p:cond delay="0"/>
                                          </p:stCondLst>
                                        </p:cTn>
                                        <p:tgtEl>
                                          <p:spTgt spid="44">
                                            <p:txEl>
                                              <p:pRg st="0" end="0"/>
                                            </p:txEl>
                                          </p:spTgt>
                                        </p:tgtEl>
                                        <p:attrNameLst>
                                          <p:attrName>style.visibility</p:attrName>
                                        </p:attrNameLst>
                                      </p:cBhvr>
                                      <p:to>
                                        <p:strVal val="visible"/>
                                      </p:to>
                                    </p:set>
                                    <p:animEffect transition="in" filter="wipe(down)">
                                      <p:cBhvr>
                                        <p:cTn id="101" dur="500"/>
                                        <p:tgtEl>
                                          <p:spTgt spid="44">
                                            <p:txEl>
                                              <p:pRg st="0" end="0"/>
                                            </p:txEl>
                                          </p:spTgt>
                                        </p:tgtEl>
                                      </p:cBhvr>
                                    </p:animEffect>
                                  </p:childTnLst>
                                </p:cTn>
                              </p:par>
                            </p:childTnLst>
                          </p:cTn>
                        </p:par>
                        <p:par>
                          <p:cTn id="102" fill="hold">
                            <p:stCondLst>
                              <p:cond delay="10500"/>
                            </p:stCondLst>
                            <p:childTnLst>
                              <p:par>
                                <p:cTn id="103" presetID="2" presetClass="entr" presetSubtype="4" accel="50000" decel="50000" fill="hold" grpId="0" nodeType="afterEffect" nodePh="1">
                                  <p:stCondLst>
                                    <p:cond delay="0"/>
                                  </p:stCondLst>
                                  <p:endCondLst>
                                    <p:cond evt="begin" delay="0">
                                      <p:tn val="103"/>
                                    </p:cond>
                                  </p:endCondLst>
                                  <p:childTnLst>
                                    <p:set>
                                      <p:cBhvr>
                                        <p:cTn id="104" dur="1" fill="hold">
                                          <p:stCondLst>
                                            <p:cond delay="0"/>
                                          </p:stCondLst>
                                        </p:cTn>
                                        <p:tgtEl>
                                          <p:spTgt spid="39">
                                            <p:txEl>
                                              <p:pRg st="0" end="0"/>
                                            </p:txEl>
                                          </p:spTgt>
                                        </p:tgtEl>
                                        <p:attrNameLst>
                                          <p:attrName>style.visibility</p:attrName>
                                        </p:attrNameLst>
                                      </p:cBhvr>
                                      <p:to>
                                        <p:strVal val="visible"/>
                                      </p:to>
                                    </p:set>
                                    <p:anim calcmode="lin" valueType="num">
                                      <p:cBhvr additive="base">
                                        <p:cTn id="10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1" accel="50000" decel="50000" fill="hold" nodeType="withEffect">
                                  <p:stCondLst>
                                    <p:cond delay="0"/>
                                  </p:stCondLst>
                                  <p:childTnLst>
                                    <p:set>
                                      <p:cBhvr>
                                        <p:cTn id="108" dur="1" fill="hold">
                                          <p:stCondLst>
                                            <p:cond delay="0"/>
                                          </p:stCondLst>
                                        </p:cTn>
                                        <p:tgtEl>
                                          <p:spTgt spid="34"/>
                                        </p:tgtEl>
                                        <p:attrNameLst>
                                          <p:attrName>style.visibility</p:attrName>
                                        </p:attrNameLst>
                                      </p:cBhvr>
                                      <p:to>
                                        <p:strVal val="visible"/>
                                      </p:to>
                                    </p:set>
                                    <p:anim calcmode="lin" valueType="num">
                                      <p:cBhvr additive="base">
                                        <p:cTn id="109" dur="1000" fill="hold"/>
                                        <p:tgtEl>
                                          <p:spTgt spid="34"/>
                                        </p:tgtEl>
                                        <p:attrNameLst>
                                          <p:attrName>ppt_x</p:attrName>
                                        </p:attrNameLst>
                                      </p:cBhvr>
                                      <p:tavLst>
                                        <p:tav tm="0">
                                          <p:val>
                                            <p:strVal val="#ppt_x"/>
                                          </p:val>
                                        </p:tav>
                                        <p:tav tm="100000">
                                          <p:val>
                                            <p:strVal val="#ppt_x"/>
                                          </p:val>
                                        </p:tav>
                                      </p:tavLst>
                                    </p:anim>
                                    <p:anim calcmode="lin" valueType="num">
                                      <p:cBhvr additive="base">
                                        <p:cTn id="110" dur="10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23" grpId="0" animBg="1"/>
      <p:bldP spid="2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2" grpId="0" animBg="1"/>
      <p:bldP spid="3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8" grpId="0" animBg="1"/>
      <p:bldP spid="3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21" grpId="0" animBg="1"/>
      <p:bldP spid="2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2"/>
                        </p:tgtEl>
                        <p:attrNameLst>
                          <p:attrName>style.visibility</p:attrName>
                        </p:attrNameLst>
                      </p:cBhvr>
                      <p:to>
                        <p:strVal val="visible"/>
                      </p:to>
                    </p:set>
                    <p:animEffect transition="in" filter="wipe(down)">
                      <p:cBhvr>
                        <p:cTn dur="500"/>
                        <p:tgtEl>
                          <p:spTgt spid="22"/>
                        </p:tgtEl>
                      </p:cBhvr>
                    </p:animEffect>
                  </p:childTnLst>
                </p:cTn>
              </p:par>
            </p:tnLst>
          </p:tmpl>
        </p:tmplLst>
      </p:bldP>
      <p:bldP spid="25" grpId="0" animBg="1"/>
      <p:bldP spid="2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9" grpId="0" animBg="1"/>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5"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41" grpId="0" animBg="1"/>
      <p:bldP spid="4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down)">
                      <p:cBhvr>
                        <p:cTn dur="500"/>
                        <p:tgtEl>
                          <p:spTgt spid="44"/>
                        </p:tgtEl>
                      </p:cBhvr>
                    </p:animEffect>
                  </p:childTnLst>
                </p:cTn>
              </p:par>
            </p:tnLst>
          </p:tmpl>
        </p:tmplLst>
      </p:bldP>
      <p:bldP spid="45" grpId="0"/>
      <p:bldP spid="46" grpId="0" build="p">
        <p:tmplLst>
          <p:tmpl lvl="1">
            <p:tnLst>
              <p:par>
                <p:cTn presetID="10" presetClass="entr" presetSubtype="0"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eam08">
    <p:spTree>
      <p:nvGrpSpPr>
        <p:cNvPr id="1" name=""/>
        <p:cNvGrpSpPr/>
        <p:nvPr/>
      </p:nvGrpSpPr>
      <p:grpSpPr>
        <a:xfrm>
          <a:off x="0" y="0"/>
          <a:ext cx="0" cy="0"/>
          <a:chOff x="0" y="0"/>
          <a:chExt cx="0" cy="0"/>
        </a:xfrm>
      </p:grpSpPr>
      <p:sp>
        <p:nvSpPr>
          <p:cNvPr id="49" name="Rounded Rectangle 48"/>
          <p:cNvSpPr/>
          <p:nvPr userDrawn="1"/>
        </p:nvSpPr>
        <p:spPr>
          <a:xfrm>
            <a:off x="6299200" y="4170684"/>
            <a:ext cx="4454941" cy="1920232"/>
          </a:xfrm>
          <a:prstGeom prst="roundRect">
            <a:avLst>
              <a:gd name="adj" fmla="val 5551"/>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1" name="Rounded Rectangle 40"/>
          <p:cNvSpPr/>
          <p:nvPr userDrawn="1"/>
        </p:nvSpPr>
        <p:spPr>
          <a:xfrm>
            <a:off x="6299200" y="1731655"/>
            <a:ext cx="4454941" cy="1920232"/>
          </a:xfrm>
          <a:prstGeom prst="roundRect">
            <a:avLst>
              <a:gd name="adj" fmla="val 5551"/>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7" name="Rounded Rectangle 36"/>
          <p:cNvSpPr/>
          <p:nvPr userDrawn="1"/>
        </p:nvSpPr>
        <p:spPr>
          <a:xfrm>
            <a:off x="1411260" y="4150368"/>
            <a:ext cx="4454941" cy="1920232"/>
          </a:xfrm>
          <a:prstGeom prst="roundRect">
            <a:avLst>
              <a:gd name="adj" fmla="val 5551"/>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0" name="Rounded Rectangle 19"/>
          <p:cNvSpPr/>
          <p:nvPr userDrawn="1"/>
        </p:nvSpPr>
        <p:spPr>
          <a:xfrm>
            <a:off x="1411260" y="1731655"/>
            <a:ext cx="4454941" cy="1920232"/>
          </a:xfrm>
          <a:prstGeom prst="roundRect">
            <a:avLst>
              <a:gd name="adj" fmla="val 55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4" name="Picture Placeholder 7"/>
          <p:cNvSpPr>
            <a:spLocks noGrp="1"/>
          </p:cNvSpPr>
          <p:nvPr>
            <p:ph type="pic" sz="quarter" idx="15" hasCustomPrompt="1"/>
          </p:nvPr>
        </p:nvSpPr>
        <p:spPr>
          <a:xfrm>
            <a:off x="696036" y="1916160"/>
            <a:ext cx="1523837" cy="1551221"/>
          </a:xfrm>
          <a:prstGeom prst="roundRect">
            <a:avLst>
              <a:gd name="adj" fmla="val 8424"/>
            </a:avLst>
          </a:prstGeom>
          <a:ln w="28575">
            <a:solidFill>
              <a:schemeClr val="accent1"/>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35" name="Text Placeholder 3"/>
          <p:cNvSpPr>
            <a:spLocks noGrp="1"/>
          </p:cNvSpPr>
          <p:nvPr>
            <p:ph type="body" sz="half" idx="16"/>
          </p:nvPr>
        </p:nvSpPr>
        <p:spPr>
          <a:xfrm>
            <a:off x="2438401" y="1836234"/>
            <a:ext cx="1851785" cy="508973"/>
          </a:xfrm>
          <a:prstGeom prst="rect">
            <a:avLst/>
          </a:prstGeom>
        </p:spPr>
        <p:txBody>
          <a:bodyPr wrap="square" lIns="0" tIns="0" rIns="0" bIns="0" anchor="t">
            <a:noAutofit/>
          </a:bodyPr>
          <a:lstStyle>
            <a:lvl1pPr marL="0" indent="0" algn="l">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6" name="Text Placeholder 3"/>
          <p:cNvSpPr>
            <a:spLocks noGrp="1"/>
          </p:cNvSpPr>
          <p:nvPr>
            <p:ph type="body" sz="half" idx="17"/>
          </p:nvPr>
        </p:nvSpPr>
        <p:spPr>
          <a:xfrm>
            <a:off x="2438401" y="2386789"/>
            <a:ext cx="2400967" cy="1143811"/>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Picture Placeholder 7"/>
          <p:cNvSpPr>
            <a:spLocks noGrp="1"/>
          </p:cNvSpPr>
          <p:nvPr>
            <p:ph type="pic" sz="quarter" idx="18" hasCustomPrompt="1"/>
          </p:nvPr>
        </p:nvSpPr>
        <p:spPr>
          <a:xfrm>
            <a:off x="645236" y="4334874"/>
            <a:ext cx="1523837" cy="1551221"/>
          </a:xfrm>
          <a:prstGeom prst="roundRect">
            <a:avLst>
              <a:gd name="adj" fmla="val 8424"/>
            </a:avLst>
          </a:prstGeom>
          <a:ln w="28575">
            <a:solidFill>
              <a:schemeClr val="accent2"/>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39" name="Text Placeholder 3"/>
          <p:cNvSpPr>
            <a:spLocks noGrp="1"/>
          </p:cNvSpPr>
          <p:nvPr>
            <p:ph type="body" sz="half" idx="19"/>
          </p:nvPr>
        </p:nvSpPr>
        <p:spPr>
          <a:xfrm>
            <a:off x="2438401" y="4254947"/>
            <a:ext cx="1851785" cy="508973"/>
          </a:xfrm>
          <a:prstGeom prst="rect">
            <a:avLst/>
          </a:prstGeom>
        </p:spPr>
        <p:txBody>
          <a:bodyPr wrap="square" lIns="0" tIns="0" rIns="0" bIns="0" anchor="t">
            <a:noAutofit/>
          </a:bodyPr>
          <a:lstStyle>
            <a:lvl1pPr marL="0" indent="0" algn="l">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40" name="Text Placeholder 3"/>
          <p:cNvSpPr>
            <a:spLocks noGrp="1"/>
          </p:cNvSpPr>
          <p:nvPr>
            <p:ph type="body" sz="half" idx="20"/>
          </p:nvPr>
        </p:nvSpPr>
        <p:spPr>
          <a:xfrm>
            <a:off x="2438401" y="4805503"/>
            <a:ext cx="2400967" cy="1143811"/>
          </a:xfrm>
          <a:prstGeom prst="rect">
            <a:avLst/>
          </a:prstGeom>
        </p:spPr>
        <p:txBody>
          <a:bodyPr wrap="square" lIns="0" tIns="0" rIns="0" bIns="0" anchor="t">
            <a:noAutofit/>
          </a:bodyPr>
          <a:lstStyle>
            <a:lvl1pPr marL="0" indent="0" algn="l">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6" name="Picture Placeholder 7"/>
          <p:cNvSpPr>
            <a:spLocks noGrp="1"/>
          </p:cNvSpPr>
          <p:nvPr>
            <p:ph type="pic" sz="quarter" idx="21" hasCustomPrompt="1"/>
          </p:nvPr>
        </p:nvSpPr>
        <p:spPr>
          <a:xfrm>
            <a:off x="9992223" y="1916160"/>
            <a:ext cx="1523837" cy="1551221"/>
          </a:xfrm>
          <a:prstGeom prst="roundRect">
            <a:avLst>
              <a:gd name="adj" fmla="val 8424"/>
            </a:avLst>
          </a:prstGeom>
          <a:ln w="28575">
            <a:solidFill>
              <a:schemeClr val="accent3"/>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47" name="Text Placeholder 3"/>
          <p:cNvSpPr>
            <a:spLocks noGrp="1"/>
          </p:cNvSpPr>
          <p:nvPr>
            <p:ph type="body" sz="half" idx="22"/>
          </p:nvPr>
        </p:nvSpPr>
        <p:spPr>
          <a:xfrm>
            <a:off x="7900256" y="1836234"/>
            <a:ext cx="1851785" cy="508973"/>
          </a:xfrm>
          <a:prstGeom prst="rect">
            <a:avLst/>
          </a:prstGeom>
        </p:spPr>
        <p:txBody>
          <a:bodyPr wrap="square" lIns="0" tIns="0" rIns="0" bIns="0" anchor="t">
            <a:noAutofit/>
          </a:bodyPr>
          <a:lstStyle>
            <a:lvl1pPr marL="0" indent="0" algn="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48" name="Text Placeholder 3"/>
          <p:cNvSpPr>
            <a:spLocks noGrp="1"/>
          </p:cNvSpPr>
          <p:nvPr>
            <p:ph type="body" sz="half" idx="23"/>
          </p:nvPr>
        </p:nvSpPr>
        <p:spPr>
          <a:xfrm>
            <a:off x="7351074" y="2386789"/>
            <a:ext cx="2400967" cy="1143811"/>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0" name="Picture Placeholder 7"/>
          <p:cNvSpPr>
            <a:spLocks noGrp="1"/>
          </p:cNvSpPr>
          <p:nvPr>
            <p:ph type="pic" sz="quarter" idx="24" hasCustomPrompt="1"/>
          </p:nvPr>
        </p:nvSpPr>
        <p:spPr>
          <a:xfrm>
            <a:off x="9992223" y="4355190"/>
            <a:ext cx="1523837" cy="1551221"/>
          </a:xfrm>
          <a:prstGeom prst="roundRect">
            <a:avLst>
              <a:gd name="adj" fmla="val 8424"/>
            </a:avLst>
          </a:prstGeom>
          <a:ln w="28575">
            <a:solidFill>
              <a:schemeClr val="accent4"/>
            </a:solidFill>
          </a:ln>
        </p:spPr>
        <p:txBody>
          <a:bodyPr bIns="274320" anchor="b"/>
          <a:lstStyle>
            <a:lvl1pPr algn="ctr">
              <a:buNone/>
              <a:defRPr sz="1600">
                <a:solidFill>
                  <a:schemeClr val="bg1">
                    <a:lumMod val="65000"/>
                  </a:schemeClr>
                </a:solidFill>
              </a:defRPr>
            </a:lvl1pPr>
          </a:lstStyle>
          <a:p>
            <a:r>
              <a:rPr lang="en-US" dirty="0"/>
              <a:t>Image Holder</a:t>
            </a:r>
          </a:p>
        </p:txBody>
      </p:sp>
      <p:sp>
        <p:nvSpPr>
          <p:cNvPr id="51" name="Text Placeholder 3"/>
          <p:cNvSpPr>
            <a:spLocks noGrp="1"/>
          </p:cNvSpPr>
          <p:nvPr>
            <p:ph type="body" sz="half" idx="25"/>
          </p:nvPr>
        </p:nvSpPr>
        <p:spPr>
          <a:xfrm>
            <a:off x="7900256" y="4275263"/>
            <a:ext cx="1851785" cy="508973"/>
          </a:xfrm>
          <a:prstGeom prst="rect">
            <a:avLst/>
          </a:prstGeom>
        </p:spPr>
        <p:txBody>
          <a:bodyPr wrap="square" lIns="0" tIns="0" rIns="0" bIns="0" anchor="t">
            <a:noAutofit/>
          </a:bodyPr>
          <a:lstStyle>
            <a:lvl1pPr marL="0" indent="0" algn="r">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52" name="Text Placeholder 3"/>
          <p:cNvSpPr>
            <a:spLocks noGrp="1"/>
          </p:cNvSpPr>
          <p:nvPr>
            <p:ph type="body" sz="half" idx="26"/>
          </p:nvPr>
        </p:nvSpPr>
        <p:spPr>
          <a:xfrm>
            <a:off x="7351074" y="4825819"/>
            <a:ext cx="2400967" cy="1143811"/>
          </a:xfrm>
          <a:prstGeom prst="rect">
            <a:avLst/>
          </a:prstGeom>
        </p:spPr>
        <p:txBody>
          <a:bodyPr wrap="square" lIns="0" tIns="0" rIns="0" bIns="0" anchor="t">
            <a:noAutofit/>
          </a:bodyPr>
          <a:lstStyle>
            <a:lvl1pPr marL="0" indent="0" algn="r">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65" name="Rounded Rectangle 64"/>
          <p:cNvSpPr/>
          <p:nvPr userDrawn="1"/>
        </p:nvSpPr>
        <p:spPr>
          <a:xfrm>
            <a:off x="4965699" y="2870201"/>
            <a:ext cx="2032003" cy="1914036"/>
          </a:xfrm>
          <a:prstGeom prst="roundRect">
            <a:avLst>
              <a:gd name="adj" fmla="val 804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3" name="Freeform 245"/>
          <p:cNvSpPr>
            <a:spLocks/>
          </p:cNvSpPr>
          <p:nvPr userDrawn="1"/>
        </p:nvSpPr>
        <p:spPr bwMode="auto">
          <a:xfrm>
            <a:off x="5598413" y="3443930"/>
            <a:ext cx="766577" cy="766577"/>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6"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7"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1323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 calcmode="lin" valueType="num">
                                      <p:cBhvr>
                                        <p:cTn id="21" dur="500" fill="hold"/>
                                        <p:tgtEl>
                                          <p:spTgt spid="53"/>
                                        </p:tgtEl>
                                        <p:attrNameLst>
                                          <p:attrName>ppt_w</p:attrName>
                                        </p:attrNameLst>
                                      </p:cBhvr>
                                      <p:tavLst>
                                        <p:tav tm="0">
                                          <p:val>
                                            <p:fltVal val="0"/>
                                          </p:val>
                                        </p:tav>
                                        <p:tav tm="100000">
                                          <p:val>
                                            <p:strVal val="#ppt_w"/>
                                          </p:val>
                                        </p:tav>
                                      </p:tavLst>
                                    </p:anim>
                                    <p:anim calcmode="lin" valueType="num">
                                      <p:cBhvr>
                                        <p:cTn id="22" dur="500" fill="hold"/>
                                        <p:tgtEl>
                                          <p:spTgt spid="53"/>
                                        </p:tgtEl>
                                        <p:attrNameLst>
                                          <p:attrName>ppt_h</p:attrName>
                                        </p:attrNameLst>
                                      </p:cBhvr>
                                      <p:tavLst>
                                        <p:tav tm="0">
                                          <p:val>
                                            <p:fltVal val="0"/>
                                          </p:val>
                                        </p:tav>
                                        <p:tav tm="100000">
                                          <p:val>
                                            <p:strVal val="#ppt_h"/>
                                          </p:val>
                                        </p:tav>
                                      </p:tavLst>
                                    </p:anim>
                                    <p:animEffect transition="in" filter="fade">
                                      <p:cBhvr>
                                        <p:cTn id="23" dur="500"/>
                                        <p:tgtEl>
                                          <p:spTgt spid="53"/>
                                        </p:tgtEl>
                                      </p:cBhvr>
                                    </p:animEffect>
                                  </p:childTnLst>
                                </p:cTn>
                              </p:par>
                            </p:childTnLst>
                          </p:cTn>
                        </p:par>
                        <p:par>
                          <p:cTn id="24" fill="hold">
                            <p:stCondLst>
                              <p:cond delay="2000"/>
                            </p:stCondLst>
                            <p:childTnLst>
                              <p:par>
                                <p:cTn id="25" presetID="16" presetClass="entr" presetSubtype="4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outHorizontal)">
                                      <p:cBhvr>
                                        <p:cTn id="27" dur="500"/>
                                        <p:tgtEl>
                                          <p:spTgt spid="34"/>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000"/>
                            </p:stCondLst>
                            <p:childTnLst>
                              <p:par>
                                <p:cTn id="33" presetID="22" presetClass="entr" presetSubtype="8" fill="hold" grpId="0" nodeType="afterEffect" nodePh="1">
                                  <p:stCondLst>
                                    <p:cond delay="0"/>
                                  </p:stCondLst>
                                  <p:endCondLst>
                                    <p:cond evt="begin" delay="0">
                                      <p:tn val="33"/>
                                    </p:cond>
                                  </p:end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wipe(left)">
                                      <p:cBhvr>
                                        <p:cTn id="35" dur="500"/>
                                        <p:tgtEl>
                                          <p:spTgt spid="35">
                                            <p:txEl>
                                              <p:pRg st="0" end="0"/>
                                            </p:txEl>
                                          </p:spTgt>
                                        </p:tgtEl>
                                      </p:cBhvr>
                                    </p:animEffect>
                                  </p:childTnLst>
                                </p:cTn>
                              </p:par>
                            </p:childTnLst>
                          </p:cTn>
                        </p:par>
                        <p:par>
                          <p:cTn id="36" fill="hold">
                            <p:stCondLst>
                              <p:cond delay="3500"/>
                            </p:stCondLst>
                            <p:childTnLst>
                              <p:par>
                                <p:cTn id="37" presetID="22" presetClass="entr" presetSubtype="8" fill="hold" grpId="0" nodeType="afterEffect" nodePh="1">
                                  <p:stCondLst>
                                    <p:cond delay="0"/>
                                  </p:stCondLst>
                                  <p:endCondLst>
                                    <p:cond evt="begin" delay="0">
                                      <p:tn val="37"/>
                                    </p:cond>
                                  </p:end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wipe(left)">
                                      <p:cBhvr>
                                        <p:cTn id="39" dur="500"/>
                                        <p:tgtEl>
                                          <p:spTgt spid="36">
                                            <p:txEl>
                                              <p:pRg st="0" end="0"/>
                                            </p:txEl>
                                          </p:spTgt>
                                        </p:tgtEl>
                                      </p:cBhvr>
                                    </p:animEffect>
                                  </p:childTnLst>
                                </p:cTn>
                              </p:par>
                            </p:childTnLst>
                          </p:cTn>
                        </p:par>
                        <p:par>
                          <p:cTn id="40" fill="hold">
                            <p:stCondLst>
                              <p:cond delay="4000"/>
                            </p:stCondLst>
                            <p:childTnLst>
                              <p:par>
                                <p:cTn id="41" presetID="16" presetClass="entr" presetSubtype="42"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outHorizontal)">
                                      <p:cBhvr>
                                        <p:cTn id="43" dur="500"/>
                                        <p:tgtEl>
                                          <p:spTgt spid="3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5000"/>
                            </p:stCondLst>
                            <p:childTnLst>
                              <p:par>
                                <p:cTn id="49" presetID="22" presetClass="entr" presetSubtype="8" fill="hold" grpId="0" nodeType="afterEffect" nodePh="1">
                                  <p:stCondLst>
                                    <p:cond delay="0"/>
                                  </p:stCondLst>
                                  <p:endCondLst>
                                    <p:cond evt="begin" delay="0">
                                      <p:tn val="49"/>
                                    </p:cond>
                                  </p:endCondLst>
                                  <p:childTnLst>
                                    <p:set>
                                      <p:cBhvr>
                                        <p:cTn id="50" dur="1" fill="hold">
                                          <p:stCondLst>
                                            <p:cond delay="0"/>
                                          </p:stCondLst>
                                        </p:cTn>
                                        <p:tgtEl>
                                          <p:spTgt spid="39">
                                            <p:txEl>
                                              <p:pRg st="0" end="0"/>
                                            </p:txEl>
                                          </p:spTgt>
                                        </p:tgtEl>
                                        <p:attrNameLst>
                                          <p:attrName>style.visibility</p:attrName>
                                        </p:attrNameLst>
                                      </p:cBhvr>
                                      <p:to>
                                        <p:strVal val="visible"/>
                                      </p:to>
                                    </p:set>
                                    <p:animEffect transition="in" filter="wipe(left)">
                                      <p:cBhvr>
                                        <p:cTn id="51" dur="500"/>
                                        <p:tgtEl>
                                          <p:spTgt spid="39">
                                            <p:txEl>
                                              <p:pRg st="0" end="0"/>
                                            </p:txEl>
                                          </p:spTgt>
                                        </p:tgtEl>
                                      </p:cBhvr>
                                    </p:animEffect>
                                  </p:childTnLst>
                                </p:cTn>
                              </p:par>
                            </p:childTnLst>
                          </p:cTn>
                        </p:par>
                        <p:par>
                          <p:cTn id="52" fill="hold">
                            <p:stCondLst>
                              <p:cond delay="5500"/>
                            </p:stCondLst>
                            <p:childTnLst>
                              <p:par>
                                <p:cTn id="53" presetID="22" presetClass="entr" presetSubtype="8" fill="hold" grpId="0" nodeType="afterEffect" nodePh="1">
                                  <p:stCondLst>
                                    <p:cond delay="0"/>
                                  </p:stCondLst>
                                  <p:endCondLst>
                                    <p:cond evt="begin" delay="0">
                                      <p:tn val="53"/>
                                    </p:cond>
                                  </p:endCondLst>
                                  <p:childTnLst>
                                    <p:set>
                                      <p:cBhvr>
                                        <p:cTn id="54" dur="1" fill="hold">
                                          <p:stCondLst>
                                            <p:cond delay="0"/>
                                          </p:stCondLst>
                                        </p:cTn>
                                        <p:tgtEl>
                                          <p:spTgt spid="40">
                                            <p:txEl>
                                              <p:pRg st="0" end="0"/>
                                            </p:txEl>
                                          </p:spTgt>
                                        </p:tgtEl>
                                        <p:attrNameLst>
                                          <p:attrName>style.visibility</p:attrName>
                                        </p:attrNameLst>
                                      </p:cBhvr>
                                      <p:to>
                                        <p:strVal val="visible"/>
                                      </p:to>
                                    </p:set>
                                    <p:animEffect transition="in" filter="wipe(left)">
                                      <p:cBhvr>
                                        <p:cTn id="55" dur="500"/>
                                        <p:tgtEl>
                                          <p:spTgt spid="40">
                                            <p:txEl>
                                              <p:pRg st="0" end="0"/>
                                            </p:txEl>
                                          </p:spTgt>
                                        </p:tgtEl>
                                      </p:cBhvr>
                                    </p:animEffect>
                                  </p:childTnLst>
                                </p:cTn>
                              </p:par>
                            </p:childTnLst>
                          </p:cTn>
                        </p:par>
                        <p:par>
                          <p:cTn id="56" fill="hold">
                            <p:stCondLst>
                              <p:cond delay="6000"/>
                            </p:stCondLst>
                            <p:childTnLst>
                              <p:par>
                                <p:cTn id="57" presetID="16" presetClass="entr" presetSubtype="42"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barn(outHorizontal)">
                                      <p:cBhvr>
                                        <p:cTn id="59" dur="500"/>
                                        <p:tgtEl>
                                          <p:spTgt spid="46"/>
                                        </p:tgtEl>
                                      </p:cBhvr>
                                    </p:animEffect>
                                  </p:childTnLst>
                                </p:cTn>
                              </p:par>
                            </p:childTnLst>
                          </p:cTn>
                        </p:par>
                        <p:par>
                          <p:cTn id="60" fill="hold">
                            <p:stCondLst>
                              <p:cond delay="6500"/>
                            </p:stCondLst>
                            <p:childTnLst>
                              <p:par>
                                <p:cTn id="61" presetID="22" presetClass="entr" presetSubtype="2"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right)">
                                      <p:cBhvr>
                                        <p:cTn id="63" dur="500"/>
                                        <p:tgtEl>
                                          <p:spTgt spid="41"/>
                                        </p:tgtEl>
                                      </p:cBhvr>
                                    </p:animEffect>
                                  </p:childTnLst>
                                </p:cTn>
                              </p:par>
                            </p:childTnLst>
                          </p:cTn>
                        </p:par>
                        <p:par>
                          <p:cTn id="64" fill="hold">
                            <p:stCondLst>
                              <p:cond delay="7000"/>
                            </p:stCondLst>
                            <p:childTnLst>
                              <p:par>
                                <p:cTn id="65" presetID="22" presetClass="entr" presetSubtype="2" fill="hold" grpId="0" nodeType="afterEffect" nodePh="1">
                                  <p:stCondLst>
                                    <p:cond delay="0"/>
                                  </p:stCondLst>
                                  <p:endCondLst>
                                    <p:cond evt="begin" delay="0">
                                      <p:tn val="65"/>
                                    </p:cond>
                                  </p:endCondLst>
                                  <p:childTnLst>
                                    <p:set>
                                      <p:cBhvr>
                                        <p:cTn id="66" dur="1" fill="hold">
                                          <p:stCondLst>
                                            <p:cond delay="0"/>
                                          </p:stCondLst>
                                        </p:cTn>
                                        <p:tgtEl>
                                          <p:spTgt spid="47">
                                            <p:txEl>
                                              <p:pRg st="0" end="0"/>
                                            </p:txEl>
                                          </p:spTgt>
                                        </p:tgtEl>
                                        <p:attrNameLst>
                                          <p:attrName>style.visibility</p:attrName>
                                        </p:attrNameLst>
                                      </p:cBhvr>
                                      <p:to>
                                        <p:strVal val="visible"/>
                                      </p:to>
                                    </p:set>
                                    <p:animEffect transition="in" filter="wipe(right)">
                                      <p:cBhvr>
                                        <p:cTn id="67" dur="500"/>
                                        <p:tgtEl>
                                          <p:spTgt spid="47">
                                            <p:txEl>
                                              <p:pRg st="0" end="0"/>
                                            </p:txEl>
                                          </p:spTgt>
                                        </p:tgtEl>
                                      </p:cBhvr>
                                    </p:animEffect>
                                  </p:childTnLst>
                                </p:cTn>
                              </p:par>
                            </p:childTnLst>
                          </p:cTn>
                        </p:par>
                        <p:par>
                          <p:cTn id="68" fill="hold">
                            <p:stCondLst>
                              <p:cond delay="7500"/>
                            </p:stCondLst>
                            <p:childTnLst>
                              <p:par>
                                <p:cTn id="69" presetID="22" presetClass="entr" presetSubtype="2" fill="hold" grpId="0" nodeType="afterEffect" nodePh="1">
                                  <p:stCondLst>
                                    <p:cond delay="0"/>
                                  </p:stCondLst>
                                  <p:endCondLst>
                                    <p:cond evt="begin" delay="0">
                                      <p:tn val="69"/>
                                    </p:cond>
                                  </p:endCondLst>
                                  <p:childTnLst>
                                    <p:set>
                                      <p:cBhvr>
                                        <p:cTn id="70" dur="1" fill="hold">
                                          <p:stCondLst>
                                            <p:cond delay="0"/>
                                          </p:stCondLst>
                                        </p:cTn>
                                        <p:tgtEl>
                                          <p:spTgt spid="48">
                                            <p:txEl>
                                              <p:pRg st="0" end="0"/>
                                            </p:txEl>
                                          </p:spTgt>
                                        </p:tgtEl>
                                        <p:attrNameLst>
                                          <p:attrName>style.visibility</p:attrName>
                                        </p:attrNameLst>
                                      </p:cBhvr>
                                      <p:to>
                                        <p:strVal val="visible"/>
                                      </p:to>
                                    </p:set>
                                    <p:animEffect transition="in" filter="wipe(right)">
                                      <p:cBhvr>
                                        <p:cTn id="71" dur="500"/>
                                        <p:tgtEl>
                                          <p:spTgt spid="48">
                                            <p:txEl>
                                              <p:pRg st="0" end="0"/>
                                            </p:txEl>
                                          </p:spTgt>
                                        </p:tgtEl>
                                      </p:cBhvr>
                                    </p:animEffect>
                                  </p:childTnLst>
                                </p:cTn>
                              </p:par>
                            </p:childTnLst>
                          </p:cTn>
                        </p:par>
                        <p:par>
                          <p:cTn id="72" fill="hold">
                            <p:stCondLst>
                              <p:cond delay="8000"/>
                            </p:stCondLst>
                            <p:childTnLst>
                              <p:par>
                                <p:cTn id="73" presetID="16" presetClass="entr" presetSubtype="42"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barn(outHorizontal)">
                                      <p:cBhvr>
                                        <p:cTn id="75" dur="500"/>
                                        <p:tgtEl>
                                          <p:spTgt spid="50"/>
                                        </p:tgtEl>
                                      </p:cBhvr>
                                    </p:animEffect>
                                  </p:childTnLst>
                                </p:cTn>
                              </p:par>
                            </p:childTnLst>
                          </p:cTn>
                        </p:par>
                        <p:par>
                          <p:cTn id="76" fill="hold">
                            <p:stCondLst>
                              <p:cond delay="8500"/>
                            </p:stCondLst>
                            <p:childTnLst>
                              <p:par>
                                <p:cTn id="77" presetID="22" presetClass="entr" presetSubtype="2"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right)">
                                      <p:cBhvr>
                                        <p:cTn id="79" dur="500"/>
                                        <p:tgtEl>
                                          <p:spTgt spid="49"/>
                                        </p:tgtEl>
                                      </p:cBhvr>
                                    </p:animEffect>
                                  </p:childTnLst>
                                </p:cTn>
                              </p:par>
                            </p:childTnLst>
                          </p:cTn>
                        </p:par>
                        <p:par>
                          <p:cTn id="80" fill="hold">
                            <p:stCondLst>
                              <p:cond delay="9000"/>
                            </p:stCondLst>
                            <p:childTnLst>
                              <p:par>
                                <p:cTn id="81" presetID="22" presetClass="entr" presetSubtype="2" fill="hold" grpId="0" nodeType="afterEffect" nodePh="1">
                                  <p:stCondLst>
                                    <p:cond delay="0"/>
                                  </p:stCondLst>
                                  <p:endCondLst>
                                    <p:cond evt="begin" delay="0">
                                      <p:tn val="81"/>
                                    </p:cond>
                                  </p:endCondLst>
                                  <p:childTnLst>
                                    <p:set>
                                      <p:cBhvr>
                                        <p:cTn id="82" dur="1" fill="hold">
                                          <p:stCondLst>
                                            <p:cond delay="0"/>
                                          </p:stCondLst>
                                        </p:cTn>
                                        <p:tgtEl>
                                          <p:spTgt spid="51">
                                            <p:txEl>
                                              <p:pRg st="0" end="0"/>
                                            </p:txEl>
                                          </p:spTgt>
                                        </p:tgtEl>
                                        <p:attrNameLst>
                                          <p:attrName>style.visibility</p:attrName>
                                        </p:attrNameLst>
                                      </p:cBhvr>
                                      <p:to>
                                        <p:strVal val="visible"/>
                                      </p:to>
                                    </p:set>
                                    <p:animEffect transition="in" filter="wipe(right)">
                                      <p:cBhvr>
                                        <p:cTn id="83" dur="500"/>
                                        <p:tgtEl>
                                          <p:spTgt spid="51">
                                            <p:txEl>
                                              <p:pRg st="0" end="0"/>
                                            </p:txEl>
                                          </p:spTgt>
                                        </p:tgtEl>
                                      </p:cBhvr>
                                    </p:animEffect>
                                  </p:childTnLst>
                                </p:cTn>
                              </p:par>
                            </p:childTnLst>
                          </p:cTn>
                        </p:par>
                        <p:par>
                          <p:cTn id="84" fill="hold">
                            <p:stCondLst>
                              <p:cond delay="9500"/>
                            </p:stCondLst>
                            <p:childTnLst>
                              <p:par>
                                <p:cTn id="85" presetID="22" presetClass="entr" presetSubtype="2" fill="hold" grpId="0" nodeType="afterEffect" nodePh="1">
                                  <p:stCondLst>
                                    <p:cond delay="0"/>
                                  </p:stCondLst>
                                  <p:endCondLst>
                                    <p:cond evt="begin" delay="0">
                                      <p:tn val="85"/>
                                    </p:cond>
                                  </p:endCondLst>
                                  <p:childTnLst>
                                    <p:set>
                                      <p:cBhvr>
                                        <p:cTn id="86" dur="1" fill="hold">
                                          <p:stCondLst>
                                            <p:cond delay="0"/>
                                          </p:stCondLst>
                                        </p:cTn>
                                        <p:tgtEl>
                                          <p:spTgt spid="52">
                                            <p:txEl>
                                              <p:pRg st="0" end="0"/>
                                            </p:txEl>
                                          </p:spTgt>
                                        </p:tgtEl>
                                        <p:attrNameLst>
                                          <p:attrName>style.visibility</p:attrName>
                                        </p:attrNameLst>
                                      </p:cBhvr>
                                      <p:to>
                                        <p:strVal val="visible"/>
                                      </p:to>
                                    </p:set>
                                    <p:animEffect transition="in" filter="wipe(right)">
                                      <p:cBhvr>
                                        <p:cTn id="87"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1" grpId="0" animBg="1"/>
      <p:bldP spid="37" grpId="0" animBg="1"/>
      <p:bldP spid="20" grpId="0" animBg="1"/>
      <p:bldP spid="34" grpId="0" animBg="1"/>
      <p:bldP spid="35"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8" grpId="0" animBg="1"/>
      <p:bldP spid="3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6" grpId="0" animBg="1"/>
      <p:bldP spid="47"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right)">
                      <p:cBhvr>
                        <p:cTn dur="500"/>
                        <p:tgtEl>
                          <p:spTgt spid="47"/>
                        </p:tgtEl>
                      </p:cBhvr>
                    </p:animEffect>
                  </p:childTnLst>
                </p:cTn>
              </p:par>
            </p:tnLst>
          </p:tmpl>
        </p:tmplLst>
      </p:bldP>
      <p:bldP spid="48"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right)">
                      <p:cBhvr>
                        <p:cTn dur="500"/>
                        <p:tgtEl>
                          <p:spTgt spid="48"/>
                        </p:tgtEl>
                      </p:cBhvr>
                    </p:animEffect>
                  </p:childTnLst>
                </p:cTn>
              </p:par>
            </p:tnLst>
          </p:tmpl>
        </p:tmplLst>
      </p:bldP>
      <p:bldP spid="50" grpId="0" animBg="1"/>
      <p:bldP spid="51"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wipe(right)">
                      <p:cBhvr>
                        <p:cTn dur="500"/>
                        <p:tgtEl>
                          <p:spTgt spid="51"/>
                        </p:tgtEl>
                      </p:cBhvr>
                    </p:animEffect>
                  </p:childTnLst>
                </p:cTn>
              </p:par>
            </p:tnLst>
          </p:tmpl>
        </p:tmplLst>
      </p:bldP>
      <p:bldP spid="52"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P spid="65" grpId="0" animBg="1"/>
      <p:bldP spid="53" grpId="0" animBg="1"/>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eam09">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roundRect">
            <a:avLst>
              <a:gd name="adj" fmla="val 9160"/>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roundRect">
            <a:avLst>
              <a:gd name="adj" fmla="val 10232"/>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roundRect">
            <a:avLst>
              <a:gd name="adj" fmla="val 11305"/>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roundRect">
            <a:avLst>
              <a:gd name="adj" fmla="val 10769"/>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14"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5"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58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childTnLst>
                                </p:cTn>
                              </p:par>
                            </p:childTnLst>
                          </p:cTn>
                        </p:par>
                        <p:par>
                          <p:cTn id="24" fill="hold">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P spid="14"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eam03">
    <p:spTree>
      <p:nvGrpSpPr>
        <p:cNvPr id="1" name=""/>
        <p:cNvGrpSpPr/>
        <p:nvPr/>
      </p:nvGrpSpPr>
      <p:grpSpPr>
        <a:xfrm>
          <a:off x="0" y="0"/>
          <a:ext cx="0" cy="0"/>
          <a:chOff x="0" y="0"/>
          <a:chExt cx="0" cy="0"/>
        </a:xfrm>
      </p:grpSpPr>
      <p:sp>
        <p:nvSpPr>
          <p:cNvPr id="18" name="Text Placeholder 3"/>
          <p:cNvSpPr>
            <a:spLocks noGrp="1"/>
          </p:cNvSpPr>
          <p:nvPr>
            <p:ph type="body" sz="half" idx="16"/>
          </p:nvPr>
        </p:nvSpPr>
        <p:spPr>
          <a:xfrm>
            <a:off x="1700389" y="4639711"/>
            <a:ext cx="1895355" cy="508973"/>
          </a:xfrm>
          <a:prstGeom prst="rect">
            <a:avLst/>
          </a:prstGeom>
        </p:spPr>
        <p:txBody>
          <a:bodyPr wrap="square" lIns="0" tIns="0" rIns="0" bIns="0" anchor="t">
            <a:noAutofit/>
          </a:bodyPr>
          <a:lstStyle>
            <a:lvl1pPr marL="0" indent="0" algn="ctr">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19" name="Picture Placeholder 7"/>
          <p:cNvSpPr>
            <a:spLocks noGrp="1"/>
          </p:cNvSpPr>
          <p:nvPr>
            <p:ph type="pic" sz="quarter" idx="10" hasCustomPrompt="1"/>
          </p:nvPr>
        </p:nvSpPr>
        <p:spPr>
          <a:xfrm>
            <a:off x="1425789" y="2087867"/>
            <a:ext cx="2444555" cy="2443827"/>
          </a:xfrm>
          <a:prstGeom prst="diamond">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1" name="Text Placeholder 3"/>
          <p:cNvSpPr>
            <a:spLocks noGrp="1"/>
          </p:cNvSpPr>
          <p:nvPr>
            <p:ph type="body" sz="half" idx="17"/>
          </p:nvPr>
        </p:nvSpPr>
        <p:spPr>
          <a:xfrm>
            <a:off x="3420356" y="2555420"/>
            <a:ext cx="1895355" cy="508973"/>
          </a:xfrm>
          <a:prstGeom prst="rect">
            <a:avLst/>
          </a:prstGeom>
        </p:spPr>
        <p:txBody>
          <a:bodyPr wrap="square" lIns="0" tIns="0" rIns="0" bIns="0" anchor="t">
            <a:noAutofit/>
          </a:bodyPr>
          <a:lstStyle>
            <a:lvl1pPr marL="0" indent="0" algn="ctr">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2" name="Picture Placeholder 7"/>
          <p:cNvSpPr>
            <a:spLocks noGrp="1"/>
          </p:cNvSpPr>
          <p:nvPr>
            <p:ph type="pic" sz="quarter" idx="18" hasCustomPrompt="1"/>
          </p:nvPr>
        </p:nvSpPr>
        <p:spPr>
          <a:xfrm>
            <a:off x="3146121" y="3102893"/>
            <a:ext cx="2444555" cy="2443827"/>
          </a:xfrm>
          <a:prstGeom prst="diamond">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4" name="Text Placeholder 3"/>
          <p:cNvSpPr>
            <a:spLocks noGrp="1"/>
          </p:cNvSpPr>
          <p:nvPr>
            <p:ph type="body" sz="half" idx="20"/>
          </p:nvPr>
        </p:nvSpPr>
        <p:spPr>
          <a:xfrm>
            <a:off x="5152501" y="4639711"/>
            <a:ext cx="1895355" cy="508973"/>
          </a:xfrm>
          <a:prstGeom prst="rect">
            <a:avLst/>
          </a:prstGeom>
        </p:spPr>
        <p:txBody>
          <a:bodyPr wrap="square" lIns="0" tIns="0" rIns="0" bIns="0" anchor="t">
            <a:noAutofit/>
          </a:bodyPr>
          <a:lstStyle>
            <a:lvl1pPr marL="0" indent="0" algn="ct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5" name="Picture Placeholder 7"/>
          <p:cNvSpPr>
            <a:spLocks noGrp="1"/>
          </p:cNvSpPr>
          <p:nvPr>
            <p:ph type="pic" sz="quarter" idx="21" hasCustomPrompt="1"/>
          </p:nvPr>
        </p:nvSpPr>
        <p:spPr>
          <a:xfrm>
            <a:off x="4866453" y="2087867"/>
            <a:ext cx="2444555" cy="2443827"/>
          </a:xfrm>
          <a:prstGeom prst="diamond">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7" name="Text Placeholder 3"/>
          <p:cNvSpPr>
            <a:spLocks noGrp="1"/>
          </p:cNvSpPr>
          <p:nvPr>
            <p:ph type="body" sz="half" idx="23"/>
          </p:nvPr>
        </p:nvSpPr>
        <p:spPr>
          <a:xfrm>
            <a:off x="6874101" y="2555420"/>
            <a:ext cx="1895355" cy="508973"/>
          </a:xfrm>
          <a:prstGeom prst="rect">
            <a:avLst/>
          </a:prstGeom>
        </p:spPr>
        <p:txBody>
          <a:bodyPr wrap="square" lIns="0" tIns="0" rIns="0" bIns="0" anchor="t">
            <a:noAutofit/>
          </a:bodyPr>
          <a:lstStyle>
            <a:lvl1pPr marL="0" indent="0" algn="ctr">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8" name="Picture Placeholder 7"/>
          <p:cNvSpPr>
            <a:spLocks noGrp="1"/>
          </p:cNvSpPr>
          <p:nvPr>
            <p:ph type="pic" sz="quarter" idx="24" hasCustomPrompt="1"/>
          </p:nvPr>
        </p:nvSpPr>
        <p:spPr>
          <a:xfrm>
            <a:off x="6586785" y="3102893"/>
            <a:ext cx="2444555" cy="2443827"/>
          </a:xfrm>
          <a:prstGeom prst="diamond">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ext Placeholder 3"/>
          <p:cNvSpPr>
            <a:spLocks noGrp="1"/>
          </p:cNvSpPr>
          <p:nvPr>
            <p:ph type="body" sz="half" idx="25"/>
          </p:nvPr>
        </p:nvSpPr>
        <p:spPr>
          <a:xfrm>
            <a:off x="8581717" y="4639711"/>
            <a:ext cx="1895355" cy="508973"/>
          </a:xfrm>
          <a:prstGeom prst="rect">
            <a:avLst/>
          </a:prstGeom>
        </p:spPr>
        <p:txBody>
          <a:bodyPr wrap="square" lIns="0" tIns="0" rIns="0" bIns="0" anchor="t">
            <a:noAutofit/>
          </a:bodyPr>
          <a:lstStyle>
            <a:lvl1pPr marL="0" indent="0" algn="ctr">
              <a:buNone/>
              <a:defRPr sz="1467" b="1" baseline="0">
                <a:solidFill>
                  <a:schemeClr val="accent5"/>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47" name="Picture Placeholder 7"/>
          <p:cNvSpPr>
            <a:spLocks noGrp="1"/>
          </p:cNvSpPr>
          <p:nvPr>
            <p:ph type="pic" sz="quarter" idx="26" hasCustomPrompt="1"/>
          </p:nvPr>
        </p:nvSpPr>
        <p:spPr>
          <a:xfrm>
            <a:off x="8307117" y="2087867"/>
            <a:ext cx="2444555" cy="2443827"/>
          </a:xfrm>
          <a:prstGeom prst="diamond">
            <a:avLst/>
          </a:prstGeom>
          <a:ln w="28575">
            <a:solidFill>
              <a:schemeClr val="accent5"/>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2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753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wipe(down)">
                                      <p:cBhvr>
                                        <p:cTn id="21" dur="500"/>
                                        <p:tgtEl>
                                          <p:spTgt spid="18">
                                            <p:txEl>
                                              <p:pRg st="0" end="0"/>
                                            </p:txEl>
                                          </p:spTgt>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22" presetClass="entr" presetSubtype="4" fill="hold" grpId="0" nodeType="afterEffect" nodePh="1">
                                  <p:stCondLst>
                                    <p:cond delay="0"/>
                                  </p:stCondLst>
                                  <p:endCondLst>
                                    <p:cond evt="begin" delay="0">
                                      <p:tn val="29"/>
                                    </p:cond>
                                  </p:endCondLst>
                                  <p:childTnLst>
                                    <p:set>
                                      <p:cBhvr>
                                        <p:cTn id="30" dur="1" fill="hold">
                                          <p:stCondLst>
                                            <p:cond delay="0"/>
                                          </p:stCondLst>
                                        </p:cTn>
                                        <p:tgtEl>
                                          <p:spTgt spid="21">
                                            <p:txEl>
                                              <p:pRg st="0" end="0"/>
                                            </p:txEl>
                                          </p:spTgt>
                                        </p:tgtEl>
                                        <p:attrNameLst>
                                          <p:attrName>style.visibility</p:attrName>
                                        </p:attrNameLst>
                                      </p:cBhvr>
                                      <p:to>
                                        <p:strVal val="visible"/>
                                      </p:to>
                                    </p:set>
                                    <p:animEffect transition="in" filter="wipe(down)">
                                      <p:cBhvr>
                                        <p:cTn id="31" dur="500"/>
                                        <p:tgtEl>
                                          <p:spTgt spid="21">
                                            <p:txEl>
                                              <p:pRg st="0" end="0"/>
                                            </p:txEl>
                                          </p:spTgt>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3500"/>
                            </p:stCondLst>
                            <p:childTnLst>
                              <p:par>
                                <p:cTn id="39" presetID="22" presetClass="entr" presetSubtype="4" fill="hold" grpId="0" nodeType="afterEffect" nodePh="1">
                                  <p:stCondLst>
                                    <p:cond delay="0"/>
                                  </p:stCondLst>
                                  <p:endCondLst>
                                    <p:cond evt="begin" delay="0">
                                      <p:tn val="39"/>
                                    </p:cond>
                                  </p:endCondLst>
                                  <p:childTnLst>
                                    <p:set>
                                      <p:cBhvr>
                                        <p:cTn id="40" dur="1" fill="hold">
                                          <p:stCondLst>
                                            <p:cond delay="0"/>
                                          </p:stCondLst>
                                        </p:cTn>
                                        <p:tgtEl>
                                          <p:spTgt spid="24">
                                            <p:txEl>
                                              <p:pRg st="0" end="0"/>
                                            </p:txEl>
                                          </p:spTgt>
                                        </p:tgtEl>
                                        <p:attrNameLst>
                                          <p:attrName>style.visibility</p:attrName>
                                        </p:attrNameLst>
                                      </p:cBhvr>
                                      <p:to>
                                        <p:strVal val="visible"/>
                                      </p:to>
                                    </p:set>
                                    <p:animEffect transition="in" filter="wipe(down)">
                                      <p:cBhvr>
                                        <p:cTn id="41" dur="500"/>
                                        <p:tgtEl>
                                          <p:spTgt spid="24">
                                            <p:txEl>
                                              <p:pRg st="0" end="0"/>
                                            </p:txEl>
                                          </p:spTgt>
                                        </p:tgtEl>
                                      </p:cBhvr>
                                    </p:animEffect>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4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27">
                                            <p:txEl>
                                              <p:pRg st="0" end="0"/>
                                            </p:txEl>
                                          </p:spTgt>
                                        </p:tgtEl>
                                        <p:attrNameLst>
                                          <p:attrName>style.visibility</p:attrName>
                                        </p:attrNameLst>
                                      </p:cBhvr>
                                      <p:to>
                                        <p:strVal val="visible"/>
                                      </p:to>
                                    </p:set>
                                    <p:animEffect transition="in" filter="wipe(down)">
                                      <p:cBhvr>
                                        <p:cTn id="51" dur="500"/>
                                        <p:tgtEl>
                                          <p:spTgt spid="27">
                                            <p:txEl>
                                              <p:pRg st="0" end="0"/>
                                            </p:txEl>
                                          </p:spTgt>
                                        </p:tgtEl>
                                      </p:cBhvr>
                                    </p:animEffect>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5500"/>
                            </p:stCondLst>
                            <p:childTnLst>
                              <p:par>
                                <p:cTn id="59" presetID="22" presetClass="entr" presetSubtype="4" fill="hold" grpId="0" nodeType="afterEffect" nodePh="1">
                                  <p:stCondLst>
                                    <p:cond delay="0"/>
                                  </p:stCondLst>
                                  <p:endCondLst>
                                    <p:cond evt="begin" delay="0">
                                      <p:tn val="59"/>
                                    </p:cond>
                                  </p:endCondLst>
                                  <p:childTnLst>
                                    <p:set>
                                      <p:cBhvr>
                                        <p:cTn id="60" dur="1" fill="hold">
                                          <p:stCondLst>
                                            <p:cond delay="0"/>
                                          </p:stCondLst>
                                        </p:cTn>
                                        <p:tgtEl>
                                          <p:spTgt spid="46">
                                            <p:txEl>
                                              <p:pRg st="0" end="0"/>
                                            </p:txEl>
                                          </p:spTgt>
                                        </p:tgtEl>
                                        <p:attrNameLst>
                                          <p:attrName>style.visibility</p:attrName>
                                        </p:attrNameLst>
                                      </p:cBhvr>
                                      <p:to>
                                        <p:strVal val="visible"/>
                                      </p:to>
                                    </p:set>
                                    <p:animEffect transition="in" filter="wipe(down)">
                                      <p:cBhvr>
                                        <p:cTn id="61"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18"/>
                        </p:tgtEl>
                        <p:attrNameLst>
                          <p:attrName>style.visibility</p:attrName>
                        </p:attrNameLst>
                      </p:cBhvr>
                      <p:to>
                        <p:strVal val="visible"/>
                      </p:to>
                    </p:set>
                    <p:animEffect transition="in" filter="wipe(down)">
                      <p:cBhvr>
                        <p:cTn dur="500"/>
                        <p:tgtEl>
                          <p:spTgt spid="18"/>
                        </p:tgtEl>
                      </p:cBhvr>
                    </p:animEffect>
                  </p:childTnLst>
                </p:cTn>
              </p:par>
            </p:tnLst>
          </p:tmpl>
        </p:tmplLst>
      </p:bldP>
      <p:bldP spid="19" grpId="0" animBg="1"/>
      <p:bldP spid="2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Effect transition="in" filter="wipe(down)">
                      <p:cBhvr>
                        <p:cTn dur="500"/>
                        <p:tgtEl>
                          <p:spTgt spid="21"/>
                        </p:tgtEl>
                      </p:cBhvr>
                    </p:animEffect>
                  </p:childTnLst>
                </p:cTn>
              </p:par>
            </p:tnLst>
          </p:tmpl>
        </p:tmplLst>
      </p:bldP>
      <p:bldP spid="22" grpId="0" animBg="1"/>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P spid="25" grpId="0" animBg="1"/>
      <p:bldP spid="2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animBg="1"/>
      <p:bldP spid="4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down)">
                      <p:cBhvr>
                        <p:cTn dur="500"/>
                        <p:tgtEl>
                          <p:spTgt spid="46"/>
                        </p:tgtEl>
                      </p:cBhvr>
                    </p:animEffect>
                  </p:childTnLst>
                </p:cTn>
              </p:par>
            </p:tnLst>
          </p:tmpl>
        </p:tmplLst>
      </p:bldP>
      <p:bldP spid="47" grpId="0" animBg="1"/>
      <p:bldP spid="20"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eam04">
    <p:spTree>
      <p:nvGrpSpPr>
        <p:cNvPr id="1" name=""/>
        <p:cNvGrpSpPr/>
        <p:nvPr/>
      </p:nvGrpSpPr>
      <p:grpSpPr>
        <a:xfrm>
          <a:off x="0" y="0"/>
          <a:ext cx="0" cy="0"/>
          <a:chOff x="0" y="0"/>
          <a:chExt cx="0" cy="0"/>
        </a:xfrm>
      </p:grpSpPr>
      <p:sp>
        <p:nvSpPr>
          <p:cNvPr id="16" name="Picture Placeholder 7"/>
          <p:cNvSpPr>
            <a:spLocks noGrp="1"/>
          </p:cNvSpPr>
          <p:nvPr>
            <p:ph type="pic" sz="quarter" idx="15" hasCustomPrompt="1"/>
          </p:nvPr>
        </p:nvSpPr>
        <p:spPr>
          <a:xfrm>
            <a:off x="736663" y="1409834"/>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17" name="Rectangle 16"/>
          <p:cNvSpPr/>
          <p:nvPr userDrawn="1"/>
        </p:nvSpPr>
        <p:spPr>
          <a:xfrm>
            <a:off x="736664" y="3227943"/>
            <a:ext cx="2481605" cy="5612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8" name="Text Placeholder 3"/>
          <p:cNvSpPr>
            <a:spLocks noGrp="1"/>
          </p:cNvSpPr>
          <p:nvPr>
            <p:ph type="body" sz="half" idx="16"/>
          </p:nvPr>
        </p:nvSpPr>
        <p:spPr>
          <a:xfrm>
            <a:off x="736664" y="3241367"/>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49" name="Picture Placeholder 7"/>
          <p:cNvSpPr>
            <a:spLocks noGrp="1"/>
          </p:cNvSpPr>
          <p:nvPr>
            <p:ph type="pic" sz="quarter" idx="17" hasCustomPrompt="1"/>
          </p:nvPr>
        </p:nvSpPr>
        <p:spPr>
          <a:xfrm>
            <a:off x="3501466" y="1409834"/>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0" name="Rectangle 49"/>
          <p:cNvSpPr/>
          <p:nvPr userDrawn="1"/>
        </p:nvSpPr>
        <p:spPr>
          <a:xfrm>
            <a:off x="3501467" y="3227943"/>
            <a:ext cx="2481605" cy="561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1" name="Text Placeholder 3"/>
          <p:cNvSpPr>
            <a:spLocks noGrp="1"/>
          </p:cNvSpPr>
          <p:nvPr>
            <p:ph type="body" sz="half" idx="18"/>
          </p:nvPr>
        </p:nvSpPr>
        <p:spPr>
          <a:xfrm>
            <a:off x="3501467" y="3241367"/>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52" name="Picture Placeholder 7"/>
          <p:cNvSpPr>
            <a:spLocks noGrp="1"/>
          </p:cNvSpPr>
          <p:nvPr>
            <p:ph type="pic" sz="quarter" idx="19" hasCustomPrompt="1"/>
          </p:nvPr>
        </p:nvSpPr>
        <p:spPr>
          <a:xfrm>
            <a:off x="6244666" y="1409834"/>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3" name="Rectangle 52"/>
          <p:cNvSpPr/>
          <p:nvPr userDrawn="1"/>
        </p:nvSpPr>
        <p:spPr>
          <a:xfrm>
            <a:off x="6244667" y="3227943"/>
            <a:ext cx="2481605" cy="561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4" name="Text Placeholder 3"/>
          <p:cNvSpPr>
            <a:spLocks noGrp="1"/>
          </p:cNvSpPr>
          <p:nvPr>
            <p:ph type="body" sz="half" idx="20"/>
          </p:nvPr>
        </p:nvSpPr>
        <p:spPr>
          <a:xfrm>
            <a:off x="6244667" y="3241367"/>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55" name="Picture Placeholder 7"/>
          <p:cNvSpPr>
            <a:spLocks noGrp="1"/>
          </p:cNvSpPr>
          <p:nvPr>
            <p:ph type="pic" sz="quarter" idx="21" hasCustomPrompt="1"/>
          </p:nvPr>
        </p:nvSpPr>
        <p:spPr>
          <a:xfrm>
            <a:off x="8987866" y="1409834"/>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6" name="Rectangle 55"/>
          <p:cNvSpPr/>
          <p:nvPr userDrawn="1"/>
        </p:nvSpPr>
        <p:spPr>
          <a:xfrm>
            <a:off x="8987867" y="3227943"/>
            <a:ext cx="2481605" cy="561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7" name="Text Placeholder 3"/>
          <p:cNvSpPr>
            <a:spLocks noGrp="1"/>
          </p:cNvSpPr>
          <p:nvPr>
            <p:ph type="body" sz="half" idx="22"/>
          </p:nvPr>
        </p:nvSpPr>
        <p:spPr>
          <a:xfrm>
            <a:off x="8987867" y="3241367"/>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58" name="Picture Placeholder 7"/>
          <p:cNvSpPr>
            <a:spLocks noGrp="1"/>
          </p:cNvSpPr>
          <p:nvPr>
            <p:ph type="pic" sz="quarter" idx="23" hasCustomPrompt="1"/>
          </p:nvPr>
        </p:nvSpPr>
        <p:spPr>
          <a:xfrm>
            <a:off x="736663" y="3971308"/>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59" name="Rectangle 58"/>
          <p:cNvSpPr/>
          <p:nvPr userDrawn="1"/>
        </p:nvSpPr>
        <p:spPr>
          <a:xfrm>
            <a:off x="736664" y="5789416"/>
            <a:ext cx="2481605" cy="5612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0" name="Text Placeholder 3"/>
          <p:cNvSpPr>
            <a:spLocks noGrp="1"/>
          </p:cNvSpPr>
          <p:nvPr>
            <p:ph type="body" sz="half" idx="24"/>
          </p:nvPr>
        </p:nvSpPr>
        <p:spPr>
          <a:xfrm>
            <a:off x="736664"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61" name="Picture Placeholder 7"/>
          <p:cNvSpPr>
            <a:spLocks noGrp="1"/>
          </p:cNvSpPr>
          <p:nvPr>
            <p:ph type="pic" sz="quarter" idx="25" hasCustomPrompt="1"/>
          </p:nvPr>
        </p:nvSpPr>
        <p:spPr>
          <a:xfrm>
            <a:off x="3501466" y="3971308"/>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62" name="Rectangle 61"/>
          <p:cNvSpPr/>
          <p:nvPr userDrawn="1"/>
        </p:nvSpPr>
        <p:spPr>
          <a:xfrm>
            <a:off x="3501467" y="5789416"/>
            <a:ext cx="2481605" cy="5612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3" name="Text Placeholder 3"/>
          <p:cNvSpPr>
            <a:spLocks noGrp="1"/>
          </p:cNvSpPr>
          <p:nvPr>
            <p:ph type="body" sz="half" idx="26"/>
          </p:nvPr>
        </p:nvSpPr>
        <p:spPr>
          <a:xfrm>
            <a:off x="3501467"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64" name="Picture Placeholder 7"/>
          <p:cNvSpPr>
            <a:spLocks noGrp="1"/>
          </p:cNvSpPr>
          <p:nvPr>
            <p:ph type="pic" sz="quarter" idx="27" hasCustomPrompt="1"/>
          </p:nvPr>
        </p:nvSpPr>
        <p:spPr>
          <a:xfrm>
            <a:off x="6244666" y="3971308"/>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65" name="Rectangle 64"/>
          <p:cNvSpPr/>
          <p:nvPr userDrawn="1"/>
        </p:nvSpPr>
        <p:spPr>
          <a:xfrm>
            <a:off x="6244667" y="5789416"/>
            <a:ext cx="2481605" cy="5612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6" name="Text Placeholder 3"/>
          <p:cNvSpPr>
            <a:spLocks noGrp="1"/>
          </p:cNvSpPr>
          <p:nvPr>
            <p:ph type="body" sz="half" idx="28"/>
          </p:nvPr>
        </p:nvSpPr>
        <p:spPr>
          <a:xfrm>
            <a:off x="6244667"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67" name="Picture Placeholder 7"/>
          <p:cNvSpPr>
            <a:spLocks noGrp="1"/>
          </p:cNvSpPr>
          <p:nvPr>
            <p:ph type="pic" sz="quarter" idx="29" hasCustomPrompt="1"/>
          </p:nvPr>
        </p:nvSpPr>
        <p:spPr>
          <a:xfrm>
            <a:off x="8987866" y="3971308"/>
            <a:ext cx="2481605" cy="1805409"/>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68" name="Rectangle 67"/>
          <p:cNvSpPr/>
          <p:nvPr userDrawn="1"/>
        </p:nvSpPr>
        <p:spPr>
          <a:xfrm>
            <a:off x="8987867" y="5789416"/>
            <a:ext cx="2481605" cy="561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69" name="Text Placeholder 3"/>
          <p:cNvSpPr>
            <a:spLocks noGrp="1"/>
          </p:cNvSpPr>
          <p:nvPr>
            <p:ph type="body" sz="half" idx="30"/>
          </p:nvPr>
        </p:nvSpPr>
        <p:spPr>
          <a:xfrm>
            <a:off x="8987867" y="5802840"/>
            <a:ext cx="2481605" cy="508973"/>
          </a:xfrm>
          <a:prstGeom prst="rect">
            <a:avLst/>
          </a:prstGeom>
        </p:spPr>
        <p:txBody>
          <a:bodyPr wrap="square" lIns="0" tIns="0" rIns="0" bIns="0" anchor="t">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0639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500"/>
                                        <p:tgtEl>
                                          <p:spTgt spid="33">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48">
                                            <p:txEl>
                                              <p:pRg st="0" end="0"/>
                                            </p:txEl>
                                          </p:spTgt>
                                        </p:tgtEl>
                                        <p:attrNameLst>
                                          <p:attrName>style.visibility</p:attrName>
                                        </p:attrNameLst>
                                      </p:cBhvr>
                                      <p:to>
                                        <p:strVal val="visible"/>
                                      </p:to>
                                    </p:set>
                                    <p:animEffect transition="in" filter="wipe(down)">
                                      <p:cBhvr>
                                        <p:cTn id="23" dur="500"/>
                                        <p:tgtEl>
                                          <p:spTgt spid="48">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down)">
                                      <p:cBhvr>
                                        <p:cTn id="27" dur="500"/>
                                        <p:tgtEl>
                                          <p:spTgt spid="49"/>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down)">
                                      <p:cBhvr>
                                        <p:cTn id="31" dur="500"/>
                                        <p:tgtEl>
                                          <p:spTgt spid="50"/>
                                        </p:tgtEl>
                                      </p:cBhvr>
                                    </p:animEffect>
                                  </p:childTnLst>
                                </p:cTn>
                              </p:par>
                            </p:childTnLst>
                          </p:cTn>
                        </p:par>
                        <p:par>
                          <p:cTn id="32" fill="hold">
                            <p:stCondLst>
                              <p:cond delay="3500"/>
                            </p:stCondLst>
                            <p:childTnLst>
                              <p:par>
                                <p:cTn id="33" presetID="22" presetClass="entr" presetSubtype="4" fill="hold" grpId="0" nodeType="afterEffect" nodePh="1">
                                  <p:stCondLst>
                                    <p:cond delay="0"/>
                                  </p:stCondLst>
                                  <p:endCondLst>
                                    <p:cond evt="begin" delay="0">
                                      <p:tn val="33"/>
                                    </p:cond>
                                  </p:endCondLst>
                                  <p:childTnLst>
                                    <p:set>
                                      <p:cBhvr>
                                        <p:cTn id="34" dur="1" fill="hold">
                                          <p:stCondLst>
                                            <p:cond delay="0"/>
                                          </p:stCondLst>
                                        </p:cTn>
                                        <p:tgtEl>
                                          <p:spTgt spid="51">
                                            <p:txEl>
                                              <p:pRg st="0" end="0"/>
                                            </p:txEl>
                                          </p:spTgt>
                                        </p:tgtEl>
                                        <p:attrNameLst>
                                          <p:attrName>style.visibility</p:attrName>
                                        </p:attrNameLst>
                                      </p:cBhvr>
                                      <p:to>
                                        <p:strVal val="visible"/>
                                      </p:to>
                                    </p:set>
                                    <p:animEffect transition="in" filter="wipe(down)">
                                      <p:cBhvr>
                                        <p:cTn id="35" dur="500"/>
                                        <p:tgtEl>
                                          <p:spTgt spid="51">
                                            <p:txEl>
                                              <p:pRg st="0" end="0"/>
                                            </p:tx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down)">
                                      <p:cBhvr>
                                        <p:cTn id="39" dur="500"/>
                                        <p:tgtEl>
                                          <p:spTgt spid="52"/>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childTnLst>
                          </p:cTn>
                        </p:par>
                        <p:par>
                          <p:cTn id="44" fill="hold">
                            <p:stCondLst>
                              <p:cond delay="5000"/>
                            </p:stCondLst>
                            <p:childTnLst>
                              <p:par>
                                <p:cTn id="45" presetID="22" presetClass="entr" presetSubtype="4" fill="hold" grpId="0" nodeType="afterEffect" nodePh="1">
                                  <p:stCondLst>
                                    <p:cond delay="0"/>
                                  </p:stCondLst>
                                  <p:endCondLst>
                                    <p:cond evt="begin" delay="0">
                                      <p:tn val="45"/>
                                    </p:cond>
                                  </p:endCondLst>
                                  <p:childTnLst>
                                    <p:set>
                                      <p:cBhvr>
                                        <p:cTn id="46" dur="1" fill="hold">
                                          <p:stCondLst>
                                            <p:cond delay="0"/>
                                          </p:stCondLst>
                                        </p:cTn>
                                        <p:tgtEl>
                                          <p:spTgt spid="54">
                                            <p:txEl>
                                              <p:pRg st="0" end="0"/>
                                            </p:txEl>
                                          </p:spTgt>
                                        </p:tgtEl>
                                        <p:attrNameLst>
                                          <p:attrName>style.visibility</p:attrName>
                                        </p:attrNameLst>
                                      </p:cBhvr>
                                      <p:to>
                                        <p:strVal val="visible"/>
                                      </p:to>
                                    </p:set>
                                    <p:animEffect transition="in" filter="wipe(down)">
                                      <p:cBhvr>
                                        <p:cTn id="47" dur="500"/>
                                        <p:tgtEl>
                                          <p:spTgt spid="54">
                                            <p:txEl>
                                              <p:pRg st="0" end="0"/>
                                            </p:tx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down)">
                                      <p:cBhvr>
                                        <p:cTn id="51" dur="500"/>
                                        <p:tgtEl>
                                          <p:spTgt spid="55"/>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down)">
                                      <p:cBhvr>
                                        <p:cTn id="55" dur="500"/>
                                        <p:tgtEl>
                                          <p:spTgt spid="56"/>
                                        </p:tgtEl>
                                      </p:cBhvr>
                                    </p:animEffect>
                                  </p:childTnLst>
                                </p:cTn>
                              </p:par>
                            </p:childTnLst>
                          </p:cTn>
                        </p:par>
                        <p:par>
                          <p:cTn id="56" fill="hold">
                            <p:stCondLst>
                              <p:cond delay="6500"/>
                            </p:stCondLst>
                            <p:childTnLst>
                              <p:par>
                                <p:cTn id="57" presetID="22" presetClass="entr" presetSubtype="4" fill="hold" grpId="0" nodeType="afterEffect" nodePh="1">
                                  <p:stCondLst>
                                    <p:cond delay="0"/>
                                  </p:stCondLst>
                                  <p:endCondLst>
                                    <p:cond evt="begin" delay="0">
                                      <p:tn val="57"/>
                                    </p:cond>
                                  </p:endCondLst>
                                  <p:childTnLst>
                                    <p:set>
                                      <p:cBhvr>
                                        <p:cTn id="58" dur="1" fill="hold">
                                          <p:stCondLst>
                                            <p:cond delay="0"/>
                                          </p:stCondLst>
                                        </p:cTn>
                                        <p:tgtEl>
                                          <p:spTgt spid="57">
                                            <p:txEl>
                                              <p:pRg st="0" end="0"/>
                                            </p:txEl>
                                          </p:spTgt>
                                        </p:tgtEl>
                                        <p:attrNameLst>
                                          <p:attrName>style.visibility</p:attrName>
                                        </p:attrNameLst>
                                      </p:cBhvr>
                                      <p:to>
                                        <p:strVal val="visible"/>
                                      </p:to>
                                    </p:set>
                                    <p:animEffect transition="in" filter="wipe(down)">
                                      <p:cBhvr>
                                        <p:cTn id="59" dur="500"/>
                                        <p:tgtEl>
                                          <p:spTgt spid="57">
                                            <p:txEl>
                                              <p:pRg st="0" end="0"/>
                                            </p:txEl>
                                          </p:spTgt>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down)">
                                      <p:cBhvr>
                                        <p:cTn id="63" dur="500"/>
                                        <p:tgtEl>
                                          <p:spTgt spid="58"/>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down)">
                                      <p:cBhvr>
                                        <p:cTn id="67" dur="500"/>
                                        <p:tgtEl>
                                          <p:spTgt spid="59"/>
                                        </p:tgtEl>
                                      </p:cBhvr>
                                    </p:animEffect>
                                  </p:childTnLst>
                                </p:cTn>
                              </p:par>
                            </p:childTnLst>
                          </p:cTn>
                        </p:par>
                        <p:par>
                          <p:cTn id="68" fill="hold">
                            <p:stCondLst>
                              <p:cond delay="8000"/>
                            </p:stCondLst>
                            <p:childTnLst>
                              <p:par>
                                <p:cTn id="69" presetID="22" presetClass="entr" presetSubtype="4" fill="hold" grpId="0" nodeType="afterEffect" nodePh="1">
                                  <p:stCondLst>
                                    <p:cond delay="0"/>
                                  </p:stCondLst>
                                  <p:endCondLst>
                                    <p:cond evt="begin" delay="0">
                                      <p:tn val="69"/>
                                    </p:cond>
                                  </p:endCondLst>
                                  <p:childTnLst>
                                    <p:set>
                                      <p:cBhvr>
                                        <p:cTn id="70" dur="1" fill="hold">
                                          <p:stCondLst>
                                            <p:cond delay="0"/>
                                          </p:stCondLst>
                                        </p:cTn>
                                        <p:tgtEl>
                                          <p:spTgt spid="60">
                                            <p:txEl>
                                              <p:pRg st="0" end="0"/>
                                            </p:txEl>
                                          </p:spTgt>
                                        </p:tgtEl>
                                        <p:attrNameLst>
                                          <p:attrName>style.visibility</p:attrName>
                                        </p:attrNameLst>
                                      </p:cBhvr>
                                      <p:to>
                                        <p:strVal val="visible"/>
                                      </p:to>
                                    </p:set>
                                    <p:animEffect transition="in" filter="wipe(down)">
                                      <p:cBhvr>
                                        <p:cTn id="71" dur="500"/>
                                        <p:tgtEl>
                                          <p:spTgt spid="60">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wipe(down)">
                                      <p:cBhvr>
                                        <p:cTn id="75" dur="500"/>
                                        <p:tgtEl>
                                          <p:spTgt spid="61"/>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wipe(down)">
                                      <p:cBhvr>
                                        <p:cTn id="79" dur="500"/>
                                        <p:tgtEl>
                                          <p:spTgt spid="62"/>
                                        </p:tgtEl>
                                      </p:cBhvr>
                                    </p:animEffect>
                                  </p:childTnLst>
                                </p:cTn>
                              </p:par>
                            </p:childTnLst>
                          </p:cTn>
                        </p:par>
                        <p:par>
                          <p:cTn id="80" fill="hold">
                            <p:stCondLst>
                              <p:cond delay="9500"/>
                            </p:stCondLst>
                            <p:childTnLst>
                              <p:par>
                                <p:cTn id="81" presetID="22" presetClass="entr" presetSubtype="4" fill="hold" nodeType="afterEffect" nodePh="1">
                                  <p:stCondLst>
                                    <p:cond delay="0"/>
                                  </p:stCondLst>
                                  <p:endCondLst>
                                    <p:cond evt="begin" delay="0">
                                      <p:tn val="81"/>
                                    </p:cond>
                                  </p:endCondLst>
                                  <p:childTnLst>
                                    <p:set>
                                      <p:cBhvr>
                                        <p:cTn id="82" dur="1" fill="hold">
                                          <p:stCondLst>
                                            <p:cond delay="0"/>
                                          </p:stCondLst>
                                        </p:cTn>
                                        <p:tgtEl>
                                          <p:spTgt spid="63">
                                            <p:txEl>
                                              <p:pRg st="0" end="0"/>
                                            </p:txEl>
                                          </p:spTgt>
                                        </p:tgtEl>
                                        <p:attrNameLst>
                                          <p:attrName>style.visibility</p:attrName>
                                        </p:attrNameLst>
                                      </p:cBhvr>
                                      <p:to>
                                        <p:strVal val="visible"/>
                                      </p:to>
                                    </p:set>
                                    <p:animEffect transition="in" filter="wipe(down)">
                                      <p:cBhvr>
                                        <p:cTn id="83" dur="500"/>
                                        <p:tgtEl>
                                          <p:spTgt spid="63">
                                            <p:txEl>
                                              <p:pRg st="0" end="0"/>
                                            </p:tx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wipe(down)">
                                      <p:cBhvr>
                                        <p:cTn id="87" dur="500"/>
                                        <p:tgtEl>
                                          <p:spTgt spid="64"/>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wipe(down)">
                                      <p:cBhvr>
                                        <p:cTn id="91" dur="500"/>
                                        <p:tgtEl>
                                          <p:spTgt spid="65"/>
                                        </p:tgtEl>
                                      </p:cBhvr>
                                    </p:animEffect>
                                  </p:childTnLst>
                                </p:cTn>
                              </p:par>
                            </p:childTnLst>
                          </p:cTn>
                        </p:par>
                        <p:par>
                          <p:cTn id="92" fill="hold">
                            <p:stCondLst>
                              <p:cond delay="11000"/>
                            </p:stCondLst>
                            <p:childTnLst>
                              <p:par>
                                <p:cTn id="93" presetID="22" presetClass="entr" presetSubtype="4" fill="hold" grpId="0" nodeType="afterEffect" nodePh="1">
                                  <p:stCondLst>
                                    <p:cond delay="0"/>
                                  </p:stCondLst>
                                  <p:endCondLst>
                                    <p:cond evt="begin" delay="0">
                                      <p:tn val="93"/>
                                    </p:cond>
                                  </p:endCondLst>
                                  <p:childTnLst>
                                    <p:set>
                                      <p:cBhvr>
                                        <p:cTn id="94" dur="1" fill="hold">
                                          <p:stCondLst>
                                            <p:cond delay="0"/>
                                          </p:stCondLst>
                                        </p:cTn>
                                        <p:tgtEl>
                                          <p:spTgt spid="66">
                                            <p:txEl>
                                              <p:pRg st="0" end="0"/>
                                            </p:txEl>
                                          </p:spTgt>
                                        </p:tgtEl>
                                        <p:attrNameLst>
                                          <p:attrName>style.visibility</p:attrName>
                                        </p:attrNameLst>
                                      </p:cBhvr>
                                      <p:to>
                                        <p:strVal val="visible"/>
                                      </p:to>
                                    </p:set>
                                    <p:animEffect transition="in" filter="wipe(down)">
                                      <p:cBhvr>
                                        <p:cTn id="95" dur="500"/>
                                        <p:tgtEl>
                                          <p:spTgt spid="66">
                                            <p:txEl>
                                              <p:pRg st="0" end="0"/>
                                            </p:tx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wipe(down)">
                                      <p:cBhvr>
                                        <p:cTn id="99" dur="500"/>
                                        <p:tgtEl>
                                          <p:spTgt spid="67"/>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Effect transition="in" filter="wipe(down)">
                                      <p:cBhvr>
                                        <p:cTn id="103" dur="500"/>
                                        <p:tgtEl>
                                          <p:spTgt spid="68"/>
                                        </p:tgtEl>
                                      </p:cBhvr>
                                    </p:animEffect>
                                  </p:childTnLst>
                                </p:cTn>
                              </p:par>
                            </p:childTnLst>
                          </p:cTn>
                        </p:par>
                        <p:par>
                          <p:cTn id="104" fill="hold">
                            <p:stCondLst>
                              <p:cond delay="12500"/>
                            </p:stCondLst>
                            <p:childTnLst>
                              <p:par>
                                <p:cTn id="105" presetID="22" presetClass="entr" presetSubtype="4" fill="hold" grpId="0" nodeType="afterEffect" nodePh="1">
                                  <p:stCondLst>
                                    <p:cond delay="0"/>
                                  </p:stCondLst>
                                  <p:endCondLst>
                                    <p:cond evt="begin" delay="0">
                                      <p:tn val="105"/>
                                    </p:cond>
                                  </p:endCondLst>
                                  <p:childTnLst>
                                    <p:set>
                                      <p:cBhvr>
                                        <p:cTn id="106" dur="1" fill="hold">
                                          <p:stCondLst>
                                            <p:cond delay="0"/>
                                          </p:stCondLst>
                                        </p:cTn>
                                        <p:tgtEl>
                                          <p:spTgt spid="69">
                                            <p:txEl>
                                              <p:pRg st="0" end="0"/>
                                            </p:txEl>
                                          </p:spTgt>
                                        </p:tgtEl>
                                        <p:attrNameLst>
                                          <p:attrName>style.visibility</p:attrName>
                                        </p:attrNameLst>
                                      </p:cBhvr>
                                      <p:to>
                                        <p:strVal val="visible"/>
                                      </p:to>
                                    </p:set>
                                    <p:animEffect transition="in" filter="wipe(down)">
                                      <p:cBhvr>
                                        <p:cTn id="107" dur="500"/>
                                        <p:tgtEl>
                                          <p:spTgt spid="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4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down)">
                      <p:cBhvr>
                        <p:cTn dur="500"/>
                        <p:tgtEl>
                          <p:spTgt spid="48"/>
                        </p:tgtEl>
                      </p:cBhvr>
                    </p:animEffect>
                  </p:childTnLst>
                </p:cTn>
              </p:par>
            </p:tnLst>
          </p:tmpl>
        </p:tmplLst>
      </p:bldP>
      <p:bldP spid="49" grpId="0"/>
      <p:bldP spid="50" grpId="0" animBg="1"/>
      <p:bldP spid="5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wipe(down)">
                      <p:cBhvr>
                        <p:cTn dur="500"/>
                        <p:tgtEl>
                          <p:spTgt spid="51"/>
                        </p:tgtEl>
                      </p:cBhvr>
                    </p:animEffect>
                  </p:childTnLst>
                </p:cTn>
              </p:par>
            </p:tnLst>
          </p:tmpl>
        </p:tmplLst>
      </p:bldP>
      <p:bldP spid="52" grpId="0"/>
      <p:bldP spid="53" grpId="0" animBg="1"/>
      <p:bldP spid="5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Effect transition="in" filter="wipe(down)">
                      <p:cBhvr>
                        <p:cTn dur="500"/>
                        <p:tgtEl>
                          <p:spTgt spid="54"/>
                        </p:tgtEl>
                      </p:cBhvr>
                    </p:animEffect>
                  </p:childTnLst>
                </p:cTn>
              </p:par>
            </p:tnLst>
          </p:tmpl>
        </p:tmplLst>
      </p:bldP>
      <p:bldP spid="55" grpId="0"/>
      <p:bldP spid="56" grpId="0" animBg="1"/>
      <p:bldP spid="5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wipe(down)">
                      <p:cBhvr>
                        <p:cTn dur="500"/>
                        <p:tgtEl>
                          <p:spTgt spid="57"/>
                        </p:tgtEl>
                      </p:cBhvr>
                    </p:animEffect>
                  </p:childTnLst>
                </p:cTn>
              </p:par>
            </p:tnLst>
          </p:tmpl>
        </p:tmplLst>
      </p:bldP>
      <p:bldP spid="58" grpId="0"/>
      <p:bldP spid="59" grpId="0" animBg="1"/>
      <p:bldP spid="6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0"/>
                        </p:tgtEl>
                        <p:attrNameLst>
                          <p:attrName>style.visibility</p:attrName>
                        </p:attrNameLst>
                      </p:cBhvr>
                      <p:to>
                        <p:strVal val="visible"/>
                      </p:to>
                    </p:set>
                    <p:animEffect transition="in" filter="wipe(down)">
                      <p:cBhvr>
                        <p:cTn dur="500"/>
                        <p:tgtEl>
                          <p:spTgt spid="60"/>
                        </p:tgtEl>
                      </p:cBhvr>
                    </p:animEffect>
                  </p:childTnLst>
                </p:cTn>
              </p:par>
            </p:tnLst>
          </p:tmpl>
        </p:tmplLst>
      </p:bldP>
      <p:bldP spid="61" grpId="0"/>
      <p:bldP spid="62" grpId="0" animBg="1"/>
      <p:bldP spid="64" grpId="0"/>
      <p:bldP spid="65" grpId="0" animBg="1"/>
      <p:bldP spid="6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6"/>
                        </p:tgtEl>
                        <p:attrNameLst>
                          <p:attrName>style.visibility</p:attrName>
                        </p:attrNameLst>
                      </p:cBhvr>
                      <p:to>
                        <p:strVal val="visible"/>
                      </p:to>
                    </p:set>
                    <p:animEffect transition="in" filter="wipe(down)">
                      <p:cBhvr>
                        <p:cTn dur="500"/>
                        <p:tgtEl>
                          <p:spTgt spid="66"/>
                        </p:tgtEl>
                      </p:cBhvr>
                    </p:animEffect>
                  </p:childTnLst>
                </p:cTn>
              </p:par>
            </p:tnLst>
          </p:tmpl>
        </p:tmplLst>
      </p:bldP>
      <p:bldP spid="67" grpId="0"/>
      <p:bldP spid="68" grpId="0" animBg="1"/>
      <p:bldP spid="6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9"/>
                        </p:tgtEl>
                        <p:attrNameLst>
                          <p:attrName>style.visibility</p:attrName>
                        </p:attrNameLst>
                      </p:cBhvr>
                      <p:to>
                        <p:strVal val="visible"/>
                      </p:to>
                    </p:set>
                    <p:animEffect transition="in" filter="wipe(down)">
                      <p:cBhvr>
                        <p:cTn dur="500"/>
                        <p:tgtEl>
                          <p:spTgt spid="69"/>
                        </p:tgtEl>
                      </p:cBhvr>
                    </p:animEffect>
                  </p:childTnLst>
                </p:cTn>
              </p:par>
            </p:tnLst>
          </p:tmpl>
        </p:tmplLst>
      </p:bldP>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eam07">
    <p:spTree>
      <p:nvGrpSpPr>
        <p:cNvPr id="1" name=""/>
        <p:cNvGrpSpPr/>
        <p:nvPr/>
      </p:nvGrpSpPr>
      <p:grpSpPr>
        <a:xfrm>
          <a:off x="0" y="0"/>
          <a:ext cx="0" cy="0"/>
          <a:chOff x="0" y="0"/>
          <a:chExt cx="0" cy="0"/>
        </a:xfrm>
      </p:grpSpPr>
      <p:sp>
        <p:nvSpPr>
          <p:cNvPr id="30" name="Text Placeholder 3"/>
          <p:cNvSpPr>
            <a:spLocks noGrp="1"/>
          </p:cNvSpPr>
          <p:nvPr>
            <p:ph type="body" sz="half" idx="16"/>
          </p:nvPr>
        </p:nvSpPr>
        <p:spPr>
          <a:xfrm>
            <a:off x="2301116" y="1937835"/>
            <a:ext cx="1851785" cy="508973"/>
          </a:xfrm>
          <a:prstGeom prst="rect">
            <a:avLst/>
          </a:prstGeom>
        </p:spPr>
        <p:txBody>
          <a:bodyPr wrap="square" lIns="0" tIns="0" rIns="0" bIns="0" anchor="t">
            <a:noAutofit/>
          </a:bodyPr>
          <a:lstStyle>
            <a:lvl1pPr marL="0" indent="0" algn="l">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1" name="Picture Placeholder 7"/>
          <p:cNvSpPr>
            <a:spLocks noGrp="1"/>
          </p:cNvSpPr>
          <p:nvPr>
            <p:ph type="pic" sz="quarter" idx="10" hasCustomPrompt="1"/>
          </p:nvPr>
        </p:nvSpPr>
        <p:spPr>
          <a:xfrm>
            <a:off x="599316" y="1963503"/>
            <a:ext cx="1559685" cy="1559220"/>
          </a:xfrm>
          <a:prstGeom prst="teardrop">
            <a:avLst/>
          </a:prstGeom>
          <a:ln w="28575">
            <a:solidFill>
              <a:schemeClr val="accent1"/>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32" name="Text Placeholder 3"/>
          <p:cNvSpPr>
            <a:spLocks noGrp="1"/>
          </p:cNvSpPr>
          <p:nvPr>
            <p:ph type="body" sz="half" idx="15"/>
          </p:nvPr>
        </p:nvSpPr>
        <p:spPr>
          <a:xfrm>
            <a:off x="2301116" y="2488391"/>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67" name="Text Placeholder 3"/>
          <p:cNvSpPr>
            <a:spLocks noGrp="1"/>
          </p:cNvSpPr>
          <p:nvPr>
            <p:ph type="body" sz="half" idx="17"/>
          </p:nvPr>
        </p:nvSpPr>
        <p:spPr>
          <a:xfrm>
            <a:off x="5981700" y="1937835"/>
            <a:ext cx="1851785" cy="508973"/>
          </a:xfrm>
          <a:prstGeom prst="rect">
            <a:avLst/>
          </a:prstGeom>
        </p:spPr>
        <p:txBody>
          <a:bodyPr wrap="square" lIns="0" tIns="0" rIns="0" bIns="0" anchor="t">
            <a:noAutofit/>
          </a:bodyPr>
          <a:lstStyle>
            <a:lvl1pPr marL="0" indent="0" algn="l">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68" name="Picture Placeholder 7"/>
          <p:cNvSpPr>
            <a:spLocks noGrp="1"/>
          </p:cNvSpPr>
          <p:nvPr>
            <p:ph type="pic" sz="quarter" idx="18" hasCustomPrompt="1"/>
          </p:nvPr>
        </p:nvSpPr>
        <p:spPr>
          <a:xfrm>
            <a:off x="4279900" y="1963503"/>
            <a:ext cx="1559685" cy="1559220"/>
          </a:xfrm>
          <a:prstGeom prst="teardrop">
            <a:avLst/>
          </a:prstGeom>
          <a:ln w="28575">
            <a:solidFill>
              <a:schemeClr val="accent2"/>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69" name="Text Placeholder 3"/>
          <p:cNvSpPr>
            <a:spLocks noGrp="1"/>
          </p:cNvSpPr>
          <p:nvPr>
            <p:ph type="body" sz="half" idx="19"/>
          </p:nvPr>
        </p:nvSpPr>
        <p:spPr>
          <a:xfrm>
            <a:off x="5981700" y="2488391"/>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0" name="Text Placeholder 3"/>
          <p:cNvSpPr>
            <a:spLocks noGrp="1"/>
          </p:cNvSpPr>
          <p:nvPr>
            <p:ph type="body" sz="half" idx="20"/>
          </p:nvPr>
        </p:nvSpPr>
        <p:spPr>
          <a:xfrm>
            <a:off x="9664700" y="1937835"/>
            <a:ext cx="1851785" cy="508973"/>
          </a:xfrm>
          <a:prstGeom prst="rect">
            <a:avLst/>
          </a:prstGeom>
        </p:spPr>
        <p:txBody>
          <a:bodyPr wrap="square" lIns="0" tIns="0" rIns="0" bIns="0" anchor="t">
            <a:noAutofit/>
          </a:bodyPr>
          <a:lstStyle>
            <a:lvl1pPr marL="0" indent="0" algn="l">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71" name="Picture Placeholder 7"/>
          <p:cNvSpPr>
            <a:spLocks noGrp="1"/>
          </p:cNvSpPr>
          <p:nvPr>
            <p:ph type="pic" sz="quarter" idx="21" hasCustomPrompt="1"/>
          </p:nvPr>
        </p:nvSpPr>
        <p:spPr>
          <a:xfrm>
            <a:off x="7962900" y="1963503"/>
            <a:ext cx="1559685" cy="1559220"/>
          </a:xfrm>
          <a:prstGeom prst="teardrop">
            <a:avLst/>
          </a:prstGeom>
          <a:ln w="28575">
            <a:solidFill>
              <a:schemeClr val="accent3"/>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72" name="Text Placeholder 3"/>
          <p:cNvSpPr>
            <a:spLocks noGrp="1"/>
          </p:cNvSpPr>
          <p:nvPr>
            <p:ph type="body" sz="half" idx="22"/>
          </p:nvPr>
        </p:nvSpPr>
        <p:spPr>
          <a:xfrm>
            <a:off x="9664700" y="2488391"/>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3" name="Text Placeholder 3"/>
          <p:cNvSpPr>
            <a:spLocks noGrp="1"/>
          </p:cNvSpPr>
          <p:nvPr>
            <p:ph type="body" sz="half" idx="23"/>
          </p:nvPr>
        </p:nvSpPr>
        <p:spPr>
          <a:xfrm>
            <a:off x="2301116" y="3983344"/>
            <a:ext cx="1851785" cy="508973"/>
          </a:xfrm>
          <a:prstGeom prst="rect">
            <a:avLst/>
          </a:prstGeom>
        </p:spPr>
        <p:txBody>
          <a:bodyPr wrap="square" lIns="0" tIns="0" rIns="0" bIns="0" anchor="t">
            <a:noAutofit/>
          </a:bodyPr>
          <a:lstStyle>
            <a:lvl1pPr marL="0" indent="0" algn="l">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74" name="Picture Placeholder 7"/>
          <p:cNvSpPr>
            <a:spLocks noGrp="1"/>
          </p:cNvSpPr>
          <p:nvPr>
            <p:ph type="pic" sz="quarter" idx="24" hasCustomPrompt="1"/>
          </p:nvPr>
        </p:nvSpPr>
        <p:spPr>
          <a:xfrm>
            <a:off x="599316" y="4009013"/>
            <a:ext cx="1559685" cy="1559220"/>
          </a:xfrm>
          <a:prstGeom prst="teardrop">
            <a:avLst/>
          </a:prstGeom>
          <a:ln w="28575">
            <a:solidFill>
              <a:schemeClr val="accent4"/>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75" name="Text Placeholder 3"/>
          <p:cNvSpPr>
            <a:spLocks noGrp="1"/>
          </p:cNvSpPr>
          <p:nvPr>
            <p:ph type="body" sz="half" idx="25"/>
          </p:nvPr>
        </p:nvSpPr>
        <p:spPr>
          <a:xfrm>
            <a:off x="2301116" y="4533900"/>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6" name="Text Placeholder 3"/>
          <p:cNvSpPr>
            <a:spLocks noGrp="1"/>
          </p:cNvSpPr>
          <p:nvPr>
            <p:ph type="body" sz="half" idx="26"/>
          </p:nvPr>
        </p:nvSpPr>
        <p:spPr>
          <a:xfrm>
            <a:off x="5981700" y="3983344"/>
            <a:ext cx="1851785" cy="508973"/>
          </a:xfrm>
          <a:prstGeom prst="rect">
            <a:avLst/>
          </a:prstGeom>
        </p:spPr>
        <p:txBody>
          <a:bodyPr wrap="square" lIns="0" tIns="0" rIns="0" bIns="0" anchor="t">
            <a:noAutofit/>
          </a:bodyPr>
          <a:lstStyle>
            <a:lvl1pPr marL="0" indent="0" algn="l">
              <a:buNone/>
              <a:defRPr sz="1467" b="1" baseline="0">
                <a:solidFill>
                  <a:schemeClr val="accent5"/>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77" name="Picture Placeholder 7"/>
          <p:cNvSpPr>
            <a:spLocks noGrp="1"/>
          </p:cNvSpPr>
          <p:nvPr>
            <p:ph type="pic" sz="quarter" idx="27" hasCustomPrompt="1"/>
          </p:nvPr>
        </p:nvSpPr>
        <p:spPr>
          <a:xfrm>
            <a:off x="4279900" y="4009013"/>
            <a:ext cx="1559685" cy="1559220"/>
          </a:xfrm>
          <a:prstGeom prst="teardrop">
            <a:avLst/>
          </a:prstGeom>
          <a:ln w="28575">
            <a:solidFill>
              <a:schemeClr val="accent5"/>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78" name="Text Placeholder 3"/>
          <p:cNvSpPr>
            <a:spLocks noGrp="1"/>
          </p:cNvSpPr>
          <p:nvPr>
            <p:ph type="body" sz="half" idx="28"/>
          </p:nvPr>
        </p:nvSpPr>
        <p:spPr>
          <a:xfrm>
            <a:off x="5981700" y="4533900"/>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9" name="Text Placeholder 3"/>
          <p:cNvSpPr>
            <a:spLocks noGrp="1"/>
          </p:cNvSpPr>
          <p:nvPr>
            <p:ph type="body" sz="half" idx="29"/>
          </p:nvPr>
        </p:nvSpPr>
        <p:spPr>
          <a:xfrm>
            <a:off x="9664700" y="3983344"/>
            <a:ext cx="1851785" cy="508973"/>
          </a:xfrm>
          <a:prstGeom prst="rect">
            <a:avLst/>
          </a:prstGeom>
        </p:spPr>
        <p:txBody>
          <a:bodyPr wrap="square" lIns="0" tIns="0" rIns="0" bIns="0" anchor="t">
            <a:noAutofit/>
          </a:bodyPr>
          <a:lstStyle>
            <a:lvl1pPr marL="0" indent="0" algn="l">
              <a:buNone/>
              <a:defRPr sz="1467" b="1" baseline="0">
                <a:solidFill>
                  <a:schemeClr val="accent6"/>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80" name="Picture Placeholder 7"/>
          <p:cNvSpPr>
            <a:spLocks noGrp="1"/>
          </p:cNvSpPr>
          <p:nvPr>
            <p:ph type="pic" sz="quarter" idx="30" hasCustomPrompt="1"/>
          </p:nvPr>
        </p:nvSpPr>
        <p:spPr>
          <a:xfrm>
            <a:off x="7962900" y="4009013"/>
            <a:ext cx="1559685" cy="1559220"/>
          </a:xfrm>
          <a:prstGeom prst="teardrop">
            <a:avLst/>
          </a:prstGeom>
          <a:ln w="28575">
            <a:solidFill>
              <a:schemeClr val="accent6"/>
            </a:solidFill>
          </a:ln>
        </p:spPr>
        <p:txBody>
          <a:bodyPr bIns="182880" anchor="b"/>
          <a:lstStyle>
            <a:lvl1pPr algn="ctr">
              <a:buNone/>
              <a:defRPr sz="1200">
                <a:solidFill>
                  <a:schemeClr val="tx1">
                    <a:lumMod val="50000"/>
                    <a:lumOff val="50000"/>
                  </a:schemeClr>
                </a:solidFill>
              </a:defRPr>
            </a:lvl1pPr>
          </a:lstStyle>
          <a:p>
            <a:r>
              <a:rPr lang="en-US" dirty="0"/>
              <a:t>Image Holder</a:t>
            </a:r>
          </a:p>
        </p:txBody>
      </p:sp>
      <p:sp>
        <p:nvSpPr>
          <p:cNvPr id="81" name="Text Placeholder 3"/>
          <p:cNvSpPr>
            <a:spLocks noGrp="1"/>
          </p:cNvSpPr>
          <p:nvPr>
            <p:ph type="body" sz="half" idx="31"/>
          </p:nvPr>
        </p:nvSpPr>
        <p:spPr>
          <a:xfrm>
            <a:off x="9664700" y="4533900"/>
            <a:ext cx="1851785" cy="1143811"/>
          </a:xfrm>
          <a:prstGeom prst="rect">
            <a:avLst/>
          </a:prstGeom>
        </p:spPr>
        <p:txBody>
          <a:bodyPr wrap="square" lIns="0" tIns="0" rIns="0" bIns="0" anchor="t">
            <a:noAutofit/>
          </a:bodyPr>
          <a:lstStyle>
            <a:lvl1pPr marL="0" indent="0" algn="l">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7"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970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30">
                                            <p:txEl>
                                              <p:pRg st="0" end="0"/>
                                            </p:txEl>
                                          </p:spTgt>
                                        </p:tgtEl>
                                        <p:attrNameLst>
                                          <p:attrName>style.visibility</p:attrName>
                                        </p:attrNameLst>
                                      </p:cBhvr>
                                      <p:to>
                                        <p:strVal val="visible"/>
                                      </p:to>
                                    </p:set>
                                    <p:animEffect transition="in" filter="wipe(down)">
                                      <p:cBhvr>
                                        <p:cTn id="21" dur="500"/>
                                        <p:tgtEl>
                                          <p:spTgt spid="30">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32">
                                            <p:txEl>
                                              <p:pRg st="0" end="0"/>
                                            </p:txEl>
                                          </p:spTgt>
                                        </p:tgtEl>
                                        <p:attrNameLst>
                                          <p:attrName>style.visibility</p:attrName>
                                        </p:attrNameLst>
                                      </p:cBhvr>
                                      <p:to>
                                        <p:strVal val="visible"/>
                                      </p:to>
                                    </p:set>
                                    <p:anim calcmode="lin" valueType="num">
                                      <p:cBhvr additive="base">
                                        <p:cTn id="25"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68"/>
                                        </p:tgtEl>
                                        <p:attrNameLst>
                                          <p:attrName>style.visibility</p:attrName>
                                        </p:attrNameLst>
                                      </p:cBhvr>
                                      <p:to>
                                        <p:strVal val="visible"/>
                                      </p:to>
                                    </p:set>
                                    <p:anim calcmode="lin" valueType="num">
                                      <p:cBhvr>
                                        <p:cTn id="30" dur="500" fill="hold"/>
                                        <p:tgtEl>
                                          <p:spTgt spid="68"/>
                                        </p:tgtEl>
                                        <p:attrNameLst>
                                          <p:attrName>ppt_w</p:attrName>
                                        </p:attrNameLst>
                                      </p:cBhvr>
                                      <p:tavLst>
                                        <p:tav tm="0">
                                          <p:val>
                                            <p:fltVal val="0"/>
                                          </p:val>
                                        </p:tav>
                                        <p:tav tm="100000">
                                          <p:val>
                                            <p:strVal val="#ppt_w"/>
                                          </p:val>
                                        </p:tav>
                                      </p:tavLst>
                                    </p:anim>
                                    <p:anim calcmode="lin" valueType="num">
                                      <p:cBhvr>
                                        <p:cTn id="31" dur="500" fill="hold"/>
                                        <p:tgtEl>
                                          <p:spTgt spid="68"/>
                                        </p:tgtEl>
                                        <p:attrNameLst>
                                          <p:attrName>ppt_h</p:attrName>
                                        </p:attrNameLst>
                                      </p:cBhvr>
                                      <p:tavLst>
                                        <p:tav tm="0">
                                          <p:val>
                                            <p:fltVal val="0"/>
                                          </p:val>
                                        </p:tav>
                                        <p:tav tm="100000">
                                          <p:val>
                                            <p:strVal val="#ppt_h"/>
                                          </p:val>
                                        </p:tav>
                                      </p:tavLst>
                                    </p:anim>
                                    <p:animEffect transition="in" filter="fade">
                                      <p:cBhvr>
                                        <p:cTn id="32" dur="500"/>
                                        <p:tgtEl>
                                          <p:spTgt spid="68"/>
                                        </p:tgtEl>
                                      </p:cBhvr>
                                    </p:animEffect>
                                  </p:childTnLst>
                                </p:cTn>
                              </p:par>
                            </p:childTnLst>
                          </p:cTn>
                        </p:par>
                        <p:par>
                          <p:cTn id="33" fill="hold">
                            <p:stCondLst>
                              <p:cond delay="3000"/>
                            </p:stCondLst>
                            <p:childTnLst>
                              <p:par>
                                <p:cTn id="34" presetID="22" presetClass="entr" presetSubtype="4" fill="hold" grpId="0" nodeType="afterEffect" nodePh="1">
                                  <p:stCondLst>
                                    <p:cond delay="0"/>
                                  </p:stCondLst>
                                  <p:endCondLst>
                                    <p:cond evt="begin" delay="0">
                                      <p:tn val="34"/>
                                    </p:cond>
                                  </p:endCondLst>
                                  <p:childTnLst>
                                    <p:set>
                                      <p:cBhvr>
                                        <p:cTn id="35" dur="1" fill="hold">
                                          <p:stCondLst>
                                            <p:cond delay="0"/>
                                          </p:stCondLst>
                                        </p:cTn>
                                        <p:tgtEl>
                                          <p:spTgt spid="67">
                                            <p:txEl>
                                              <p:pRg st="0" end="0"/>
                                            </p:txEl>
                                          </p:spTgt>
                                        </p:tgtEl>
                                        <p:attrNameLst>
                                          <p:attrName>style.visibility</p:attrName>
                                        </p:attrNameLst>
                                      </p:cBhvr>
                                      <p:to>
                                        <p:strVal val="visible"/>
                                      </p:to>
                                    </p:set>
                                    <p:animEffect transition="in" filter="wipe(down)">
                                      <p:cBhvr>
                                        <p:cTn id="36" dur="500"/>
                                        <p:tgtEl>
                                          <p:spTgt spid="67">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69">
                                            <p:txEl>
                                              <p:pRg st="0" end="0"/>
                                            </p:txEl>
                                          </p:spTgt>
                                        </p:tgtEl>
                                        <p:attrNameLst>
                                          <p:attrName>style.visibility</p:attrName>
                                        </p:attrNameLst>
                                      </p:cBhvr>
                                      <p:to>
                                        <p:strVal val="visible"/>
                                      </p:to>
                                    </p:set>
                                    <p:anim calcmode="lin" valueType="num">
                                      <p:cBhvr additive="base">
                                        <p:cTn id="40"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71"/>
                                        </p:tgtEl>
                                        <p:attrNameLst>
                                          <p:attrName>style.visibility</p:attrName>
                                        </p:attrNameLst>
                                      </p:cBhvr>
                                      <p:to>
                                        <p:strVal val="visible"/>
                                      </p:to>
                                    </p:set>
                                    <p:anim calcmode="lin" valueType="num">
                                      <p:cBhvr>
                                        <p:cTn id="45" dur="500" fill="hold"/>
                                        <p:tgtEl>
                                          <p:spTgt spid="71"/>
                                        </p:tgtEl>
                                        <p:attrNameLst>
                                          <p:attrName>ppt_w</p:attrName>
                                        </p:attrNameLst>
                                      </p:cBhvr>
                                      <p:tavLst>
                                        <p:tav tm="0">
                                          <p:val>
                                            <p:fltVal val="0"/>
                                          </p:val>
                                        </p:tav>
                                        <p:tav tm="100000">
                                          <p:val>
                                            <p:strVal val="#ppt_w"/>
                                          </p:val>
                                        </p:tav>
                                      </p:tavLst>
                                    </p:anim>
                                    <p:anim calcmode="lin" valueType="num">
                                      <p:cBhvr>
                                        <p:cTn id="46" dur="500" fill="hold"/>
                                        <p:tgtEl>
                                          <p:spTgt spid="71"/>
                                        </p:tgtEl>
                                        <p:attrNameLst>
                                          <p:attrName>ppt_h</p:attrName>
                                        </p:attrNameLst>
                                      </p:cBhvr>
                                      <p:tavLst>
                                        <p:tav tm="0">
                                          <p:val>
                                            <p:fltVal val="0"/>
                                          </p:val>
                                        </p:tav>
                                        <p:tav tm="100000">
                                          <p:val>
                                            <p:strVal val="#ppt_h"/>
                                          </p:val>
                                        </p:tav>
                                      </p:tavLst>
                                    </p:anim>
                                    <p:animEffect transition="in" filter="fade">
                                      <p:cBhvr>
                                        <p:cTn id="47" dur="500"/>
                                        <p:tgtEl>
                                          <p:spTgt spid="71"/>
                                        </p:tgtEl>
                                      </p:cBhvr>
                                    </p:animEffect>
                                  </p:childTnLst>
                                </p:cTn>
                              </p:par>
                            </p:childTnLst>
                          </p:cTn>
                        </p:par>
                        <p:par>
                          <p:cTn id="48" fill="hold">
                            <p:stCondLst>
                              <p:cond delay="4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70">
                                            <p:txEl>
                                              <p:pRg st="0" end="0"/>
                                            </p:txEl>
                                          </p:spTgt>
                                        </p:tgtEl>
                                        <p:attrNameLst>
                                          <p:attrName>style.visibility</p:attrName>
                                        </p:attrNameLst>
                                      </p:cBhvr>
                                      <p:to>
                                        <p:strVal val="visible"/>
                                      </p:to>
                                    </p:set>
                                    <p:animEffect transition="in" filter="wipe(down)">
                                      <p:cBhvr>
                                        <p:cTn id="51" dur="500"/>
                                        <p:tgtEl>
                                          <p:spTgt spid="70">
                                            <p:txEl>
                                              <p:pRg st="0" end="0"/>
                                            </p:txEl>
                                          </p:spTgt>
                                        </p:tgtEl>
                                      </p:cBhvr>
                                    </p:animEffect>
                                  </p:childTnLst>
                                </p:cTn>
                              </p:par>
                            </p:childTnLst>
                          </p:cTn>
                        </p:par>
                        <p:par>
                          <p:cTn id="52" fill="hold">
                            <p:stCondLst>
                              <p:cond delay="5000"/>
                            </p:stCondLst>
                            <p:childTnLst>
                              <p:par>
                                <p:cTn id="53" presetID="2" presetClass="entr" presetSubtype="4" accel="50000" decel="50000" fill="hold" grpId="0" nodeType="afterEffect" nodePh="1">
                                  <p:stCondLst>
                                    <p:cond delay="0"/>
                                  </p:stCondLst>
                                  <p:endCondLst>
                                    <p:cond evt="begin" delay="0">
                                      <p:tn val="53"/>
                                    </p:cond>
                                  </p:endCondLst>
                                  <p:childTnLst>
                                    <p:set>
                                      <p:cBhvr>
                                        <p:cTn id="54" dur="1" fill="hold">
                                          <p:stCondLst>
                                            <p:cond delay="0"/>
                                          </p:stCondLst>
                                        </p:cTn>
                                        <p:tgtEl>
                                          <p:spTgt spid="72">
                                            <p:txEl>
                                              <p:pRg st="0" end="0"/>
                                            </p:txEl>
                                          </p:spTgt>
                                        </p:tgtEl>
                                        <p:attrNameLst>
                                          <p:attrName>style.visibility</p:attrName>
                                        </p:attrNameLst>
                                      </p:cBhvr>
                                      <p:to>
                                        <p:strVal val="visible"/>
                                      </p:to>
                                    </p:set>
                                    <p:anim calcmode="lin" valueType="num">
                                      <p:cBhvr additive="base">
                                        <p:cTn id="55" dur="500" fill="hold"/>
                                        <p:tgtEl>
                                          <p:spTgt spid="7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2">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0" fill="hold" grpId="0" nodeType="afterEffect">
                                  <p:stCondLst>
                                    <p:cond delay="0"/>
                                  </p:stCondLst>
                                  <p:childTnLst>
                                    <p:set>
                                      <p:cBhvr>
                                        <p:cTn id="59" dur="1" fill="hold">
                                          <p:stCondLst>
                                            <p:cond delay="0"/>
                                          </p:stCondLst>
                                        </p:cTn>
                                        <p:tgtEl>
                                          <p:spTgt spid="74"/>
                                        </p:tgtEl>
                                        <p:attrNameLst>
                                          <p:attrName>style.visibility</p:attrName>
                                        </p:attrNameLst>
                                      </p:cBhvr>
                                      <p:to>
                                        <p:strVal val="visible"/>
                                      </p:to>
                                    </p:set>
                                    <p:anim calcmode="lin" valueType="num">
                                      <p:cBhvr>
                                        <p:cTn id="60" dur="500" fill="hold"/>
                                        <p:tgtEl>
                                          <p:spTgt spid="74"/>
                                        </p:tgtEl>
                                        <p:attrNameLst>
                                          <p:attrName>ppt_w</p:attrName>
                                        </p:attrNameLst>
                                      </p:cBhvr>
                                      <p:tavLst>
                                        <p:tav tm="0">
                                          <p:val>
                                            <p:fltVal val="0"/>
                                          </p:val>
                                        </p:tav>
                                        <p:tav tm="100000">
                                          <p:val>
                                            <p:strVal val="#ppt_w"/>
                                          </p:val>
                                        </p:tav>
                                      </p:tavLst>
                                    </p:anim>
                                    <p:anim calcmode="lin" valueType="num">
                                      <p:cBhvr>
                                        <p:cTn id="61" dur="500" fill="hold"/>
                                        <p:tgtEl>
                                          <p:spTgt spid="74"/>
                                        </p:tgtEl>
                                        <p:attrNameLst>
                                          <p:attrName>ppt_h</p:attrName>
                                        </p:attrNameLst>
                                      </p:cBhvr>
                                      <p:tavLst>
                                        <p:tav tm="0">
                                          <p:val>
                                            <p:fltVal val="0"/>
                                          </p:val>
                                        </p:tav>
                                        <p:tav tm="100000">
                                          <p:val>
                                            <p:strVal val="#ppt_h"/>
                                          </p:val>
                                        </p:tav>
                                      </p:tavLst>
                                    </p:anim>
                                    <p:animEffect transition="in" filter="fade">
                                      <p:cBhvr>
                                        <p:cTn id="62" dur="500"/>
                                        <p:tgtEl>
                                          <p:spTgt spid="74"/>
                                        </p:tgtEl>
                                      </p:cBhvr>
                                    </p:animEffect>
                                  </p:childTnLst>
                                </p:cTn>
                              </p:par>
                            </p:childTnLst>
                          </p:cTn>
                        </p:par>
                        <p:par>
                          <p:cTn id="63" fill="hold">
                            <p:stCondLst>
                              <p:cond delay="60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73">
                                            <p:txEl>
                                              <p:pRg st="0" end="0"/>
                                            </p:txEl>
                                          </p:spTgt>
                                        </p:tgtEl>
                                        <p:attrNameLst>
                                          <p:attrName>style.visibility</p:attrName>
                                        </p:attrNameLst>
                                      </p:cBhvr>
                                      <p:to>
                                        <p:strVal val="visible"/>
                                      </p:to>
                                    </p:set>
                                    <p:animEffect transition="in" filter="wipe(down)">
                                      <p:cBhvr>
                                        <p:cTn id="66" dur="500"/>
                                        <p:tgtEl>
                                          <p:spTgt spid="73">
                                            <p:txEl>
                                              <p:pRg st="0" end="0"/>
                                            </p:txEl>
                                          </p:spTgt>
                                        </p:tgtEl>
                                      </p:cBhvr>
                                    </p:animEffect>
                                  </p:childTnLst>
                                </p:cTn>
                              </p:par>
                            </p:childTnLst>
                          </p:cTn>
                        </p:par>
                        <p:par>
                          <p:cTn id="67" fill="hold">
                            <p:stCondLst>
                              <p:cond delay="6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75">
                                            <p:txEl>
                                              <p:pRg st="0" end="0"/>
                                            </p:txEl>
                                          </p:spTgt>
                                        </p:tgtEl>
                                        <p:attrNameLst>
                                          <p:attrName>style.visibility</p:attrName>
                                        </p:attrNameLst>
                                      </p:cBhvr>
                                      <p:to>
                                        <p:strVal val="visible"/>
                                      </p:to>
                                    </p:set>
                                    <p:anim calcmode="lin" valueType="num">
                                      <p:cBhvr additive="base">
                                        <p:cTn id="70"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75">
                                            <p:txEl>
                                              <p:pRg st="0" end="0"/>
                                            </p:txEl>
                                          </p:spTgt>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53" presetClass="entr" presetSubtype="0" fill="hold" grpId="0" nodeType="afterEffect">
                                  <p:stCondLst>
                                    <p:cond delay="0"/>
                                  </p:stCondLst>
                                  <p:childTnLst>
                                    <p:set>
                                      <p:cBhvr>
                                        <p:cTn id="74" dur="1" fill="hold">
                                          <p:stCondLst>
                                            <p:cond delay="0"/>
                                          </p:stCondLst>
                                        </p:cTn>
                                        <p:tgtEl>
                                          <p:spTgt spid="77"/>
                                        </p:tgtEl>
                                        <p:attrNameLst>
                                          <p:attrName>style.visibility</p:attrName>
                                        </p:attrNameLst>
                                      </p:cBhvr>
                                      <p:to>
                                        <p:strVal val="visible"/>
                                      </p:to>
                                    </p:set>
                                    <p:anim calcmode="lin" valueType="num">
                                      <p:cBhvr>
                                        <p:cTn id="75" dur="500" fill="hold"/>
                                        <p:tgtEl>
                                          <p:spTgt spid="77"/>
                                        </p:tgtEl>
                                        <p:attrNameLst>
                                          <p:attrName>ppt_w</p:attrName>
                                        </p:attrNameLst>
                                      </p:cBhvr>
                                      <p:tavLst>
                                        <p:tav tm="0">
                                          <p:val>
                                            <p:fltVal val="0"/>
                                          </p:val>
                                        </p:tav>
                                        <p:tav tm="100000">
                                          <p:val>
                                            <p:strVal val="#ppt_w"/>
                                          </p:val>
                                        </p:tav>
                                      </p:tavLst>
                                    </p:anim>
                                    <p:anim calcmode="lin" valueType="num">
                                      <p:cBhvr>
                                        <p:cTn id="76" dur="500" fill="hold"/>
                                        <p:tgtEl>
                                          <p:spTgt spid="77"/>
                                        </p:tgtEl>
                                        <p:attrNameLst>
                                          <p:attrName>ppt_h</p:attrName>
                                        </p:attrNameLst>
                                      </p:cBhvr>
                                      <p:tavLst>
                                        <p:tav tm="0">
                                          <p:val>
                                            <p:fltVal val="0"/>
                                          </p:val>
                                        </p:tav>
                                        <p:tav tm="100000">
                                          <p:val>
                                            <p:strVal val="#ppt_h"/>
                                          </p:val>
                                        </p:tav>
                                      </p:tavLst>
                                    </p:anim>
                                    <p:animEffect transition="in" filter="fade">
                                      <p:cBhvr>
                                        <p:cTn id="77" dur="500"/>
                                        <p:tgtEl>
                                          <p:spTgt spid="77"/>
                                        </p:tgtEl>
                                      </p:cBhvr>
                                    </p:animEffect>
                                  </p:childTnLst>
                                </p:cTn>
                              </p:par>
                            </p:childTnLst>
                          </p:cTn>
                        </p:par>
                        <p:par>
                          <p:cTn id="78" fill="hold">
                            <p:stCondLst>
                              <p:cond delay="7500"/>
                            </p:stCondLst>
                            <p:childTnLst>
                              <p:par>
                                <p:cTn id="79" presetID="22" presetClass="entr" presetSubtype="4" fill="hold" grpId="0" nodeType="afterEffect" nodePh="1">
                                  <p:stCondLst>
                                    <p:cond delay="0"/>
                                  </p:stCondLst>
                                  <p:endCondLst>
                                    <p:cond evt="begin" delay="0">
                                      <p:tn val="79"/>
                                    </p:cond>
                                  </p:endCondLst>
                                  <p:childTnLst>
                                    <p:set>
                                      <p:cBhvr>
                                        <p:cTn id="80" dur="1" fill="hold">
                                          <p:stCondLst>
                                            <p:cond delay="0"/>
                                          </p:stCondLst>
                                        </p:cTn>
                                        <p:tgtEl>
                                          <p:spTgt spid="76">
                                            <p:txEl>
                                              <p:pRg st="0" end="0"/>
                                            </p:txEl>
                                          </p:spTgt>
                                        </p:tgtEl>
                                        <p:attrNameLst>
                                          <p:attrName>style.visibility</p:attrName>
                                        </p:attrNameLst>
                                      </p:cBhvr>
                                      <p:to>
                                        <p:strVal val="visible"/>
                                      </p:to>
                                    </p:set>
                                    <p:animEffect transition="in" filter="wipe(down)">
                                      <p:cBhvr>
                                        <p:cTn id="81" dur="500"/>
                                        <p:tgtEl>
                                          <p:spTgt spid="76">
                                            <p:txEl>
                                              <p:pRg st="0" end="0"/>
                                            </p:txEl>
                                          </p:spTgt>
                                        </p:tgtEl>
                                      </p:cBhvr>
                                    </p:animEffect>
                                  </p:childTnLst>
                                </p:cTn>
                              </p:par>
                            </p:childTnLst>
                          </p:cTn>
                        </p:par>
                        <p:par>
                          <p:cTn id="82" fill="hold">
                            <p:stCondLst>
                              <p:cond delay="8000"/>
                            </p:stCondLst>
                            <p:childTnLst>
                              <p:par>
                                <p:cTn id="83" presetID="2" presetClass="entr" presetSubtype="4" accel="50000" decel="50000" fill="hold" grpId="0" nodeType="afterEffect" nodePh="1">
                                  <p:stCondLst>
                                    <p:cond delay="0"/>
                                  </p:stCondLst>
                                  <p:endCondLst>
                                    <p:cond evt="begin" delay="0">
                                      <p:tn val="83"/>
                                    </p:cond>
                                  </p:endCondLst>
                                  <p:childTnLst>
                                    <p:set>
                                      <p:cBhvr>
                                        <p:cTn id="84" dur="1" fill="hold">
                                          <p:stCondLst>
                                            <p:cond delay="0"/>
                                          </p:stCondLst>
                                        </p:cTn>
                                        <p:tgtEl>
                                          <p:spTgt spid="78">
                                            <p:txEl>
                                              <p:pRg st="0" end="0"/>
                                            </p:txEl>
                                          </p:spTgt>
                                        </p:tgtEl>
                                        <p:attrNameLst>
                                          <p:attrName>style.visibility</p:attrName>
                                        </p:attrNameLst>
                                      </p:cBhvr>
                                      <p:to>
                                        <p:strVal val="visible"/>
                                      </p:to>
                                    </p:set>
                                    <p:anim calcmode="lin" valueType="num">
                                      <p:cBhvr additive="base">
                                        <p:cTn id="85"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8">
                                            <p:txEl>
                                              <p:pRg st="0" end="0"/>
                                            </p:txEl>
                                          </p:spTgt>
                                        </p:tgtEl>
                                        <p:attrNameLst>
                                          <p:attrName>ppt_y</p:attrName>
                                        </p:attrNameLst>
                                      </p:cBhvr>
                                      <p:tavLst>
                                        <p:tav tm="0">
                                          <p:val>
                                            <p:strVal val="1+#ppt_h/2"/>
                                          </p:val>
                                        </p:tav>
                                        <p:tav tm="100000">
                                          <p:val>
                                            <p:strVal val="#ppt_y"/>
                                          </p:val>
                                        </p:tav>
                                      </p:tavLst>
                                    </p:anim>
                                  </p:childTnLst>
                                </p:cTn>
                              </p:par>
                            </p:childTnLst>
                          </p:cTn>
                        </p:par>
                        <p:par>
                          <p:cTn id="87" fill="hold">
                            <p:stCondLst>
                              <p:cond delay="8500"/>
                            </p:stCondLst>
                            <p:childTnLst>
                              <p:par>
                                <p:cTn id="88" presetID="53" presetClass="entr" presetSubtype="0" fill="hold" grpId="0" nodeType="after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p:cTn id="90" dur="500" fill="hold"/>
                                        <p:tgtEl>
                                          <p:spTgt spid="80"/>
                                        </p:tgtEl>
                                        <p:attrNameLst>
                                          <p:attrName>ppt_w</p:attrName>
                                        </p:attrNameLst>
                                      </p:cBhvr>
                                      <p:tavLst>
                                        <p:tav tm="0">
                                          <p:val>
                                            <p:fltVal val="0"/>
                                          </p:val>
                                        </p:tav>
                                        <p:tav tm="100000">
                                          <p:val>
                                            <p:strVal val="#ppt_w"/>
                                          </p:val>
                                        </p:tav>
                                      </p:tavLst>
                                    </p:anim>
                                    <p:anim calcmode="lin" valueType="num">
                                      <p:cBhvr>
                                        <p:cTn id="91" dur="500" fill="hold"/>
                                        <p:tgtEl>
                                          <p:spTgt spid="80"/>
                                        </p:tgtEl>
                                        <p:attrNameLst>
                                          <p:attrName>ppt_h</p:attrName>
                                        </p:attrNameLst>
                                      </p:cBhvr>
                                      <p:tavLst>
                                        <p:tav tm="0">
                                          <p:val>
                                            <p:fltVal val="0"/>
                                          </p:val>
                                        </p:tav>
                                        <p:tav tm="100000">
                                          <p:val>
                                            <p:strVal val="#ppt_h"/>
                                          </p:val>
                                        </p:tav>
                                      </p:tavLst>
                                    </p:anim>
                                    <p:animEffect transition="in" filter="fade">
                                      <p:cBhvr>
                                        <p:cTn id="92" dur="500"/>
                                        <p:tgtEl>
                                          <p:spTgt spid="80"/>
                                        </p:tgtEl>
                                      </p:cBhvr>
                                    </p:animEffect>
                                  </p:childTnLst>
                                </p:cTn>
                              </p:par>
                            </p:childTnLst>
                          </p:cTn>
                        </p:par>
                        <p:par>
                          <p:cTn id="93" fill="hold">
                            <p:stCondLst>
                              <p:cond delay="9000"/>
                            </p:stCondLst>
                            <p:childTnLst>
                              <p:par>
                                <p:cTn id="94" presetID="22" presetClass="entr" presetSubtype="4" fill="hold" grpId="0" nodeType="afterEffect" nodePh="1">
                                  <p:stCondLst>
                                    <p:cond delay="0"/>
                                  </p:stCondLst>
                                  <p:endCondLst>
                                    <p:cond evt="begin" delay="0">
                                      <p:tn val="94"/>
                                    </p:cond>
                                  </p:endCondLst>
                                  <p:childTnLst>
                                    <p:set>
                                      <p:cBhvr>
                                        <p:cTn id="95" dur="1" fill="hold">
                                          <p:stCondLst>
                                            <p:cond delay="0"/>
                                          </p:stCondLst>
                                        </p:cTn>
                                        <p:tgtEl>
                                          <p:spTgt spid="79">
                                            <p:txEl>
                                              <p:pRg st="0" end="0"/>
                                            </p:txEl>
                                          </p:spTgt>
                                        </p:tgtEl>
                                        <p:attrNameLst>
                                          <p:attrName>style.visibility</p:attrName>
                                        </p:attrNameLst>
                                      </p:cBhvr>
                                      <p:to>
                                        <p:strVal val="visible"/>
                                      </p:to>
                                    </p:set>
                                    <p:animEffect transition="in" filter="wipe(down)">
                                      <p:cBhvr>
                                        <p:cTn id="96" dur="500"/>
                                        <p:tgtEl>
                                          <p:spTgt spid="79">
                                            <p:txEl>
                                              <p:pRg st="0" end="0"/>
                                            </p:txEl>
                                          </p:spTgt>
                                        </p:tgtEl>
                                      </p:cBhvr>
                                    </p:animEffect>
                                  </p:childTnLst>
                                </p:cTn>
                              </p:par>
                            </p:childTnLst>
                          </p:cTn>
                        </p:par>
                        <p:par>
                          <p:cTn id="97" fill="hold">
                            <p:stCondLst>
                              <p:cond delay="9500"/>
                            </p:stCondLst>
                            <p:childTnLst>
                              <p:par>
                                <p:cTn id="98" presetID="2" presetClass="entr" presetSubtype="4" accel="50000" decel="50000" fill="hold" grpId="0" nodeType="afterEffect" nodePh="1">
                                  <p:stCondLst>
                                    <p:cond delay="0"/>
                                  </p:stCondLst>
                                  <p:endCondLst>
                                    <p:cond evt="begin" delay="0">
                                      <p:tn val="98"/>
                                    </p:cond>
                                  </p:endCondLst>
                                  <p:childTnLst>
                                    <p:set>
                                      <p:cBhvr>
                                        <p:cTn id="99" dur="1" fill="hold">
                                          <p:stCondLst>
                                            <p:cond delay="0"/>
                                          </p:stCondLst>
                                        </p:cTn>
                                        <p:tgtEl>
                                          <p:spTgt spid="81">
                                            <p:txEl>
                                              <p:pRg st="0" end="0"/>
                                            </p:txEl>
                                          </p:spTgt>
                                        </p:tgtEl>
                                        <p:attrNameLst>
                                          <p:attrName>style.visibility</p:attrName>
                                        </p:attrNameLst>
                                      </p:cBhvr>
                                      <p:to>
                                        <p:strVal val="visible"/>
                                      </p:to>
                                    </p:set>
                                    <p:anim calcmode="lin" valueType="num">
                                      <p:cBhvr additive="base">
                                        <p:cTn id="100"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8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1" grpId="0" animBg="1"/>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6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7"/>
                        </p:tgtEl>
                        <p:attrNameLst>
                          <p:attrName>style.visibility</p:attrName>
                        </p:attrNameLst>
                      </p:cBhvr>
                      <p:to>
                        <p:strVal val="visible"/>
                      </p:to>
                    </p:set>
                    <p:animEffect transition="in" filter="wipe(down)">
                      <p:cBhvr>
                        <p:cTn dur="500"/>
                        <p:tgtEl>
                          <p:spTgt spid="67"/>
                        </p:tgtEl>
                      </p:cBhvr>
                    </p:animEffect>
                  </p:childTnLst>
                </p:cTn>
              </p:par>
            </p:tnLst>
          </p:tmpl>
        </p:tmplLst>
      </p:bldP>
      <p:bldP spid="68" grpId="0" animBg="1"/>
      <p:bldP spid="6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ppt_x"/>
                          </p:val>
                        </p:tav>
                        <p:tav tm="100000">
                          <p:val>
                            <p:strVal val="#ppt_x"/>
                          </p:val>
                        </p:tav>
                      </p:tavLst>
                    </p:anim>
                    <p:anim calcmode="lin" valueType="num">
                      <p:cBhvr additive="base">
                        <p:cTn dur="500" fill="hold"/>
                        <p:tgtEl>
                          <p:spTgt spid="69"/>
                        </p:tgtEl>
                        <p:attrNameLst>
                          <p:attrName>ppt_y</p:attrName>
                        </p:attrNameLst>
                      </p:cBhvr>
                      <p:tavLst>
                        <p:tav tm="0">
                          <p:val>
                            <p:strVal val="1+#ppt_h/2"/>
                          </p:val>
                        </p:tav>
                        <p:tav tm="100000">
                          <p:val>
                            <p:strVal val="#ppt_y"/>
                          </p:val>
                        </p:tav>
                      </p:tavLst>
                    </p:anim>
                  </p:childTnLst>
                </p:cTn>
              </p:par>
            </p:tnLst>
          </p:tmpl>
        </p:tmplLst>
      </p:bldP>
      <p:bldP spid="7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0"/>
                        </p:tgtEl>
                        <p:attrNameLst>
                          <p:attrName>style.visibility</p:attrName>
                        </p:attrNameLst>
                      </p:cBhvr>
                      <p:to>
                        <p:strVal val="visible"/>
                      </p:to>
                    </p:set>
                    <p:animEffect transition="in" filter="wipe(down)">
                      <p:cBhvr>
                        <p:cTn dur="500"/>
                        <p:tgtEl>
                          <p:spTgt spid="70"/>
                        </p:tgtEl>
                      </p:cBhvr>
                    </p:animEffect>
                  </p:childTnLst>
                </p:cTn>
              </p:par>
            </p:tnLst>
          </p:tmpl>
        </p:tmplLst>
      </p:bldP>
      <p:bldP spid="71" grpId="0" animBg="1"/>
      <p:bldP spid="7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2"/>
                        </p:tgtEl>
                        <p:attrNameLst>
                          <p:attrName>style.visibility</p:attrName>
                        </p:attrNameLst>
                      </p:cBhvr>
                      <p:to>
                        <p:strVal val="visible"/>
                      </p:to>
                    </p:set>
                    <p:anim calcmode="lin" valueType="num">
                      <p:cBhvr additive="base">
                        <p:cTn dur="500" fill="hold"/>
                        <p:tgtEl>
                          <p:spTgt spid="72"/>
                        </p:tgtEl>
                        <p:attrNameLst>
                          <p:attrName>ppt_x</p:attrName>
                        </p:attrNameLst>
                      </p:cBhvr>
                      <p:tavLst>
                        <p:tav tm="0">
                          <p:val>
                            <p:strVal val="#ppt_x"/>
                          </p:val>
                        </p:tav>
                        <p:tav tm="100000">
                          <p:val>
                            <p:strVal val="#ppt_x"/>
                          </p:val>
                        </p:tav>
                      </p:tavLst>
                    </p:anim>
                    <p:anim calcmode="lin" valueType="num">
                      <p:cBhvr additive="base">
                        <p:cTn dur="500" fill="hold"/>
                        <p:tgtEl>
                          <p:spTgt spid="72"/>
                        </p:tgtEl>
                        <p:attrNameLst>
                          <p:attrName>ppt_y</p:attrName>
                        </p:attrNameLst>
                      </p:cBhvr>
                      <p:tavLst>
                        <p:tav tm="0">
                          <p:val>
                            <p:strVal val="1+#ppt_h/2"/>
                          </p:val>
                        </p:tav>
                        <p:tav tm="100000">
                          <p:val>
                            <p:strVal val="#ppt_y"/>
                          </p:val>
                        </p:tav>
                      </p:tavLst>
                    </p:anim>
                  </p:childTnLst>
                </p:cTn>
              </p:par>
            </p:tnLst>
          </p:tmpl>
        </p:tmplLst>
      </p:bldP>
      <p:bldP spid="7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3"/>
                        </p:tgtEl>
                        <p:attrNameLst>
                          <p:attrName>style.visibility</p:attrName>
                        </p:attrNameLst>
                      </p:cBhvr>
                      <p:to>
                        <p:strVal val="visible"/>
                      </p:to>
                    </p:set>
                    <p:animEffect transition="in" filter="wipe(down)">
                      <p:cBhvr>
                        <p:cTn dur="500"/>
                        <p:tgtEl>
                          <p:spTgt spid="73"/>
                        </p:tgtEl>
                      </p:cBhvr>
                    </p:animEffect>
                  </p:childTnLst>
                </p:cTn>
              </p:par>
            </p:tnLst>
          </p:tmpl>
        </p:tmplLst>
      </p:bldP>
      <p:bldP spid="74" grpId="0" animBg="1"/>
      <p:bldP spid="7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5"/>
                        </p:tgtEl>
                        <p:attrNameLst>
                          <p:attrName>style.visibility</p:attrName>
                        </p:attrNameLst>
                      </p:cBhvr>
                      <p:to>
                        <p:strVal val="visible"/>
                      </p:to>
                    </p:set>
                    <p:anim calcmode="lin" valueType="num">
                      <p:cBhvr additive="base">
                        <p:cTn dur="500" fill="hold"/>
                        <p:tgtEl>
                          <p:spTgt spid="75"/>
                        </p:tgtEl>
                        <p:attrNameLst>
                          <p:attrName>ppt_x</p:attrName>
                        </p:attrNameLst>
                      </p:cBhvr>
                      <p:tavLst>
                        <p:tav tm="0">
                          <p:val>
                            <p:strVal val="#ppt_x"/>
                          </p:val>
                        </p:tav>
                        <p:tav tm="100000">
                          <p:val>
                            <p:strVal val="#ppt_x"/>
                          </p:val>
                        </p:tav>
                      </p:tavLst>
                    </p:anim>
                    <p:anim calcmode="lin" valueType="num">
                      <p:cBhvr additive="base">
                        <p:cTn dur="500" fill="hold"/>
                        <p:tgtEl>
                          <p:spTgt spid="75"/>
                        </p:tgtEl>
                        <p:attrNameLst>
                          <p:attrName>ppt_y</p:attrName>
                        </p:attrNameLst>
                      </p:cBhvr>
                      <p:tavLst>
                        <p:tav tm="0">
                          <p:val>
                            <p:strVal val="1+#ppt_h/2"/>
                          </p:val>
                        </p:tav>
                        <p:tav tm="100000">
                          <p:val>
                            <p:strVal val="#ppt_y"/>
                          </p:val>
                        </p:tav>
                      </p:tavLst>
                    </p:anim>
                  </p:childTnLst>
                </p:cTn>
              </p:par>
            </p:tnLst>
          </p:tmpl>
        </p:tmplLst>
      </p:bldP>
      <p:bldP spid="7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Effect transition="in" filter="wipe(down)">
                      <p:cBhvr>
                        <p:cTn dur="500"/>
                        <p:tgtEl>
                          <p:spTgt spid="76"/>
                        </p:tgtEl>
                      </p:cBhvr>
                    </p:animEffect>
                  </p:childTnLst>
                </p:cTn>
              </p:par>
            </p:tnLst>
          </p:tmpl>
        </p:tmplLst>
      </p:bldP>
      <p:bldP spid="77" grpId="0" animBg="1"/>
      <p:bldP spid="7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8"/>
                        </p:tgtEl>
                        <p:attrNameLst>
                          <p:attrName>style.visibility</p:attrName>
                        </p:attrNameLst>
                      </p:cBhvr>
                      <p:to>
                        <p:strVal val="visible"/>
                      </p:to>
                    </p:set>
                    <p:anim calcmode="lin" valueType="num">
                      <p:cBhvr additive="base">
                        <p:cTn dur="500" fill="hold"/>
                        <p:tgtEl>
                          <p:spTgt spid="78"/>
                        </p:tgtEl>
                        <p:attrNameLst>
                          <p:attrName>ppt_x</p:attrName>
                        </p:attrNameLst>
                      </p:cBhvr>
                      <p:tavLst>
                        <p:tav tm="0">
                          <p:val>
                            <p:strVal val="#ppt_x"/>
                          </p:val>
                        </p:tav>
                        <p:tav tm="100000">
                          <p:val>
                            <p:strVal val="#ppt_x"/>
                          </p:val>
                        </p:tav>
                      </p:tavLst>
                    </p:anim>
                    <p:anim calcmode="lin" valueType="num">
                      <p:cBhvr additive="base">
                        <p:cTn dur="500" fill="hold"/>
                        <p:tgtEl>
                          <p:spTgt spid="78"/>
                        </p:tgtEl>
                        <p:attrNameLst>
                          <p:attrName>ppt_y</p:attrName>
                        </p:attrNameLst>
                      </p:cBhvr>
                      <p:tavLst>
                        <p:tav tm="0">
                          <p:val>
                            <p:strVal val="1+#ppt_h/2"/>
                          </p:val>
                        </p:tav>
                        <p:tav tm="100000">
                          <p:val>
                            <p:strVal val="#ppt_y"/>
                          </p:val>
                        </p:tav>
                      </p:tavLst>
                    </p:anim>
                  </p:childTnLst>
                </p:cTn>
              </p:par>
            </p:tnLst>
          </p:tmpl>
        </p:tmplLst>
      </p:bldP>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80" grpId="0" animBg="1"/>
      <p:bldP spid="8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1"/>
                        </p:tgtEl>
                        <p:attrNameLst>
                          <p:attrName>style.visibility</p:attrName>
                        </p:attrNameLst>
                      </p:cBhvr>
                      <p:to>
                        <p:strVal val="visible"/>
                      </p:to>
                    </p:set>
                    <p:anim calcmode="lin" valueType="num">
                      <p:cBhvr additive="base">
                        <p:cTn dur="500" fill="hold"/>
                        <p:tgtEl>
                          <p:spTgt spid="81"/>
                        </p:tgtEl>
                        <p:attrNameLst>
                          <p:attrName>ppt_x</p:attrName>
                        </p:attrNameLst>
                      </p:cBhvr>
                      <p:tavLst>
                        <p:tav tm="0">
                          <p:val>
                            <p:strVal val="#ppt_x"/>
                          </p:val>
                        </p:tav>
                        <p:tav tm="100000">
                          <p:val>
                            <p:strVal val="#ppt_x"/>
                          </p:val>
                        </p:tav>
                      </p:tavLst>
                    </p:anim>
                    <p:anim calcmode="lin" valueType="num">
                      <p:cBhvr additive="base">
                        <p:cTn dur="500" fill="hold"/>
                        <p:tgtEl>
                          <p:spTgt spid="81"/>
                        </p:tgtEl>
                        <p:attrNameLst>
                          <p:attrName>ppt_y</p:attrName>
                        </p:attrNameLst>
                      </p:cBhvr>
                      <p:tavLst>
                        <p:tav tm="0">
                          <p:val>
                            <p:strVal val="1+#ppt_h/2"/>
                          </p:val>
                        </p:tav>
                        <p:tav tm="100000">
                          <p:val>
                            <p:strVal val="#ppt_y"/>
                          </p:val>
                        </p:tav>
                      </p:tavLst>
                    </p:anim>
                  </p:childTnLst>
                </p:cTn>
              </p:par>
            </p:tnLst>
          </p:tmpl>
        </p:tmplLst>
      </p:bldP>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3098798"/>
            <a:ext cx="12192000" cy="3759201"/>
          </a:xfrm>
          <a:prstGeom prst="rect">
            <a:avLst/>
          </a:prstGeom>
          <a:solidFill>
            <a:schemeClr val="tx2">
              <a:lumMod val="10000"/>
              <a:lumOff val="90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
        <p:nvSpPr>
          <p:cNvPr id="8" name="Rectangle 7"/>
          <p:cNvSpPr/>
          <p:nvPr/>
        </p:nvSpPr>
        <p:spPr>
          <a:xfrm rot="16200000">
            <a:off x="4533901" y="-4533905"/>
            <a:ext cx="3124203" cy="12192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solidFill>
                <a:srgbClr val="FFFFFF"/>
              </a:solidFill>
            </a:endParaRPr>
          </a:p>
        </p:txBody>
      </p:sp>
      <p:sp>
        <p:nvSpPr>
          <p:cNvPr id="5" name="Text Placeholder 3"/>
          <p:cNvSpPr>
            <a:spLocks noGrp="1"/>
          </p:cNvSpPr>
          <p:nvPr>
            <p:ph type="body" sz="half" idx="2" hasCustomPrompt="1"/>
          </p:nvPr>
        </p:nvSpPr>
        <p:spPr>
          <a:xfrm>
            <a:off x="508000" y="1026695"/>
            <a:ext cx="10955867" cy="231007"/>
          </a:xfrm>
          <a:prstGeom prst="rect">
            <a:avLst/>
          </a:prstGeom>
        </p:spPr>
        <p:txBody>
          <a:bodyPr wrap="none" lIns="0" tIns="0" rIns="0" bIns="0" anchor="ctr">
            <a:noAutofit/>
          </a:bodyPr>
          <a:lstStyle>
            <a:lvl1pPr marL="0" indent="0" algn="l">
              <a:buNone/>
              <a:defRPr sz="2133" b="0" baseline="0">
                <a:solidFill>
                  <a:schemeClr val="bg1"/>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6" name="Title 13"/>
          <p:cNvSpPr>
            <a:spLocks noGrp="1"/>
          </p:cNvSpPr>
          <p:nvPr>
            <p:ph type="title" hasCustomPrompt="1"/>
          </p:nvPr>
        </p:nvSpPr>
        <p:spPr>
          <a:xfrm>
            <a:off x="508000" y="450250"/>
            <a:ext cx="10955867"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bg1"/>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336986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_Team02">
    <p:spTree>
      <p:nvGrpSpPr>
        <p:cNvPr id="1" name=""/>
        <p:cNvGrpSpPr/>
        <p:nvPr/>
      </p:nvGrpSpPr>
      <p:grpSpPr>
        <a:xfrm>
          <a:off x="0" y="0"/>
          <a:ext cx="0" cy="0"/>
          <a:chOff x="0" y="0"/>
          <a:chExt cx="0" cy="0"/>
        </a:xfrm>
      </p:grpSpPr>
      <p:sp>
        <p:nvSpPr>
          <p:cNvPr id="13" name="Teardrop 12"/>
          <p:cNvSpPr/>
          <p:nvPr userDrawn="1"/>
        </p:nvSpPr>
        <p:spPr>
          <a:xfrm rot="2700000">
            <a:off x="3279192" y="1450757"/>
            <a:ext cx="2235200" cy="22352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cxnSp>
        <p:nvCxnSpPr>
          <p:cNvPr id="3" name="Straight Line buttom"/>
          <p:cNvCxnSpPr/>
          <p:nvPr userDrawn="1"/>
        </p:nvCxnSpPr>
        <p:spPr>
          <a:xfrm rot="5400000" flipH="1" flipV="1">
            <a:off x="3112559" y="2984497"/>
            <a:ext cx="5969003" cy="3"/>
          </a:xfrm>
          <a:prstGeom prst="line">
            <a:avLst/>
          </a:prstGeom>
          <a:ln w="19050">
            <a:solidFill>
              <a:schemeClr val="tx1">
                <a:lumMod val="50000"/>
                <a:lumOff val="50000"/>
              </a:schemeClr>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5977316" y="2463267"/>
            <a:ext cx="239488" cy="239488"/>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25" name="Picture Placeholder 7"/>
          <p:cNvSpPr>
            <a:spLocks noGrp="1"/>
          </p:cNvSpPr>
          <p:nvPr userDrawn="1">
            <p:ph type="pic" sz="quarter" idx="10" hasCustomPrompt="1"/>
          </p:nvPr>
        </p:nvSpPr>
        <p:spPr>
          <a:xfrm>
            <a:off x="3509504" y="1681775"/>
            <a:ext cx="1773696" cy="1773165"/>
          </a:xfrm>
          <a:prstGeom prst="ellipse">
            <a:avLst/>
          </a:prstGeom>
          <a:solidFill>
            <a:schemeClr val="bg1">
              <a:lumMod val="95000"/>
            </a:schemeClr>
          </a:solidFill>
          <a:ln w="28575">
            <a:solidFill>
              <a:schemeClr val="accent3">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34" name="Up Arrow Callout 33"/>
          <p:cNvSpPr/>
          <p:nvPr userDrawn="1"/>
        </p:nvSpPr>
        <p:spPr>
          <a:xfrm rot="16200000">
            <a:off x="7901469" y="118969"/>
            <a:ext cx="1597172" cy="4951891"/>
          </a:xfrm>
          <a:prstGeom prst="upArrowCallout">
            <a:avLst>
              <a:gd name="adj1" fmla="val 30842"/>
              <a:gd name="adj2" fmla="val 15421"/>
              <a:gd name="adj3" fmla="val 12155"/>
              <a:gd name="adj4" fmla="val 96080"/>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35" name="Text Placeholder 3"/>
          <p:cNvSpPr>
            <a:spLocks noGrp="1"/>
          </p:cNvSpPr>
          <p:nvPr>
            <p:ph type="body" sz="half" idx="19"/>
          </p:nvPr>
        </p:nvSpPr>
        <p:spPr>
          <a:xfrm>
            <a:off x="6590100" y="1902960"/>
            <a:ext cx="4421200" cy="508973"/>
          </a:xfrm>
          <a:prstGeom prst="rect">
            <a:avLst/>
          </a:prstGeom>
        </p:spPr>
        <p:txBody>
          <a:bodyPr wrap="square" lIns="0" tIns="0" rIns="0" bIns="0" anchor="t">
            <a:noAutofit/>
          </a:bodyPr>
          <a:lstStyle>
            <a:lvl1pPr marL="0" indent="0" algn="ctr" rtl="1">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6" name="Text Placeholder 3"/>
          <p:cNvSpPr>
            <a:spLocks noGrp="1"/>
          </p:cNvSpPr>
          <p:nvPr>
            <p:ph type="body" sz="half" idx="20"/>
          </p:nvPr>
        </p:nvSpPr>
        <p:spPr>
          <a:xfrm>
            <a:off x="6606817" y="2399100"/>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9" name="Teardrop 18"/>
          <p:cNvSpPr/>
          <p:nvPr userDrawn="1"/>
        </p:nvSpPr>
        <p:spPr>
          <a:xfrm rot="18900000" flipH="1">
            <a:off x="6679729" y="3982075"/>
            <a:ext cx="2235200" cy="22352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0" name="Oval 19"/>
          <p:cNvSpPr/>
          <p:nvPr userDrawn="1"/>
        </p:nvSpPr>
        <p:spPr>
          <a:xfrm>
            <a:off x="5977316" y="4994584"/>
            <a:ext cx="239488" cy="239488"/>
          </a:xfrm>
          <a:prstGeom prst="ellipse">
            <a:avLst/>
          </a:prstGeom>
          <a:solidFill>
            <a:schemeClr val="accent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21" name="Picture Placeholder 7"/>
          <p:cNvSpPr>
            <a:spLocks noGrp="1"/>
          </p:cNvSpPr>
          <p:nvPr>
            <p:ph type="pic" sz="quarter" idx="21" hasCustomPrompt="1"/>
          </p:nvPr>
        </p:nvSpPr>
        <p:spPr>
          <a:xfrm>
            <a:off x="6910041" y="4213092"/>
            <a:ext cx="1773696" cy="1773165"/>
          </a:xfrm>
          <a:prstGeom prst="ellipse">
            <a:avLst/>
          </a:prstGeom>
          <a:solidFill>
            <a:schemeClr val="bg1">
              <a:lumMod val="95000"/>
            </a:schemeClr>
          </a:solidFill>
          <a:ln w="28575">
            <a:solidFill>
              <a:schemeClr val="accent4">
                <a:lumMod val="75000"/>
              </a:schemeClr>
            </a:solidFill>
          </a:ln>
        </p:spPr>
        <p:txBody>
          <a:bodyPr bIns="91440" anchor="b"/>
          <a:lstStyle>
            <a:lvl1pPr algn="ctr">
              <a:buNone/>
              <a:defRPr sz="1067">
                <a:solidFill>
                  <a:schemeClr val="tx1">
                    <a:lumMod val="50000"/>
                    <a:lumOff val="50000"/>
                  </a:schemeClr>
                </a:solidFill>
              </a:defRPr>
            </a:lvl1pPr>
          </a:lstStyle>
          <a:p>
            <a:r>
              <a:rPr lang="en-US" dirty="0"/>
              <a:t>Image Holder</a:t>
            </a:r>
          </a:p>
        </p:txBody>
      </p:sp>
      <p:sp>
        <p:nvSpPr>
          <p:cNvPr id="22" name="Up Arrow Callout 21"/>
          <p:cNvSpPr/>
          <p:nvPr userDrawn="1"/>
        </p:nvSpPr>
        <p:spPr>
          <a:xfrm rot="5400000" flipH="1">
            <a:off x="2668535" y="2650287"/>
            <a:ext cx="1597172" cy="4951891"/>
          </a:xfrm>
          <a:prstGeom prst="upArrowCallout">
            <a:avLst>
              <a:gd name="adj1" fmla="val 30842"/>
              <a:gd name="adj2" fmla="val 15421"/>
              <a:gd name="adj3" fmla="val 12155"/>
              <a:gd name="adj4" fmla="val 96080"/>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23" name="Text Placeholder 3"/>
          <p:cNvSpPr>
            <a:spLocks noGrp="1"/>
          </p:cNvSpPr>
          <p:nvPr>
            <p:ph type="body" sz="half" idx="22"/>
          </p:nvPr>
        </p:nvSpPr>
        <p:spPr>
          <a:xfrm>
            <a:off x="1128300" y="4434278"/>
            <a:ext cx="4421200" cy="508973"/>
          </a:xfrm>
          <a:prstGeom prst="rect">
            <a:avLst/>
          </a:prstGeom>
        </p:spPr>
        <p:txBody>
          <a:bodyPr wrap="square" lIns="0" tIns="0" rIns="0" bIns="0" anchor="t">
            <a:noAutofit/>
          </a:bodyPr>
          <a:lstStyle>
            <a:lvl1pPr marL="0" indent="0" algn="ctr" rtl="1">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24" name="Text Placeholder 3"/>
          <p:cNvSpPr>
            <a:spLocks noGrp="1"/>
          </p:cNvSpPr>
          <p:nvPr>
            <p:ph type="body" sz="half" idx="23"/>
          </p:nvPr>
        </p:nvSpPr>
        <p:spPr>
          <a:xfrm>
            <a:off x="1145017" y="4930417"/>
            <a:ext cx="4404484" cy="860328"/>
          </a:xfrm>
          <a:prstGeom prst="rect">
            <a:avLst/>
          </a:prstGeom>
        </p:spPr>
        <p:txBody>
          <a:bodyPr wrap="square" lIns="0" tIns="0" rIns="0" bIns="0" anchor="t">
            <a:noAutofit/>
          </a:bodyPr>
          <a:lstStyle>
            <a:lvl1pPr marL="0" indent="0" algn="ctr" rtl="1">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Tree>
    <p:extLst>
      <p:ext uri="{BB962C8B-B14F-4D97-AF65-F5344CB8AC3E}">
        <p14:creationId xmlns:p14="http://schemas.microsoft.com/office/powerpoint/2010/main" val="274272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2" presetClass="entr" presetSubtype="8" accel="50000" decel="5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right)">
                                      <p:cBhvr>
                                        <p:cTn id="28" dur="500"/>
                                        <p:tgtEl>
                                          <p:spTgt spid="34"/>
                                        </p:tgtEl>
                                      </p:cBhvr>
                                    </p:animEffect>
                                  </p:childTnLst>
                                </p:cTn>
                              </p:par>
                            </p:childTnLst>
                          </p:cTn>
                        </p:par>
                        <p:par>
                          <p:cTn id="29" fill="hold">
                            <p:stCondLst>
                              <p:cond delay="2500"/>
                            </p:stCondLst>
                            <p:childTnLst>
                              <p:par>
                                <p:cTn id="30" presetID="22" presetClass="entr" presetSubtype="4" fill="hold" grpId="0" nodeType="after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wipe(down)">
                                      <p:cBhvr>
                                        <p:cTn id="32" dur="500"/>
                                        <p:tgtEl>
                                          <p:spTgt spid="35">
                                            <p:txEl>
                                              <p:pRg st="0" end="0"/>
                                            </p:txEl>
                                          </p:spTgt>
                                        </p:tgtEl>
                                      </p:cBhvr>
                                    </p:animEffect>
                                  </p:childTnLst>
                                </p:cTn>
                              </p:par>
                            </p:childTnLst>
                          </p:cTn>
                        </p:par>
                        <p:par>
                          <p:cTn id="33" fill="hold">
                            <p:stCondLst>
                              <p:cond delay="3000"/>
                            </p:stCondLst>
                            <p:childTnLst>
                              <p:par>
                                <p:cTn id="34" presetID="22" presetClass="entr" presetSubtype="4"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Effect transition="in" filter="wipe(down)">
                                      <p:cBhvr>
                                        <p:cTn id="36" dur="500"/>
                                        <p:tgtEl>
                                          <p:spTgt spid="36">
                                            <p:txEl>
                                              <p:pRg st="0" end="0"/>
                                            </p:txEl>
                                          </p:spTgt>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par>
                          <p:cTn id="43" fill="hold">
                            <p:stCondLst>
                              <p:cond delay="4000"/>
                            </p:stCondLst>
                            <p:childTnLst>
                              <p:par>
                                <p:cTn id="44" presetID="2" presetClass="entr" presetSubtype="2" accel="50000" decel="5000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1+#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53"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par>
                          <p:cTn id="58" fill="hold">
                            <p:stCondLst>
                              <p:cond delay="5500"/>
                            </p:stCondLst>
                            <p:childTnLst>
                              <p:par>
                                <p:cTn id="59" presetID="22" presetClass="entr" presetSubtype="4" fill="hold" grpId="0" nodeType="afterEffect" nodePh="1">
                                  <p:stCondLst>
                                    <p:cond delay="0"/>
                                  </p:stCondLst>
                                  <p:endCondLst>
                                    <p:cond evt="begin" delay="0">
                                      <p:tn val="59"/>
                                    </p:cond>
                                  </p:endCondLst>
                                  <p:childTnLst>
                                    <p:set>
                                      <p:cBhvr>
                                        <p:cTn id="60" dur="1" fill="hold">
                                          <p:stCondLst>
                                            <p:cond delay="0"/>
                                          </p:stCondLst>
                                        </p:cTn>
                                        <p:tgtEl>
                                          <p:spTgt spid="23">
                                            <p:txEl>
                                              <p:pRg st="0" end="0"/>
                                            </p:txEl>
                                          </p:spTgt>
                                        </p:tgtEl>
                                        <p:attrNameLst>
                                          <p:attrName>style.visibility</p:attrName>
                                        </p:attrNameLst>
                                      </p:cBhvr>
                                      <p:to>
                                        <p:strVal val="visible"/>
                                      </p:to>
                                    </p:set>
                                    <p:animEffect transition="in" filter="wipe(down)">
                                      <p:cBhvr>
                                        <p:cTn id="61" dur="500"/>
                                        <p:tgtEl>
                                          <p:spTgt spid="23">
                                            <p:txEl>
                                              <p:pRg st="0" end="0"/>
                                            </p:txEl>
                                          </p:spTgt>
                                        </p:tgtEl>
                                      </p:cBhvr>
                                    </p:animEffect>
                                  </p:childTnLst>
                                </p:cTn>
                              </p:par>
                            </p:childTnLst>
                          </p:cTn>
                        </p:par>
                        <p:par>
                          <p:cTn id="62" fill="hold">
                            <p:stCondLst>
                              <p:cond delay="6000"/>
                            </p:stCondLst>
                            <p:childTnLst>
                              <p:par>
                                <p:cTn id="63" presetID="22" presetClass="entr" presetSubtype="4" fill="hold" grpId="0" nodeType="afterEffect" nodePh="1">
                                  <p:stCondLst>
                                    <p:cond delay="0"/>
                                  </p:stCondLst>
                                  <p:endCondLst>
                                    <p:cond evt="begin" delay="0">
                                      <p:tn val="63"/>
                                    </p:cond>
                                  </p:endCondLst>
                                  <p:childTnLst>
                                    <p:set>
                                      <p:cBhvr>
                                        <p:cTn id="64" dur="1" fill="hold">
                                          <p:stCondLst>
                                            <p:cond delay="0"/>
                                          </p:stCondLst>
                                        </p:cTn>
                                        <p:tgtEl>
                                          <p:spTgt spid="24">
                                            <p:txEl>
                                              <p:pRg st="0" end="0"/>
                                            </p:txEl>
                                          </p:spTgt>
                                        </p:tgtEl>
                                        <p:attrNameLst>
                                          <p:attrName>style.visibility</p:attrName>
                                        </p:attrNameLst>
                                      </p:cBhvr>
                                      <p:to>
                                        <p:strVal val="visible"/>
                                      </p:to>
                                    </p:set>
                                    <p:animEffect transition="in" filter="wipe(down)">
                                      <p:cBhvr>
                                        <p:cTn id="6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25" grpId="0" animBg="1"/>
      <p:bldP spid="34" grpId="0" animBg="1"/>
      <p:bldP spid="3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19" grpId="0" animBg="1"/>
      <p:bldP spid="20" grpId="0" animBg="1"/>
      <p:bldP spid="21" grpId="0" animBg="1"/>
      <p:bldP spid="22" grpId="0" animBg="1"/>
      <p:bldP spid="2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Lst>
      </p:bldP>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eam08">
    <p:spTree>
      <p:nvGrpSpPr>
        <p:cNvPr id="1" name=""/>
        <p:cNvGrpSpPr/>
        <p:nvPr/>
      </p:nvGrpSpPr>
      <p:grpSpPr>
        <a:xfrm>
          <a:off x="0" y="0"/>
          <a:ext cx="0" cy="0"/>
          <a:chOff x="0" y="0"/>
          <a:chExt cx="0" cy="0"/>
        </a:xfrm>
      </p:grpSpPr>
      <p:sp>
        <p:nvSpPr>
          <p:cNvPr id="24" name="Rounded Rectangle 23"/>
          <p:cNvSpPr/>
          <p:nvPr userDrawn="1"/>
        </p:nvSpPr>
        <p:spPr>
          <a:xfrm>
            <a:off x="872965" y="1698808"/>
            <a:ext cx="5069416" cy="4574993"/>
          </a:xfrm>
          <a:prstGeom prst="roundRect">
            <a:avLst>
              <a:gd name="adj" fmla="val 28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7" name="Picture Placeholder 7"/>
          <p:cNvSpPr>
            <a:spLocks noGrp="1"/>
          </p:cNvSpPr>
          <p:nvPr>
            <p:ph type="pic" sz="quarter" idx="15" hasCustomPrompt="1"/>
          </p:nvPr>
        </p:nvSpPr>
        <p:spPr>
          <a:xfrm>
            <a:off x="1129851" y="1870708"/>
            <a:ext cx="1868376" cy="1901952"/>
          </a:xfrm>
          <a:prstGeom prst="roundRect">
            <a:avLst>
              <a:gd name="adj" fmla="val 8424"/>
            </a:avLst>
          </a:prstGeom>
          <a:ln>
            <a:noFill/>
          </a:ln>
        </p:spPr>
        <p:txBody>
          <a:bodyPr bIns="274320" anchor="b"/>
          <a:lstStyle>
            <a:lvl1pPr algn="ctr">
              <a:buNone/>
              <a:defRPr sz="1600">
                <a:solidFill>
                  <a:schemeClr val="bg1"/>
                </a:solidFill>
              </a:defRPr>
            </a:lvl1pPr>
          </a:lstStyle>
          <a:p>
            <a:r>
              <a:rPr lang="en-US" dirty="0"/>
              <a:t>Image Holder</a:t>
            </a:r>
          </a:p>
        </p:txBody>
      </p:sp>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208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outHorizont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eam08">
    <p:spTree>
      <p:nvGrpSpPr>
        <p:cNvPr id="1" name=""/>
        <p:cNvGrpSpPr/>
        <p:nvPr/>
      </p:nvGrpSpPr>
      <p:grpSpPr>
        <a:xfrm>
          <a:off x="0" y="0"/>
          <a:ext cx="0" cy="0"/>
          <a:chOff x="0" y="0"/>
          <a:chExt cx="0" cy="0"/>
        </a:xfrm>
      </p:grpSpPr>
      <p:sp>
        <p:nvSpPr>
          <p:cNvPr id="24" name="Rounded Rectangle 23"/>
          <p:cNvSpPr/>
          <p:nvPr userDrawn="1"/>
        </p:nvSpPr>
        <p:spPr>
          <a:xfrm>
            <a:off x="872965" y="1698808"/>
            <a:ext cx="5069416" cy="4574993"/>
          </a:xfrm>
          <a:prstGeom prst="roundRect">
            <a:avLst>
              <a:gd name="adj" fmla="val 28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7" name="Picture Placeholder 7"/>
          <p:cNvSpPr>
            <a:spLocks noGrp="1"/>
          </p:cNvSpPr>
          <p:nvPr>
            <p:ph type="pic" sz="quarter" idx="15" hasCustomPrompt="1"/>
          </p:nvPr>
        </p:nvSpPr>
        <p:spPr>
          <a:xfrm>
            <a:off x="1129851" y="1870708"/>
            <a:ext cx="1868376" cy="1901952"/>
          </a:xfrm>
          <a:prstGeom prst="roundRect">
            <a:avLst>
              <a:gd name="adj" fmla="val 8424"/>
            </a:avLst>
          </a:prstGeom>
          <a:ln>
            <a:noFill/>
          </a:ln>
        </p:spPr>
        <p:txBody>
          <a:bodyPr bIns="274320" anchor="b"/>
          <a:lstStyle>
            <a:lvl1pPr algn="ctr">
              <a:buNone/>
              <a:defRPr sz="1600">
                <a:solidFill>
                  <a:schemeClr val="bg1"/>
                </a:solidFill>
              </a:defRPr>
            </a:lvl1pPr>
          </a:lstStyle>
          <a:p>
            <a:r>
              <a:rPr lang="en-US" dirty="0"/>
              <a:t>Image Holder</a:t>
            </a:r>
          </a:p>
        </p:txBody>
      </p:sp>
      <p:sp>
        <p:nvSpPr>
          <p:cNvPr id="8" name="Oval 7"/>
          <p:cNvSpPr/>
          <p:nvPr userDrawn="1"/>
        </p:nvSpPr>
        <p:spPr>
          <a:xfrm>
            <a:off x="4765475" y="1390205"/>
            <a:ext cx="915720" cy="915720"/>
          </a:xfrm>
          <a:prstGeom prst="ellipse">
            <a:avLst/>
          </a:prstGeom>
          <a:solidFill>
            <a:schemeClr val="accent1"/>
          </a:solidFill>
          <a:ln w="1905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9" name="Freeform 62"/>
          <p:cNvSpPr>
            <a:spLocks noChangeAspect="1" noEditPoints="1"/>
          </p:cNvSpPr>
          <p:nvPr userDrawn="1"/>
        </p:nvSpPr>
        <p:spPr bwMode="auto">
          <a:xfrm>
            <a:off x="5015612" y="1638679"/>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10" name="Text Placeholder 3"/>
          <p:cNvSpPr>
            <a:spLocks noGrp="1"/>
          </p:cNvSpPr>
          <p:nvPr>
            <p:ph type="body" sz="half" idx="16"/>
          </p:nvPr>
        </p:nvSpPr>
        <p:spPr>
          <a:xfrm>
            <a:off x="3126615" y="2026600"/>
            <a:ext cx="1851785" cy="508973"/>
          </a:xfrm>
          <a:prstGeom prst="rect">
            <a:avLst/>
          </a:prstGeom>
        </p:spPr>
        <p:txBody>
          <a:bodyPr wrap="square" lIns="0" tIns="0" rIns="0" bIns="0" anchor="t">
            <a:noAutofit/>
          </a:bodyPr>
          <a:lstStyle>
            <a:lvl1pPr marL="0" indent="0" algn="l">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11" name="Text Placeholder 3"/>
          <p:cNvSpPr>
            <a:spLocks noGrp="1"/>
          </p:cNvSpPr>
          <p:nvPr>
            <p:ph type="body" sz="half" idx="17"/>
          </p:nvPr>
        </p:nvSpPr>
        <p:spPr>
          <a:xfrm>
            <a:off x="3126615" y="2577156"/>
            <a:ext cx="2554580" cy="1143811"/>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ounded Rectangle 11"/>
          <p:cNvSpPr/>
          <p:nvPr userDrawn="1"/>
        </p:nvSpPr>
        <p:spPr>
          <a:xfrm>
            <a:off x="6253159" y="1698808"/>
            <a:ext cx="5069416" cy="4574993"/>
          </a:xfrm>
          <a:prstGeom prst="roundRect">
            <a:avLst>
              <a:gd name="adj" fmla="val 28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3" name="Picture Placeholder 7"/>
          <p:cNvSpPr>
            <a:spLocks noGrp="1"/>
          </p:cNvSpPr>
          <p:nvPr>
            <p:ph type="pic" sz="quarter" idx="18" hasCustomPrompt="1"/>
          </p:nvPr>
        </p:nvSpPr>
        <p:spPr>
          <a:xfrm>
            <a:off x="6510044" y="1870708"/>
            <a:ext cx="1868376" cy="1901952"/>
          </a:xfrm>
          <a:prstGeom prst="roundRect">
            <a:avLst>
              <a:gd name="adj" fmla="val 8424"/>
            </a:avLst>
          </a:prstGeom>
          <a:ln>
            <a:noFill/>
          </a:ln>
        </p:spPr>
        <p:txBody>
          <a:bodyPr bIns="274320" anchor="b"/>
          <a:lstStyle>
            <a:lvl1pPr algn="ctr">
              <a:buNone/>
              <a:defRPr sz="1600">
                <a:solidFill>
                  <a:schemeClr val="bg1"/>
                </a:solidFill>
              </a:defRPr>
            </a:lvl1pPr>
          </a:lstStyle>
          <a:p>
            <a:r>
              <a:rPr lang="en-US" dirty="0"/>
              <a:t>Image Holder</a:t>
            </a:r>
          </a:p>
        </p:txBody>
      </p:sp>
      <p:sp>
        <p:nvSpPr>
          <p:cNvPr id="14" name="Oval 13"/>
          <p:cNvSpPr/>
          <p:nvPr userDrawn="1"/>
        </p:nvSpPr>
        <p:spPr>
          <a:xfrm>
            <a:off x="10145668" y="1390205"/>
            <a:ext cx="915720" cy="915720"/>
          </a:xfrm>
          <a:prstGeom prst="ellipse">
            <a:avLst/>
          </a:prstGeom>
          <a:solidFill>
            <a:schemeClr val="accent2"/>
          </a:solidFill>
          <a:ln w="19050">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76490">
                  <a:lumMod val="75000"/>
                </a:srgbClr>
              </a:solidFill>
              <a:latin typeface="FontAwesome" pitchFamily="2" charset="0"/>
            </a:endParaRPr>
          </a:p>
        </p:txBody>
      </p:sp>
      <p:sp>
        <p:nvSpPr>
          <p:cNvPr id="16" name="Text Placeholder 3"/>
          <p:cNvSpPr>
            <a:spLocks noGrp="1"/>
          </p:cNvSpPr>
          <p:nvPr>
            <p:ph type="body" sz="half" idx="19"/>
          </p:nvPr>
        </p:nvSpPr>
        <p:spPr>
          <a:xfrm>
            <a:off x="8506809" y="2026600"/>
            <a:ext cx="1851785" cy="508973"/>
          </a:xfrm>
          <a:prstGeom prst="rect">
            <a:avLst/>
          </a:prstGeom>
        </p:spPr>
        <p:txBody>
          <a:bodyPr wrap="square" lIns="0" tIns="0" rIns="0" bIns="0" anchor="t">
            <a:noAutofit/>
          </a:bodyPr>
          <a:lstStyle>
            <a:lvl1pPr marL="0" indent="0" algn="l">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17" name="Text Placeholder 3"/>
          <p:cNvSpPr>
            <a:spLocks noGrp="1"/>
          </p:cNvSpPr>
          <p:nvPr>
            <p:ph type="body" sz="half" idx="20"/>
          </p:nvPr>
        </p:nvSpPr>
        <p:spPr>
          <a:xfrm>
            <a:off x="8506809" y="2577156"/>
            <a:ext cx="2554580" cy="1143811"/>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9" name="Freeform 178"/>
          <p:cNvSpPr>
            <a:spLocks noEditPoints="1"/>
          </p:cNvSpPr>
          <p:nvPr userDrawn="1"/>
        </p:nvSpPr>
        <p:spPr bwMode="auto">
          <a:xfrm>
            <a:off x="10380252" y="1679901"/>
            <a:ext cx="446552" cy="336328"/>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1"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2"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9545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outHorizontal)">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nodePh="1">
                                  <p:stCondLst>
                                    <p:cond delay="0"/>
                                  </p:stCondLst>
                                  <p:endCondLst>
                                    <p:cond evt="begin" delay="0">
                                      <p:tn val="21"/>
                                    </p:cond>
                                  </p:end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left)">
                                      <p:cBhvr>
                                        <p:cTn id="23" dur="500"/>
                                        <p:tgtEl>
                                          <p:spTgt spid="10">
                                            <p:txEl>
                                              <p:pRg st="0" end="0"/>
                                            </p:txEl>
                                          </p:spTgt>
                                        </p:tgtEl>
                                      </p:cBhvr>
                                    </p:animEffect>
                                  </p:childTnLst>
                                </p:cTn>
                              </p:par>
                            </p:childTnLst>
                          </p:cTn>
                        </p:par>
                        <p:par>
                          <p:cTn id="24" fill="hold">
                            <p:stCondLst>
                              <p:cond delay="2500"/>
                            </p:stCondLst>
                            <p:childTnLst>
                              <p:par>
                                <p:cTn id="25" presetID="45" presetClass="entr" presetSubtype="0" fill="hold" grpId="0" nodeType="after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ppt_w</p:attrName>
                                        </p:attrNameLst>
                                      </p:cBhvr>
                                      <p:tavLst>
                                        <p:tav tm="0" fmla="#ppt_w*sin(2.5*pi*$)">
                                          <p:val>
                                            <p:fltVal val="0"/>
                                          </p:val>
                                        </p:tav>
                                        <p:tav tm="100000">
                                          <p:val>
                                            <p:fltVal val="1"/>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childTnLst>
                                </p:cTn>
                              </p:par>
                            </p:childTnLst>
                          </p:cTn>
                        </p:par>
                        <p:par>
                          <p:cTn id="30" fill="hold">
                            <p:stCondLst>
                              <p:cond delay="3500"/>
                            </p:stCondLst>
                            <p:childTnLst>
                              <p:par>
                                <p:cTn id="31" presetID="53"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par>
                          <p:cTn id="36" fill="hold">
                            <p:stCondLst>
                              <p:cond delay="4000"/>
                            </p:stCondLst>
                            <p:childTnLst>
                              <p:par>
                                <p:cTn id="37" presetID="22" presetClass="entr" presetSubtype="8" fill="hold" grpId="0" nodeType="afterEffect" nodePh="1">
                                  <p:stCondLst>
                                    <p:cond delay="0"/>
                                  </p:stCondLst>
                                  <p:endCondLst>
                                    <p:cond evt="begin" delay="0">
                                      <p:tn val="37"/>
                                    </p:cond>
                                  </p:end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left)">
                                      <p:cBhvr>
                                        <p:cTn id="39" dur="500"/>
                                        <p:tgtEl>
                                          <p:spTgt spid="11">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par>
                          <p:cTn id="44" fill="hold">
                            <p:stCondLst>
                              <p:cond delay="5000"/>
                            </p:stCondLst>
                            <p:childTnLst>
                              <p:par>
                                <p:cTn id="45" presetID="16" presetClass="entr" presetSubtype="42"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outHorizontal)">
                                      <p:cBhvr>
                                        <p:cTn id="47" dur="500"/>
                                        <p:tgtEl>
                                          <p:spTgt spid="13"/>
                                        </p:tgtEl>
                                      </p:cBhvr>
                                    </p:animEffect>
                                  </p:childTnLst>
                                </p:cTn>
                              </p:par>
                            </p:childTnLst>
                          </p:cTn>
                        </p:par>
                        <p:par>
                          <p:cTn id="48" fill="hold">
                            <p:stCondLst>
                              <p:cond delay="5500"/>
                            </p:stCondLst>
                            <p:childTnLst>
                              <p:par>
                                <p:cTn id="49" presetID="22" presetClass="entr" presetSubtype="8" fill="hold" grpId="0" nodeType="afterEffect" nodePh="1">
                                  <p:stCondLst>
                                    <p:cond delay="0"/>
                                  </p:stCondLst>
                                  <p:endCondLst>
                                    <p:cond evt="begin" delay="0">
                                      <p:tn val="49"/>
                                    </p:cond>
                                  </p:endCondLst>
                                  <p:childTnLst>
                                    <p:set>
                                      <p:cBhvr>
                                        <p:cTn id="50" dur="1" fill="hold">
                                          <p:stCondLst>
                                            <p:cond delay="0"/>
                                          </p:stCondLst>
                                        </p:cTn>
                                        <p:tgtEl>
                                          <p:spTgt spid="16">
                                            <p:txEl>
                                              <p:pRg st="0" end="0"/>
                                            </p:txEl>
                                          </p:spTgt>
                                        </p:tgtEl>
                                        <p:attrNameLst>
                                          <p:attrName>style.visibility</p:attrName>
                                        </p:attrNameLst>
                                      </p:cBhvr>
                                      <p:to>
                                        <p:strVal val="visible"/>
                                      </p:to>
                                    </p:set>
                                    <p:animEffect transition="in" filter="wipe(left)">
                                      <p:cBhvr>
                                        <p:cTn id="51" dur="500"/>
                                        <p:tgtEl>
                                          <p:spTgt spid="16">
                                            <p:txEl>
                                              <p:pRg st="0" end="0"/>
                                            </p:txEl>
                                          </p:spTgt>
                                        </p:tgtEl>
                                      </p:cBhvr>
                                    </p:animEffect>
                                  </p:childTnLst>
                                </p:cTn>
                              </p:par>
                            </p:childTnLst>
                          </p:cTn>
                        </p:par>
                        <p:par>
                          <p:cTn id="52" fill="hold">
                            <p:stCondLst>
                              <p:cond delay="6000"/>
                            </p:stCondLst>
                            <p:childTnLst>
                              <p:par>
                                <p:cTn id="53" presetID="45" presetClass="entr" presetSubtype="0" fill="hold" grpId="0" nodeType="afterEffect">
                                  <p:stCondLst>
                                    <p:cond delay="0"/>
                                  </p:stCondLst>
                                  <p:iterate type="lt">
                                    <p:tmPct val="10000"/>
                                  </p:iterate>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ppt_w</p:attrName>
                                        </p:attrNameLst>
                                      </p:cBhvr>
                                      <p:tavLst>
                                        <p:tav tm="0" fmla="#ppt_w*sin(2.5*pi*$)">
                                          <p:val>
                                            <p:fltVal val="0"/>
                                          </p:val>
                                        </p:tav>
                                        <p:tav tm="100000">
                                          <p:val>
                                            <p:fltVal val="1"/>
                                          </p:val>
                                        </p:tav>
                                      </p:tavLst>
                                    </p:anim>
                                    <p:anim calcmode="lin" valueType="num">
                                      <p:cBhvr>
                                        <p:cTn id="57" dur="1000" fill="hold"/>
                                        <p:tgtEl>
                                          <p:spTgt spid="14"/>
                                        </p:tgtEl>
                                        <p:attrNameLst>
                                          <p:attrName>ppt_h</p:attrName>
                                        </p:attrNameLst>
                                      </p:cBhvr>
                                      <p:tavLst>
                                        <p:tav tm="0">
                                          <p:val>
                                            <p:strVal val="#ppt_h"/>
                                          </p:val>
                                        </p:tav>
                                        <p:tav tm="100000">
                                          <p:val>
                                            <p:strVal val="#ppt_h"/>
                                          </p:val>
                                        </p:tav>
                                      </p:tavLst>
                                    </p:anim>
                                  </p:childTnLst>
                                </p:cTn>
                              </p:par>
                            </p:childTnLst>
                          </p:cTn>
                        </p:par>
                        <p:par>
                          <p:cTn id="58" fill="hold">
                            <p:stCondLst>
                              <p:cond delay="7000"/>
                            </p:stCondLst>
                            <p:childTnLst>
                              <p:par>
                                <p:cTn id="59" presetID="53"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7500"/>
                            </p:stCondLst>
                            <p:childTnLst>
                              <p:par>
                                <p:cTn id="65" presetID="22" presetClass="entr" presetSubtype="8" fill="hold" grpId="0" nodeType="afterEffect" nodePh="1">
                                  <p:stCondLst>
                                    <p:cond delay="0"/>
                                  </p:stCondLst>
                                  <p:endCondLst>
                                    <p:cond evt="begin" delay="0">
                                      <p:tn val="65"/>
                                    </p:cond>
                                  </p:endCondLst>
                                  <p:childTnLst>
                                    <p:set>
                                      <p:cBhvr>
                                        <p:cTn id="66" dur="1" fill="hold">
                                          <p:stCondLst>
                                            <p:cond delay="0"/>
                                          </p:stCondLst>
                                        </p:cTn>
                                        <p:tgtEl>
                                          <p:spTgt spid="17">
                                            <p:txEl>
                                              <p:pRg st="0" end="0"/>
                                            </p:txEl>
                                          </p:spTgt>
                                        </p:tgtEl>
                                        <p:attrNameLst>
                                          <p:attrName>style.visibility</p:attrName>
                                        </p:attrNameLst>
                                      </p:cBhvr>
                                      <p:to>
                                        <p:strVal val="visible"/>
                                      </p:to>
                                    </p:set>
                                    <p:animEffect transition="in" filter="wipe(left)">
                                      <p:cBhvr>
                                        <p:cTn id="6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8" grpId="0" animBg="1"/>
      <p:bldP spid="9" grpId="0" animBg="1"/>
      <p:bldP spid="1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animBg="1"/>
      <p:bldP spid="13" grpId="0"/>
      <p:bldP spid="14" grpId="0" animBg="1"/>
      <p:bldP spid="1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9" grpId="0" animBg="1"/>
      <p:bldP spid="21"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1701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Pics">
    <p:spTree>
      <p:nvGrpSpPr>
        <p:cNvPr id="1" name=""/>
        <p:cNvGrpSpPr/>
        <p:nvPr/>
      </p:nvGrpSpPr>
      <p:grpSpPr>
        <a:xfrm>
          <a:off x="0" y="0"/>
          <a:ext cx="0" cy="0"/>
          <a:chOff x="0" y="0"/>
          <a:chExt cx="0" cy="0"/>
        </a:xfrm>
      </p:grpSpPr>
      <p:sp>
        <p:nvSpPr>
          <p:cNvPr id="75" name="Picture Placeholder 7"/>
          <p:cNvSpPr>
            <a:spLocks noGrp="1"/>
          </p:cNvSpPr>
          <p:nvPr>
            <p:ph type="pic" sz="quarter" idx="10" hasCustomPrompt="1"/>
          </p:nvPr>
        </p:nvSpPr>
        <p:spPr>
          <a:xfrm>
            <a:off x="858244" y="2220285"/>
            <a:ext cx="3322493"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
        <p:nvSpPr>
          <p:cNvPr id="76" name="Text Placeholder 3"/>
          <p:cNvSpPr>
            <a:spLocks noGrp="1"/>
          </p:cNvSpPr>
          <p:nvPr>
            <p:ph type="body" sz="half" idx="15"/>
          </p:nvPr>
        </p:nvSpPr>
        <p:spPr>
          <a:xfrm>
            <a:off x="865267" y="5155135"/>
            <a:ext cx="3315472"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7" name="Text Placeholder 3"/>
          <p:cNvSpPr>
            <a:spLocks noGrp="1"/>
          </p:cNvSpPr>
          <p:nvPr>
            <p:ph type="body" sz="half" idx="17"/>
          </p:nvPr>
        </p:nvSpPr>
        <p:spPr>
          <a:xfrm>
            <a:off x="858241" y="4880532"/>
            <a:ext cx="3324755" cy="257040"/>
          </a:xfrm>
          <a:prstGeom prst="rect">
            <a:avLst/>
          </a:prstGeom>
        </p:spPr>
        <p:txBody>
          <a:bodyPr wrap="none" lIns="0" tIns="0" rIns="0" bIns="0" anchor="ctr">
            <a:noAutofit/>
          </a:bodyPr>
          <a:lstStyle>
            <a:lvl1pPr marL="0" indent="0" algn="ctr">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8" name="Rectangle 77"/>
          <p:cNvSpPr/>
          <p:nvPr userDrawn="1"/>
        </p:nvSpPr>
        <p:spPr>
          <a:xfrm>
            <a:off x="865265" y="1710413"/>
            <a:ext cx="3315472"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9" name="Text Placeholder 3"/>
          <p:cNvSpPr>
            <a:spLocks noGrp="1"/>
          </p:cNvSpPr>
          <p:nvPr>
            <p:ph type="body" sz="half" idx="16"/>
          </p:nvPr>
        </p:nvSpPr>
        <p:spPr>
          <a:xfrm>
            <a:off x="990156" y="1830583"/>
            <a:ext cx="306569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0" name="Picture Placeholder 7"/>
          <p:cNvSpPr>
            <a:spLocks noGrp="1"/>
          </p:cNvSpPr>
          <p:nvPr>
            <p:ph type="pic" sz="quarter" idx="18" hasCustomPrompt="1"/>
          </p:nvPr>
        </p:nvSpPr>
        <p:spPr>
          <a:xfrm>
            <a:off x="4445003" y="2220285"/>
            <a:ext cx="3322493"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
        <p:nvSpPr>
          <p:cNvPr id="81" name="Text Placeholder 3"/>
          <p:cNvSpPr>
            <a:spLocks noGrp="1"/>
          </p:cNvSpPr>
          <p:nvPr>
            <p:ph type="body" sz="half" idx="19"/>
          </p:nvPr>
        </p:nvSpPr>
        <p:spPr>
          <a:xfrm>
            <a:off x="4452025" y="5155135"/>
            <a:ext cx="3315472"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2" name="Text Placeholder 3"/>
          <p:cNvSpPr>
            <a:spLocks noGrp="1"/>
          </p:cNvSpPr>
          <p:nvPr>
            <p:ph type="body" sz="half" idx="20"/>
          </p:nvPr>
        </p:nvSpPr>
        <p:spPr>
          <a:xfrm>
            <a:off x="4445000" y="4880532"/>
            <a:ext cx="3324755" cy="257040"/>
          </a:xfrm>
          <a:prstGeom prst="rect">
            <a:avLst/>
          </a:prstGeom>
        </p:spPr>
        <p:txBody>
          <a:bodyPr wrap="none" lIns="0" tIns="0" rIns="0" bIns="0" anchor="ctr">
            <a:noAutofit/>
          </a:bodyPr>
          <a:lstStyle>
            <a:lvl1pPr marL="0" indent="0" algn="ctr">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3" name="Rectangle 82"/>
          <p:cNvSpPr/>
          <p:nvPr userDrawn="1"/>
        </p:nvSpPr>
        <p:spPr>
          <a:xfrm>
            <a:off x="4452024" y="1710413"/>
            <a:ext cx="3315472"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4" name="Text Placeholder 3"/>
          <p:cNvSpPr>
            <a:spLocks noGrp="1"/>
          </p:cNvSpPr>
          <p:nvPr>
            <p:ph type="body" sz="half" idx="21"/>
          </p:nvPr>
        </p:nvSpPr>
        <p:spPr>
          <a:xfrm>
            <a:off x="4576915" y="1830583"/>
            <a:ext cx="306569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5" name="Picture Placeholder 7"/>
          <p:cNvSpPr>
            <a:spLocks noGrp="1"/>
          </p:cNvSpPr>
          <p:nvPr>
            <p:ph type="pic" sz="quarter" idx="22" hasCustomPrompt="1"/>
          </p:nvPr>
        </p:nvSpPr>
        <p:spPr>
          <a:xfrm>
            <a:off x="8026403" y="2220285"/>
            <a:ext cx="3322493"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
        <p:nvSpPr>
          <p:cNvPr id="86" name="Text Placeholder 3"/>
          <p:cNvSpPr>
            <a:spLocks noGrp="1"/>
          </p:cNvSpPr>
          <p:nvPr>
            <p:ph type="body" sz="half" idx="23"/>
          </p:nvPr>
        </p:nvSpPr>
        <p:spPr>
          <a:xfrm>
            <a:off x="8033425" y="5155135"/>
            <a:ext cx="3315472"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7" name="Text Placeholder 3"/>
          <p:cNvSpPr>
            <a:spLocks noGrp="1"/>
          </p:cNvSpPr>
          <p:nvPr>
            <p:ph type="body" sz="half" idx="24"/>
          </p:nvPr>
        </p:nvSpPr>
        <p:spPr>
          <a:xfrm>
            <a:off x="8026400" y="4880532"/>
            <a:ext cx="3324755" cy="257040"/>
          </a:xfrm>
          <a:prstGeom prst="rect">
            <a:avLst/>
          </a:prstGeom>
        </p:spPr>
        <p:txBody>
          <a:bodyPr wrap="none" lIns="0" tIns="0" rIns="0" bIns="0" anchor="ctr">
            <a:noAutofit/>
          </a:bodyPr>
          <a:lstStyle>
            <a:lvl1pPr marL="0" indent="0" algn="ct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8" name="Rectangle 87"/>
          <p:cNvSpPr/>
          <p:nvPr userDrawn="1"/>
        </p:nvSpPr>
        <p:spPr>
          <a:xfrm>
            <a:off x="8033424" y="1710413"/>
            <a:ext cx="3315472" cy="5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9" name="Text Placeholder 3"/>
          <p:cNvSpPr>
            <a:spLocks noGrp="1"/>
          </p:cNvSpPr>
          <p:nvPr>
            <p:ph type="body" sz="half" idx="25"/>
          </p:nvPr>
        </p:nvSpPr>
        <p:spPr>
          <a:xfrm>
            <a:off x="8158315" y="1830583"/>
            <a:ext cx="306569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6788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Effect transition="in" filter="fade">
                                      <p:cBhvr>
                                        <p:cTn id="11" dur="500"/>
                                        <p:tgtEl>
                                          <p:spTgt spid="24">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79">
                                            <p:txEl>
                                              <p:pRg st="0" end="0"/>
                                            </p:txEl>
                                          </p:spTgt>
                                        </p:tgtEl>
                                        <p:attrNameLst>
                                          <p:attrName>style.visibility</p:attrName>
                                        </p:attrNameLst>
                                      </p:cBhvr>
                                      <p:to>
                                        <p:strVal val="visible"/>
                                      </p:to>
                                    </p:set>
                                    <p:animEffect transition="in" filter="wipe(down)">
                                      <p:cBhvr>
                                        <p:cTn id="20" dur="500"/>
                                        <p:tgtEl>
                                          <p:spTgt spid="79">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77">
                                            <p:txEl>
                                              <p:pRg st="0" end="0"/>
                                            </p:txEl>
                                          </p:spTgt>
                                        </p:tgtEl>
                                        <p:attrNameLst>
                                          <p:attrName>style.visibility</p:attrName>
                                        </p:attrNameLst>
                                      </p:cBhvr>
                                      <p:to>
                                        <p:strVal val="visible"/>
                                      </p:to>
                                    </p:set>
                                    <p:anim calcmode="lin" valueType="num">
                                      <p:cBhvr additive="base">
                                        <p:cTn id="28"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76">
                                            <p:txEl>
                                              <p:pRg st="0" end="0"/>
                                            </p:txEl>
                                          </p:spTgt>
                                        </p:tgtEl>
                                        <p:attrNameLst>
                                          <p:attrName>style.visibility</p:attrName>
                                        </p:attrNameLst>
                                      </p:cBhvr>
                                      <p:to>
                                        <p:strVal val="visible"/>
                                      </p:to>
                                    </p:set>
                                    <p:anim calcmode="lin" valueType="num">
                                      <p:cBhvr additive="base">
                                        <p:cTn id="33"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83"/>
                                        </p:tgtEl>
                                        <p:attrNameLst>
                                          <p:attrName>style.visibility</p:attrName>
                                        </p:attrNameLst>
                                      </p:cBhvr>
                                      <p:to>
                                        <p:strVal val="visible"/>
                                      </p:to>
                                    </p:set>
                                    <p:anim calcmode="lin" valueType="num">
                                      <p:cBhvr additive="base">
                                        <p:cTn id="38" dur="500" fill="hold"/>
                                        <p:tgtEl>
                                          <p:spTgt spid="83"/>
                                        </p:tgtEl>
                                        <p:attrNameLst>
                                          <p:attrName>ppt_x</p:attrName>
                                        </p:attrNameLst>
                                      </p:cBhvr>
                                      <p:tavLst>
                                        <p:tav tm="0">
                                          <p:val>
                                            <p:strVal val="#ppt_x"/>
                                          </p:val>
                                        </p:tav>
                                        <p:tav tm="100000">
                                          <p:val>
                                            <p:strVal val="#ppt_x"/>
                                          </p:val>
                                        </p:tav>
                                      </p:tavLst>
                                    </p:anim>
                                    <p:anim calcmode="lin" valueType="num">
                                      <p:cBhvr additive="base">
                                        <p:cTn id="39" dur="500" fill="hold"/>
                                        <p:tgtEl>
                                          <p:spTgt spid="83"/>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84">
                                            <p:txEl>
                                              <p:pRg st="0" end="0"/>
                                            </p:txEl>
                                          </p:spTgt>
                                        </p:tgtEl>
                                        <p:attrNameLst>
                                          <p:attrName>style.visibility</p:attrName>
                                        </p:attrNameLst>
                                      </p:cBhvr>
                                      <p:to>
                                        <p:strVal val="visible"/>
                                      </p:to>
                                    </p:set>
                                    <p:animEffect transition="in" filter="wipe(down)">
                                      <p:cBhvr>
                                        <p:cTn id="43" dur="500"/>
                                        <p:tgtEl>
                                          <p:spTgt spid="84">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500" fill="hold"/>
                                        <p:tgtEl>
                                          <p:spTgt spid="80"/>
                                        </p:tgtEl>
                                        <p:attrNameLst>
                                          <p:attrName>ppt_x</p:attrName>
                                        </p:attrNameLst>
                                      </p:cBhvr>
                                      <p:tavLst>
                                        <p:tav tm="0">
                                          <p:val>
                                            <p:strVal val="#ppt_x"/>
                                          </p:val>
                                        </p:tav>
                                        <p:tav tm="100000">
                                          <p:val>
                                            <p:strVal val="#ppt_x"/>
                                          </p:val>
                                        </p:tav>
                                      </p:tavLst>
                                    </p:anim>
                                    <p:anim calcmode="lin" valueType="num">
                                      <p:cBhvr additive="base">
                                        <p:cTn id="47" dur="5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82">
                                            <p:txEl>
                                              <p:pRg st="0" end="0"/>
                                            </p:txEl>
                                          </p:spTgt>
                                        </p:tgtEl>
                                        <p:attrNameLst>
                                          <p:attrName>style.visibility</p:attrName>
                                        </p:attrNameLst>
                                      </p:cBhvr>
                                      <p:to>
                                        <p:strVal val="visible"/>
                                      </p:to>
                                    </p:set>
                                    <p:anim calcmode="lin" valueType="num">
                                      <p:cBhvr additive="base">
                                        <p:cTn id="51"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2">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81">
                                            <p:txEl>
                                              <p:pRg st="0" end="0"/>
                                            </p:txEl>
                                          </p:spTgt>
                                        </p:tgtEl>
                                        <p:attrNameLst>
                                          <p:attrName>style.visibility</p:attrName>
                                        </p:attrNameLst>
                                      </p:cBhvr>
                                      <p:to>
                                        <p:strVal val="visible"/>
                                      </p:to>
                                    </p:set>
                                    <p:anim calcmode="lin" valueType="num">
                                      <p:cBhvr additive="base">
                                        <p:cTn id="56" dur="500" fill="hold"/>
                                        <p:tgtEl>
                                          <p:spTgt spid="8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81">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88"/>
                                        </p:tgtEl>
                                        <p:attrNameLst>
                                          <p:attrName>style.visibility</p:attrName>
                                        </p:attrNameLst>
                                      </p:cBhvr>
                                      <p:to>
                                        <p:strVal val="visible"/>
                                      </p:to>
                                    </p:set>
                                    <p:anim calcmode="lin" valueType="num">
                                      <p:cBhvr additive="base">
                                        <p:cTn id="61" dur="500" fill="hold"/>
                                        <p:tgtEl>
                                          <p:spTgt spid="88"/>
                                        </p:tgtEl>
                                        <p:attrNameLst>
                                          <p:attrName>ppt_x</p:attrName>
                                        </p:attrNameLst>
                                      </p:cBhvr>
                                      <p:tavLst>
                                        <p:tav tm="0">
                                          <p:val>
                                            <p:strVal val="#ppt_x"/>
                                          </p:val>
                                        </p:tav>
                                        <p:tav tm="100000">
                                          <p:val>
                                            <p:strVal val="#ppt_x"/>
                                          </p:val>
                                        </p:tav>
                                      </p:tavLst>
                                    </p:anim>
                                    <p:anim calcmode="lin" valueType="num">
                                      <p:cBhvr additive="base">
                                        <p:cTn id="62" dur="500" fill="hold"/>
                                        <p:tgtEl>
                                          <p:spTgt spid="88"/>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89">
                                            <p:txEl>
                                              <p:pRg st="0" end="0"/>
                                            </p:txEl>
                                          </p:spTgt>
                                        </p:tgtEl>
                                        <p:attrNameLst>
                                          <p:attrName>style.visibility</p:attrName>
                                        </p:attrNameLst>
                                      </p:cBhvr>
                                      <p:to>
                                        <p:strVal val="visible"/>
                                      </p:to>
                                    </p:set>
                                    <p:animEffect transition="in" filter="wipe(down)">
                                      <p:cBhvr>
                                        <p:cTn id="66" dur="500"/>
                                        <p:tgtEl>
                                          <p:spTgt spid="89">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anim calcmode="lin" valueType="num">
                                      <p:cBhvr additive="base">
                                        <p:cTn id="69" dur="500" fill="hold"/>
                                        <p:tgtEl>
                                          <p:spTgt spid="85"/>
                                        </p:tgtEl>
                                        <p:attrNameLst>
                                          <p:attrName>ppt_x</p:attrName>
                                        </p:attrNameLst>
                                      </p:cBhvr>
                                      <p:tavLst>
                                        <p:tav tm="0">
                                          <p:val>
                                            <p:strVal val="#ppt_x"/>
                                          </p:val>
                                        </p:tav>
                                        <p:tav tm="100000">
                                          <p:val>
                                            <p:strVal val="#ppt_x"/>
                                          </p:val>
                                        </p:tav>
                                      </p:tavLst>
                                    </p:anim>
                                    <p:anim calcmode="lin" valueType="num">
                                      <p:cBhvr additive="base">
                                        <p:cTn id="70" dur="500" fill="hold"/>
                                        <p:tgtEl>
                                          <p:spTgt spid="85"/>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87">
                                            <p:txEl>
                                              <p:pRg st="0" end="0"/>
                                            </p:txEl>
                                          </p:spTgt>
                                        </p:tgtEl>
                                        <p:attrNameLst>
                                          <p:attrName>style.visibility</p:attrName>
                                        </p:attrNameLst>
                                      </p:cBhvr>
                                      <p:to>
                                        <p:strVal val="visible"/>
                                      </p:to>
                                    </p:set>
                                    <p:anim calcmode="lin" valueType="num">
                                      <p:cBhvr additive="base">
                                        <p:cTn id="74"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87">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86">
                                            <p:txEl>
                                              <p:pRg st="0" end="0"/>
                                            </p:txEl>
                                          </p:spTgt>
                                        </p:tgtEl>
                                        <p:attrNameLst>
                                          <p:attrName>style.visibility</p:attrName>
                                        </p:attrNameLst>
                                      </p:cBhvr>
                                      <p:to>
                                        <p:strVal val="visible"/>
                                      </p:to>
                                    </p:set>
                                    <p:anim calcmode="lin" valueType="num">
                                      <p:cBhvr additive="base">
                                        <p:cTn id="79" dur="500" fill="hold"/>
                                        <p:tgtEl>
                                          <p:spTgt spid="86">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8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ppt_x"/>
                          </p:val>
                        </p:tav>
                        <p:tav tm="100000">
                          <p:val>
                            <p:strVal val="#ppt_x"/>
                          </p:val>
                        </p:tav>
                      </p:tavLst>
                    </p:anim>
                    <p:anim calcmode="lin" valueType="num">
                      <p:cBhvr additive="base">
                        <p:cTn dur="500" fill="hold"/>
                        <p:tgtEl>
                          <p:spTgt spid="77"/>
                        </p:tgtEl>
                        <p:attrNameLst>
                          <p:attrName>ppt_y</p:attrName>
                        </p:attrNameLst>
                      </p:cBhvr>
                      <p:tavLst>
                        <p:tav tm="0">
                          <p:val>
                            <p:strVal val="1+#ppt_h/2"/>
                          </p:val>
                        </p:tav>
                        <p:tav tm="100000">
                          <p:val>
                            <p:strVal val="#ppt_y"/>
                          </p:val>
                        </p:tav>
                      </p:tavLst>
                    </p:anim>
                  </p:childTnLst>
                </p:cTn>
              </p:par>
            </p:tnLst>
          </p:tmpl>
        </p:tmplLst>
      </p:bldP>
      <p:bldP spid="78" grpId="0" animBg="1"/>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80" grpId="0"/>
      <p:bldP spid="8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1"/>
                        </p:tgtEl>
                        <p:attrNameLst>
                          <p:attrName>style.visibility</p:attrName>
                        </p:attrNameLst>
                      </p:cBhvr>
                      <p:to>
                        <p:strVal val="visible"/>
                      </p:to>
                    </p:set>
                    <p:anim calcmode="lin" valueType="num">
                      <p:cBhvr additive="base">
                        <p:cTn dur="500" fill="hold"/>
                        <p:tgtEl>
                          <p:spTgt spid="81"/>
                        </p:tgtEl>
                        <p:attrNameLst>
                          <p:attrName>ppt_x</p:attrName>
                        </p:attrNameLst>
                      </p:cBhvr>
                      <p:tavLst>
                        <p:tav tm="0">
                          <p:val>
                            <p:strVal val="#ppt_x"/>
                          </p:val>
                        </p:tav>
                        <p:tav tm="100000">
                          <p:val>
                            <p:strVal val="#ppt_x"/>
                          </p:val>
                        </p:tav>
                      </p:tavLst>
                    </p:anim>
                    <p:anim calcmode="lin" valueType="num">
                      <p:cBhvr additive="base">
                        <p:cTn dur="500" fill="hold"/>
                        <p:tgtEl>
                          <p:spTgt spid="81"/>
                        </p:tgtEl>
                        <p:attrNameLst>
                          <p:attrName>ppt_y</p:attrName>
                        </p:attrNameLst>
                      </p:cBhvr>
                      <p:tavLst>
                        <p:tav tm="0">
                          <p:val>
                            <p:strVal val="1+#ppt_h/2"/>
                          </p:val>
                        </p:tav>
                        <p:tav tm="100000">
                          <p:val>
                            <p:strVal val="#ppt_y"/>
                          </p:val>
                        </p:tav>
                      </p:tavLst>
                    </p:anim>
                  </p:childTnLst>
                </p:cTn>
              </p:par>
            </p:tnLst>
          </p:tmpl>
        </p:tmplLst>
      </p:bldP>
      <p:bldP spid="8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2"/>
                        </p:tgtEl>
                        <p:attrNameLst>
                          <p:attrName>style.visibility</p:attrName>
                        </p:attrNameLst>
                      </p:cBhvr>
                      <p:to>
                        <p:strVal val="visible"/>
                      </p:to>
                    </p:set>
                    <p:anim calcmode="lin" valueType="num">
                      <p:cBhvr additive="base">
                        <p:cTn dur="500" fill="hold"/>
                        <p:tgtEl>
                          <p:spTgt spid="82"/>
                        </p:tgtEl>
                        <p:attrNameLst>
                          <p:attrName>ppt_x</p:attrName>
                        </p:attrNameLst>
                      </p:cBhvr>
                      <p:tavLst>
                        <p:tav tm="0">
                          <p:val>
                            <p:strVal val="#ppt_x"/>
                          </p:val>
                        </p:tav>
                        <p:tav tm="100000">
                          <p:val>
                            <p:strVal val="#ppt_x"/>
                          </p:val>
                        </p:tav>
                      </p:tavLst>
                    </p:anim>
                    <p:anim calcmode="lin" valueType="num">
                      <p:cBhvr additive="base">
                        <p:cTn dur="500" fill="hold"/>
                        <p:tgtEl>
                          <p:spTgt spid="82"/>
                        </p:tgtEl>
                        <p:attrNameLst>
                          <p:attrName>ppt_y</p:attrName>
                        </p:attrNameLst>
                      </p:cBhvr>
                      <p:tavLst>
                        <p:tav tm="0">
                          <p:val>
                            <p:strVal val="1+#ppt_h/2"/>
                          </p:val>
                        </p:tav>
                        <p:tav tm="100000">
                          <p:val>
                            <p:strVal val="#ppt_y"/>
                          </p:val>
                        </p:tav>
                      </p:tavLst>
                    </p:anim>
                  </p:childTnLst>
                </p:cTn>
              </p:par>
            </p:tnLst>
          </p:tmpl>
        </p:tmplLst>
      </p:bldP>
      <p:bldP spid="83" grpId="0" animBg="1"/>
      <p:bldP spid="8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4"/>
                        </p:tgtEl>
                        <p:attrNameLst>
                          <p:attrName>style.visibility</p:attrName>
                        </p:attrNameLst>
                      </p:cBhvr>
                      <p:to>
                        <p:strVal val="visible"/>
                      </p:to>
                    </p:set>
                    <p:animEffect transition="in" filter="wipe(down)">
                      <p:cBhvr>
                        <p:cTn dur="500"/>
                        <p:tgtEl>
                          <p:spTgt spid="84"/>
                        </p:tgtEl>
                      </p:cBhvr>
                    </p:animEffect>
                  </p:childTnLst>
                </p:cTn>
              </p:par>
            </p:tnLst>
          </p:tmpl>
        </p:tmplLst>
      </p:bldP>
      <p:bldP spid="85" grpId="0"/>
      <p:bldP spid="8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6"/>
                        </p:tgtEl>
                        <p:attrNameLst>
                          <p:attrName>style.visibility</p:attrName>
                        </p:attrNameLst>
                      </p:cBhvr>
                      <p:to>
                        <p:strVal val="visible"/>
                      </p:to>
                    </p:set>
                    <p:anim calcmode="lin" valueType="num">
                      <p:cBhvr additive="base">
                        <p:cTn dur="500" fill="hold"/>
                        <p:tgtEl>
                          <p:spTgt spid="86"/>
                        </p:tgtEl>
                        <p:attrNameLst>
                          <p:attrName>ppt_x</p:attrName>
                        </p:attrNameLst>
                      </p:cBhvr>
                      <p:tavLst>
                        <p:tav tm="0">
                          <p:val>
                            <p:strVal val="#ppt_x"/>
                          </p:val>
                        </p:tav>
                        <p:tav tm="100000">
                          <p:val>
                            <p:strVal val="#ppt_x"/>
                          </p:val>
                        </p:tav>
                      </p:tavLst>
                    </p:anim>
                    <p:anim calcmode="lin" valueType="num">
                      <p:cBhvr additive="base">
                        <p:cTn dur="500" fill="hold"/>
                        <p:tgtEl>
                          <p:spTgt spid="86"/>
                        </p:tgtEl>
                        <p:attrNameLst>
                          <p:attrName>ppt_y</p:attrName>
                        </p:attrNameLst>
                      </p:cBhvr>
                      <p:tavLst>
                        <p:tav tm="0">
                          <p:val>
                            <p:strVal val="1+#ppt_h/2"/>
                          </p:val>
                        </p:tav>
                        <p:tav tm="100000">
                          <p:val>
                            <p:strVal val="#ppt_y"/>
                          </p:val>
                        </p:tav>
                      </p:tavLst>
                    </p:anim>
                  </p:childTnLst>
                </p:cTn>
              </p:par>
            </p:tnLst>
          </p:tmpl>
        </p:tmplLst>
      </p:bldP>
      <p:bldP spid="8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fill="hold"/>
                        <p:tgtEl>
                          <p:spTgt spid="87"/>
                        </p:tgtEl>
                        <p:attrNameLst>
                          <p:attrName>ppt_x</p:attrName>
                        </p:attrNameLst>
                      </p:cBhvr>
                      <p:tavLst>
                        <p:tav tm="0">
                          <p:val>
                            <p:strVal val="#ppt_x"/>
                          </p:val>
                        </p:tav>
                        <p:tav tm="100000">
                          <p:val>
                            <p:strVal val="#ppt_x"/>
                          </p:val>
                        </p:tav>
                      </p:tavLst>
                    </p:anim>
                    <p:anim calcmode="lin" valueType="num">
                      <p:cBhvr additive="base">
                        <p:cTn dur="500" fill="hold"/>
                        <p:tgtEl>
                          <p:spTgt spid="87"/>
                        </p:tgtEl>
                        <p:attrNameLst>
                          <p:attrName>ppt_y</p:attrName>
                        </p:attrNameLst>
                      </p:cBhvr>
                      <p:tavLst>
                        <p:tav tm="0">
                          <p:val>
                            <p:strVal val="1+#ppt_h/2"/>
                          </p:val>
                        </p:tav>
                        <p:tav tm="100000">
                          <p:val>
                            <p:strVal val="#ppt_y"/>
                          </p:val>
                        </p:tav>
                      </p:tavLst>
                    </p:anim>
                  </p:childTnLst>
                </p:cTn>
              </p:par>
            </p:tnLst>
          </p:tmpl>
        </p:tmplLst>
      </p:bldP>
      <p:bldP spid="88" grpId="0" animBg="1"/>
      <p:bldP spid="8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9"/>
                        </p:tgtEl>
                        <p:attrNameLst>
                          <p:attrName>style.visibility</p:attrName>
                        </p:attrNameLst>
                      </p:cBhvr>
                      <p:to>
                        <p:strVal val="visible"/>
                      </p:to>
                    </p:set>
                    <p:animEffect transition="in" filter="wipe(down)">
                      <p:cBhvr>
                        <p:cTn dur="500"/>
                        <p:tgtEl>
                          <p:spTgt spid="89"/>
                        </p:tgtEl>
                      </p:cBhvr>
                    </p:animEffect>
                  </p:childTnLst>
                </p:cTn>
              </p:par>
            </p:tnLst>
          </p:tmpl>
        </p:tmplLst>
      </p:bldP>
      <p:bldP spid="23" grpId="0"/>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Pics">
    <p:spTree>
      <p:nvGrpSpPr>
        <p:cNvPr id="1" name=""/>
        <p:cNvGrpSpPr/>
        <p:nvPr/>
      </p:nvGrpSpPr>
      <p:grpSpPr>
        <a:xfrm>
          <a:off x="0" y="0"/>
          <a:ext cx="0" cy="0"/>
          <a:chOff x="0" y="0"/>
          <a:chExt cx="0" cy="0"/>
        </a:xfrm>
      </p:grpSpPr>
      <p:sp>
        <p:nvSpPr>
          <p:cNvPr id="75" name="Picture Placeholder 7"/>
          <p:cNvSpPr>
            <a:spLocks noGrp="1"/>
          </p:cNvSpPr>
          <p:nvPr>
            <p:ph type="pic" sz="quarter" idx="10" hasCustomPrompt="1"/>
          </p:nvPr>
        </p:nvSpPr>
        <p:spPr>
          <a:xfrm>
            <a:off x="761000" y="2114227"/>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76" name="Text Placeholder 3"/>
          <p:cNvSpPr>
            <a:spLocks noGrp="1"/>
          </p:cNvSpPr>
          <p:nvPr>
            <p:ph type="body" sz="half" idx="15"/>
          </p:nvPr>
        </p:nvSpPr>
        <p:spPr>
          <a:xfrm>
            <a:off x="694149" y="5028135"/>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7" name="Text Placeholder 3"/>
          <p:cNvSpPr>
            <a:spLocks noGrp="1"/>
          </p:cNvSpPr>
          <p:nvPr>
            <p:ph type="body" sz="half" idx="17"/>
          </p:nvPr>
        </p:nvSpPr>
        <p:spPr>
          <a:xfrm>
            <a:off x="687123" y="4753532"/>
            <a:ext cx="2584072" cy="257040"/>
          </a:xfrm>
          <a:prstGeom prst="rect">
            <a:avLst/>
          </a:prstGeom>
        </p:spPr>
        <p:txBody>
          <a:bodyPr wrap="none" lIns="0" tIns="0" rIns="0" bIns="0" anchor="ctr">
            <a:noAutofit/>
          </a:bodyPr>
          <a:lstStyle>
            <a:lvl1pPr marL="0" indent="0" algn="ctr">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8" name="Rectangle 77"/>
          <p:cNvSpPr/>
          <p:nvPr userDrawn="1"/>
        </p:nvSpPr>
        <p:spPr>
          <a:xfrm>
            <a:off x="768022" y="1604356"/>
            <a:ext cx="2490284"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9" name="Text Placeholder 3"/>
          <p:cNvSpPr>
            <a:spLocks noGrp="1"/>
          </p:cNvSpPr>
          <p:nvPr>
            <p:ph type="body" sz="half" idx="16"/>
          </p:nvPr>
        </p:nvSpPr>
        <p:spPr>
          <a:xfrm>
            <a:off x="861829" y="1724526"/>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Picture Placeholder 7"/>
          <p:cNvSpPr>
            <a:spLocks noGrp="1"/>
          </p:cNvSpPr>
          <p:nvPr>
            <p:ph type="pic" sz="quarter" idx="18" hasCustomPrompt="1"/>
          </p:nvPr>
        </p:nvSpPr>
        <p:spPr>
          <a:xfrm>
            <a:off x="3511630" y="2114227"/>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42" name="Text Placeholder 3"/>
          <p:cNvSpPr>
            <a:spLocks noGrp="1"/>
          </p:cNvSpPr>
          <p:nvPr>
            <p:ph type="body" sz="half" idx="19"/>
          </p:nvPr>
        </p:nvSpPr>
        <p:spPr>
          <a:xfrm>
            <a:off x="3444778" y="5028135"/>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3" name="Text Placeholder 3"/>
          <p:cNvSpPr>
            <a:spLocks noGrp="1"/>
          </p:cNvSpPr>
          <p:nvPr>
            <p:ph type="body" sz="half" idx="20"/>
          </p:nvPr>
        </p:nvSpPr>
        <p:spPr>
          <a:xfrm>
            <a:off x="3437752" y="4753532"/>
            <a:ext cx="2584072" cy="257040"/>
          </a:xfrm>
          <a:prstGeom prst="rect">
            <a:avLst/>
          </a:prstGeom>
        </p:spPr>
        <p:txBody>
          <a:bodyPr wrap="none" lIns="0" tIns="0" rIns="0" bIns="0" anchor="ctr">
            <a:noAutofit/>
          </a:bodyPr>
          <a:lstStyle>
            <a:lvl1pPr marL="0" indent="0" algn="ctr">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Rectangle 43"/>
          <p:cNvSpPr/>
          <p:nvPr userDrawn="1"/>
        </p:nvSpPr>
        <p:spPr>
          <a:xfrm>
            <a:off x="3518651" y="1604356"/>
            <a:ext cx="2490284"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45" name="Text Placeholder 3"/>
          <p:cNvSpPr>
            <a:spLocks noGrp="1"/>
          </p:cNvSpPr>
          <p:nvPr>
            <p:ph type="body" sz="half" idx="21"/>
          </p:nvPr>
        </p:nvSpPr>
        <p:spPr>
          <a:xfrm>
            <a:off x="3612458" y="1724526"/>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6" name="Picture Placeholder 7"/>
          <p:cNvSpPr>
            <a:spLocks noGrp="1"/>
          </p:cNvSpPr>
          <p:nvPr>
            <p:ph type="pic" sz="quarter" idx="22" hasCustomPrompt="1"/>
          </p:nvPr>
        </p:nvSpPr>
        <p:spPr>
          <a:xfrm>
            <a:off x="6246042" y="2114227"/>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47" name="Text Placeholder 3"/>
          <p:cNvSpPr>
            <a:spLocks noGrp="1"/>
          </p:cNvSpPr>
          <p:nvPr>
            <p:ph type="body" sz="half" idx="23"/>
          </p:nvPr>
        </p:nvSpPr>
        <p:spPr>
          <a:xfrm>
            <a:off x="6179190" y="5028135"/>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8" name="Text Placeholder 3"/>
          <p:cNvSpPr>
            <a:spLocks noGrp="1"/>
          </p:cNvSpPr>
          <p:nvPr>
            <p:ph type="body" sz="half" idx="24"/>
          </p:nvPr>
        </p:nvSpPr>
        <p:spPr>
          <a:xfrm>
            <a:off x="6172164" y="4753532"/>
            <a:ext cx="2584072" cy="257040"/>
          </a:xfrm>
          <a:prstGeom prst="rect">
            <a:avLst/>
          </a:prstGeom>
        </p:spPr>
        <p:txBody>
          <a:bodyPr wrap="none" lIns="0" tIns="0" rIns="0" bIns="0" anchor="ctr">
            <a:noAutofit/>
          </a:bodyPr>
          <a:lstStyle>
            <a:lvl1pPr marL="0" indent="0" algn="ct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9" name="Rectangle 48"/>
          <p:cNvSpPr/>
          <p:nvPr userDrawn="1"/>
        </p:nvSpPr>
        <p:spPr>
          <a:xfrm>
            <a:off x="6253063" y="1604356"/>
            <a:ext cx="2490284" cy="5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50" name="Text Placeholder 3"/>
          <p:cNvSpPr>
            <a:spLocks noGrp="1"/>
          </p:cNvSpPr>
          <p:nvPr>
            <p:ph type="body" sz="half" idx="25"/>
          </p:nvPr>
        </p:nvSpPr>
        <p:spPr>
          <a:xfrm>
            <a:off x="6346870" y="1724526"/>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6" name="Picture Placeholder 7"/>
          <p:cNvSpPr>
            <a:spLocks noGrp="1"/>
          </p:cNvSpPr>
          <p:nvPr>
            <p:ph type="pic" sz="quarter" idx="26" hasCustomPrompt="1"/>
          </p:nvPr>
        </p:nvSpPr>
        <p:spPr>
          <a:xfrm>
            <a:off x="8963878" y="2114227"/>
            <a:ext cx="2495557" cy="2522991"/>
          </a:xfrm>
          <a:prstGeom prst="downArrowCallout">
            <a:avLst>
              <a:gd name="adj1" fmla="val 35178"/>
              <a:gd name="adj2" fmla="val 13059"/>
              <a:gd name="adj3" fmla="val 7566"/>
              <a:gd name="adj4" fmla="val 92434"/>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7" name="Text Placeholder 3"/>
          <p:cNvSpPr>
            <a:spLocks noGrp="1"/>
          </p:cNvSpPr>
          <p:nvPr>
            <p:ph type="body" sz="half" idx="27"/>
          </p:nvPr>
        </p:nvSpPr>
        <p:spPr>
          <a:xfrm>
            <a:off x="8897026" y="5028135"/>
            <a:ext cx="2576857"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28"/>
          </p:nvPr>
        </p:nvSpPr>
        <p:spPr>
          <a:xfrm>
            <a:off x="8890000" y="4753532"/>
            <a:ext cx="2584072" cy="257040"/>
          </a:xfrm>
          <a:prstGeom prst="rect">
            <a:avLst/>
          </a:prstGeom>
        </p:spPr>
        <p:txBody>
          <a:bodyPr wrap="none" lIns="0" tIns="0" rIns="0" bIns="0" anchor="ctr">
            <a:noAutofit/>
          </a:bodyPr>
          <a:lstStyle>
            <a:lvl1pPr marL="0" indent="0" algn="ctr">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59" name="Rectangle 58"/>
          <p:cNvSpPr/>
          <p:nvPr userDrawn="1"/>
        </p:nvSpPr>
        <p:spPr>
          <a:xfrm>
            <a:off x="8970899" y="1604356"/>
            <a:ext cx="2490284" cy="5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60" name="Text Placeholder 3"/>
          <p:cNvSpPr>
            <a:spLocks noGrp="1"/>
          </p:cNvSpPr>
          <p:nvPr>
            <p:ph type="body" sz="half" idx="29"/>
          </p:nvPr>
        </p:nvSpPr>
        <p:spPr>
          <a:xfrm>
            <a:off x="9064706" y="1724526"/>
            <a:ext cx="2302671"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8"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746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animEffect transition="in" filter="fade">
                                      <p:cBhvr>
                                        <p:cTn id="11" dur="500"/>
                                        <p:tgtEl>
                                          <p:spTgt spid="31">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79">
                                            <p:txEl>
                                              <p:pRg st="0" end="0"/>
                                            </p:txEl>
                                          </p:spTgt>
                                        </p:tgtEl>
                                        <p:attrNameLst>
                                          <p:attrName>style.visibility</p:attrName>
                                        </p:attrNameLst>
                                      </p:cBhvr>
                                      <p:to>
                                        <p:strVal val="visible"/>
                                      </p:to>
                                    </p:set>
                                    <p:animEffect transition="in" filter="wipe(down)">
                                      <p:cBhvr>
                                        <p:cTn id="20" dur="500"/>
                                        <p:tgtEl>
                                          <p:spTgt spid="79">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77">
                                            <p:txEl>
                                              <p:pRg st="0" end="0"/>
                                            </p:txEl>
                                          </p:spTgt>
                                        </p:tgtEl>
                                        <p:attrNameLst>
                                          <p:attrName>style.visibility</p:attrName>
                                        </p:attrNameLst>
                                      </p:cBhvr>
                                      <p:to>
                                        <p:strVal val="visible"/>
                                      </p:to>
                                    </p:set>
                                    <p:anim calcmode="lin" valueType="num">
                                      <p:cBhvr additive="base">
                                        <p:cTn id="28"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76">
                                            <p:txEl>
                                              <p:pRg st="0" end="0"/>
                                            </p:txEl>
                                          </p:spTgt>
                                        </p:tgtEl>
                                        <p:attrNameLst>
                                          <p:attrName>style.visibility</p:attrName>
                                        </p:attrNameLst>
                                      </p:cBhvr>
                                      <p:to>
                                        <p:strVal val="visible"/>
                                      </p:to>
                                    </p:set>
                                    <p:anim calcmode="lin" valueType="num">
                                      <p:cBhvr additive="base">
                                        <p:cTn id="33"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additive="base">
                                        <p:cTn id="38" dur="500" fill="hold"/>
                                        <p:tgtEl>
                                          <p:spTgt spid="44"/>
                                        </p:tgtEl>
                                        <p:attrNameLst>
                                          <p:attrName>ppt_x</p:attrName>
                                        </p:attrNameLst>
                                      </p:cBhvr>
                                      <p:tavLst>
                                        <p:tav tm="0">
                                          <p:val>
                                            <p:strVal val="#ppt_x"/>
                                          </p:val>
                                        </p:tav>
                                        <p:tav tm="100000">
                                          <p:val>
                                            <p:strVal val="#ppt_x"/>
                                          </p:val>
                                        </p:tav>
                                      </p:tavLst>
                                    </p:anim>
                                    <p:anim calcmode="lin" valueType="num">
                                      <p:cBhvr additive="base">
                                        <p:cTn id="39" dur="500" fill="hold"/>
                                        <p:tgtEl>
                                          <p:spTgt spid="44"/>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45">
                                            <p:txEl>
                                              <p:pRg st="0" end="0"/>
                                            </p:txEl>
                                          </p:spTgt>
                                        </p:tgtEl>
                                        <p:attrNameLst>
                                          <p:attrName>style.visibility</p:attrName>
                                        </p:attrNameLst>
                                      </p:cBhvr>
                                      <p:to>
                                        <p:strVal val="visible"/>
                                      </p:to>
                                    </p:set>
                                    <p:animEffect transition="in" filter="wipe(down)">
                                      <p:cBhvr>
                                        <p:cTn id="43" dur="500"/>
                                        <p:tgtEl>
                                          <p:spTgt spid="45">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ppt_x"/>
                                          </p:val>
                                        </p:tav>
                                        <p:tav tm="100000">
                                          <p:val>
                                            <p:strVal val="#ppt_x"/>
                                          </p:val>
                                        </p:tav>
                                      </p:tavLst>
                                    </p:anim>
                                    <p:anim calcmode="lin" valueType="num">
                                      <p:cBhvr additive="base">
                                        <p:cTn id="47" dur="500" fill="hold"/>
                                        <p:tgtEl>
                                          <p:spTgt spid="41"/>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43">
                                            <p:txEl>
                                              <p:pRg st="0" end="0"/>
                                            </p:txEl>
                                          </p:spTgt>
                                        </p:tgtEl>
                                        <p:attrNameLst>
                                          <p:attrName>style.visibility</p:attrName>
                                        </p:attrNameLst>
                                      </p:cBhvr>
                                      <p:to>
                                        <p:strVal val="visible"/>
                                      </p:to>
                                    </p:set>
                                    <p:anim calcmode="lin" valueType="num">
                                      <p:cBhvr additive="base">
                                        <p:cTn id="51"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42">
                                            <p:txEl>
                                              <p:pRg st="0" end="0"/>
                                            </p:txEl>
                                          </p:spTgt>
                                        </p:tgtEl>
                                        <p:attrNameLst>
                                          <p:attrName>style.visibility</p:attrName>
                                        </p:attrNameLst>
                                      </p:cBhvr>
                                      <p:to>
                                        <p:strVal val="visible"/>
                                      </p:to>
                                    </p:set>
                                    <p:anim calcmode="lin" valueType="num">
                                      <p:cBhvr additive="base">
                                        <p:cTn id="56"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50">
                                            <p:txEl>
                                              <p:pRg st="0" end="0"/>
                                            </p:txEl>
                                          </p:spTgt>
                                        </p:tgtEl>
                                        <p:attrNameLst>
                                          <p:attrName>style.visibility</p:attrName>
                                        </p:attrNameLst>
                                      </p:cBhvr>
                                      <p:to>
                                        <p:strVal val="visible"/>
                                      </p:to>
                                    </p:set>
                                    <p:animEffect transition="in" filter="wipe(down)">
                                      <p:cBhvr>
                                        <p:cTn id="66" dur="500"/>
                                        <p:tgtEl>
                                          <p:spTgt spid="50">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additive="base">
                                        <p:cTn id="69" dur="500" fill="hold"/>
                                        <p:tgtEl>
                                          <p:spTgt spid="46"/>
                                        </p:tgtEl>
                                        <p:attrNameLst>
                                          <p:attrName>ppt_x</p:attrName>
                                        </p:attrNameLst>
                                      </p:cBhvr>
                                      <p:tavLst>
                                        <p:tav tm="0">
                                          <p:val>
                                            <p:strVal val="#ppt_x"/>
                                          </p:val>
                                        </p:tav>
                                        <p:tav tm="100000">
                                          <p:val>
                                            <p:strVal val="#ppt_x"/>
                                          </p:val>
                                        </p:tav>
                                      </p:tavLst>
                                    </p:anim>
                                    <p:anim calcmode="lin" valueType="num">
                                      <p:cBhvr additive="base">
                                        <p:cTn id="70" dur="500" fill="hold"/>
                                        <p:tgtEl>
                                          <p:spTgt spid="46"/>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48">
                                            <p:txEl>
                                              <p:pRg st="0" end="0"/>
                                            </p:txEl>
                                          </p:spTgt>
                                        </p:tgtEl>
                                        <p:attrNameLst>
                                          <p:attrName>style.visibility</p:attrName>
                                        </p:attrNameLst>
                                      </p:cBhvr>
                                      <p:to>
                                        <p:strVal val="visible"/>
                                      </p:to>
                                    </p:set>
                                    <p:anim calcmode="lin" valueType="num">
                                      <p:cBhvr additive="base">
                                        <p:cTn id="74"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47">
                                            <p:txEl>
                                              <p:pRg st="0" end="0"/>
                                            </p:txEl>
                                          </p:spTgt>
                                        </p:tgtEl>
                                        <p:attrNameLst>
                                          <p:attrName>style.visibility</p:attrName>
                                        </p:attrNameLst>
                                      </p:cBhvr>
                                      <p:to>
                                        <p:strVal val="visible"/>
                                      </p:to>
                                    </p:set>
                                    <p:anim calcmode="lin" valueType="num">
                                      <p:cBhvr additive="base">
                                        <p:cTn id="79"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7000"/>
                            </p:stCondLst>
                            <p:childTnLst>
                              <p:par>
                                <p:cTn id="82" presetID="2" presetClass="entr" presetSubtype="1" accel="50000" decel="50000" fill="hold" grpId="0" nodeType="after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additive="base">
                                        <p:cTn id="84" dur="500" fill="hold"/>
                                        <p:tgtEl>
                                          <p:spTgt spid="59"/>
                                        </p:tgtEl>
                                        <p:attrNameLst>
                                          <p:attrName>ppt_x</p:attrName>
                                        </p:attrNameLst>
                                      </p:cBhvr>
                                      <p:tavLst>
                                        <p:tav tm="0">
                                          <p:val>
                                            <p:strVal val="#ppt_x"/>
                                          </p:val>
                                        </p:tav>
                                        <p:tav tm="100000">
                                          <p:val>
                                            <p:strVal val="#ppt_x"/>
                                          </p:val>
                                        </p:tav>
                                      </p:tavLst>
                                    </p:anim>
                                    <p:anim calcmode="lin" valueType="num">
                                      <p:cBhvr additive="base">
                                        <p:cTn id="85" dur="500" fill="hold"/>
                                        <p:tgtEl>
                                          <p:spTgt spid="59"/>
                                        </p:tgtEl>
                                        <p:attrNameLst>
                                          <p:attrName>ppt_y</p:attrName>
                                        </p:attrNameLst>
                                      </p:cBhvr>
                                      <p:tavLst>
                                        <p:tav tm="0">
                                          <p:val>
                                            <p:strVal val="0-#ppt_h/2"/>
                                          </p:val>
                                        </p:tav>
                                        <p:tav tm="100000">
                                          <p:val>
                                            <p:strVal val="#ppt_y"/>
                                          </p:val>
                                        </p:tav>
                                      </p:tavLst>
                                    </p:anim>
                                  </p:childTnLst>
                                </p:cTn>
                              </p:par>
                            </p:childTnLst>
                          </p:cTn>
                        </p:par>
                        <p:par>
                          <p:cTn id="86" fill="hold">
                            <p:stCondLst>
                              <p:cond delay="7500"/>
                            </p:stCondLst>
                            <p:childTnLst>
                              <p:par>
                                <p:cTn id="87" presetID="22" presetClass="entr" presetSubtype="4" fill="hold" grpId="0" nodeType="afterEffect" nodePh="1">
                                  <p:stCondLst>
                                    <p:cond delay="0"/>
                                  </p:stCondLst>
                                  <p:endCondLst>
                                    <p:cond evt="begin" delay="0">
                                      <p:tn val="87"/>
                                    </p:cond>
                                  </p:endCondLst>
                                  <p:childTnLst>
                                    <p:set>
                                      <p:cBhvr>
                                        <p:cTn id="88" dur="1" fill="hold">
                                          <p:stCondLst>
                                            <p:cond delay="0"/>
                                          </p:stCondLst>
                                        </p:cTn>
                                        <p:tgtEl>
                                          <p:spTgt spid="60">
                                            <p:txEl>
                                              <p:pRg st="0" end="0"/>
                                            </p:txEl>
                                          </p:spTgt>
                                        </p:tgtEl>
                                        <p:attrNameLst>
                                          <p:attrName>style.visibility</p:attrName>
                                        </p:attrNameLst>
                                      </p:cBhvr>
                                      <p:to>
                                        <p:strVal val="visible"/>
                                      </p:to>
                                    </p:set>
                                    <p:animEffect transition="in" filter="wipe(down)">
                                      <p:cBhvr>
                                        <p:cTn id="89" dur="500"/>
                                        <p:tgtEl>
                                          <p:spTgt spid="60">
                                            <p:txEl>
                                              <p:pRg st="0" end="0"/>
                                            </p:txEl>
                                          </p:spTgt>
                                        </p:tgtEl>
                                      </p:cBhvr>
                                    </p:animEffect>
                                  </p:childTnLst>
                                </p:cTn>
                              </p:par>
                              <p:par>
                                <p:cTn id="90" presetID="2" presetClass="entr" presetSubtype="4" accel="50000" decel="50000" fill="hold" grpId="0" nodeType="withEffect">
                                  <p:stCondLst>
                                    <p:cond delay="0"/>
                                  </p:stCondLst>
                                  <p:childTnLst>
                                    <p:set>
                                      <p:cBhvr>
                                        <p:cTn id="91" dur="1" fill="hold">
                                          <p:stCondLst>
                                            <p:cond delay="0"/>
                                          </p:stCondLst>
                                        </p:cTn>
                                        <p:tgtEl>
                                          <p:spTgt spid="56"/>
                                        </p:tgtEl>
                                        <p:attrNameLst>
                                          <p:attrName>style.visibility</p:attrName>
                                        </p:attrNameLst>
                                      </p:cBhvr>
                                      <p:to>
                                        <p:strVal val="visible"/>
                                      </p:to>
                                    </p:set>
                                    <p:anim calcmode="lin" valueType="num">
                                      <p:cBhvr additive="base">
                                        <p:cTn id="92" dur="500" fill="hold"/>
                                        <p:tgtEl>
                                          <p:spTgt spid="56"/>
                                        </p:tgtEl>
                                        <p:attrNameLst>
                                          <p:attrName>ppt_x</p:attrName>
                                        </p:attrNameLst>
                                      </p:cBhvr>
                                      <p:tavLst>
                                        <p:tav tm="0">
                                          <p:val>
                                            <p:strVal val="#ppt_x"/>
                                          </p:val>
                                        </p:tav>
                                        <p:tav tm="100000">
                                          <p:val>
                                            <p:strVal val="#ppt_x"/>
                                          </p:val>
                                        </p:tav>
                                      </p:tavLst>
                                    </p:anim>
                                    <p:anim calcmode="lin" valueType="num">
                                      <p:cBhvr additive="base">
                                        <p:cTn id="93" dur="500" fill="hold"/>
                                        <p:tgtEl>
                                          <p:spTgt spid="56"/>
                                        </p:tgtEl>
                                        <p:attrNameLst>
                                          <p:attrName>ppt_y</p:attrName>
                                        </p:attrNameLst>
                                      </p:cBhvr>
                                      <p:tavLst>
                                        <p:tav tm="0">
                                          <p:val>
                                            <p:strVal val="1+#ppt_h/2"/>
                                          </p:val>
                                        </p:tav>
                                        <p:tav tm="100000">
                                          <p:val>
                                            <p:strVal val="#ppt_y"/>
                                          </p:val>
                                        </p:tav>
                                      </p:tavLst>
                                    </p:anim>
                                  </p:childTnLst>
                                </p:cTn>
                              </p:par>
                            </p:childTnLst>
                          </p:cTn>
                        </p:par>
                        <p:par>
                          <p:cTn id="94" fill="hold">
                            <p:stCondLst>
                              <p:cond delay="8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58">
                                            <p:txEl>
                                              <p:pRg st="0" end="0"/>
                                            </p:txEl>
                                          </p:spTgt>
                                        </p:tgtEl>
                                        <p:attrNameLst>
                                          <p:attrName>style.visibility</p:attrName>
                                        </p:attrNameLst>
                                      </p:cBhvr>
                                      <p:to>
                                        <p:strVal val="visible"/>
                                      </p:to>
                                    </p:set>
                                    <p:anim calcmode="lin" valueType="num">
                                      <p:cBhvr additive="base">
                                        <p:cTn id="97"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8">
                                            <p:txEl>
                                              <p:pRg st="0" end="0"/>
                                            </p:txEl>
                                          </p:spTgt>
                                        </p:tgtEl>
                                        <p:attrNameLst>
                                          <p:attrName>ppt_y</p:attrName>
                                        </p:attrNameLst>
                                      </p:cBhvr>
                                      <p:tavLst>
                                        <p:tav tm="0">
                                          <p:val>
                                            <p:strVal val="1+#ppt_h/2"/>
                                          </p:val>
                                        </p:tav>
                                        <p:tav tm="100000">
                                          <p:val>
                                            <p:strVal val="#ppt_y"/>
                                          </p:val>
                                        </p:tav>
                                      </p:tavLst>
                                    </p:anim>
                                  </p:childTnLst>
                                </p:cTn>
                              </p:par>
                            </p:childTnLst>
                          </p:cTn>
                        </p:par>
                        <p:par>
                          <p:cTn id="99" fill="hold">
                            <p:stCondLst>
                              <p:cond delay="8500"/>
                            </p:stCondLst>
                            <p:childTnLst>
                              <p:par>
                                <p:cTn id="100" presetID="2" presetClass="entr" presetSubtype="4" accel="50000" decel="50000" fill="hold" grpId="0" nodeType="afterEffect" nodePh="1">
                                  <p:stCondLst>
                                    <p:cond delay="0"/>
                                  </p:stCondLst>
                                  <p:endCondLst>
                                    <p:cond evt="begin" delay="0">
                                      <p:tn val="100"/>
                                    </p:cond>
                                  </p:endCondLst>
                                  <p:childTnLst>
                                    <p:set>
                                      <p:cBhvr>
                                        <p:cTn id="101" dur="1" fill="hold">
                                          <p:stCondLst>
                                            <p:cond delay="0"/>
                                          </p:stCondLst>
                                        </p:cTn>
                                        <p:tgtEl>
                                          <p:spTgt spid="57">
                                            <p:txEl>
                                              <p:pRg st="0" end="0"/>
                                            </p:txEl>
                                          </p:spTgt>
                                        </p:tgtEl>
                                        <p:attrNameLst>
                                          <p:attrName>style.visibility</p:attrName>
                                        </p:attrNameLst>
                                      </p:cBhvr>
                                      <p:to>
                                        <p:strVal val="visible"/>
                                      </p:to>
                                    </p:set>
                                    <p:anim calcmode="lin" valueType="num">
                                      <p:cBhvr additive="base">
                                        <p:cTn id="102"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ppt_x"/>
                          </p:val>
                        </p:tav>
                        <p:tav tm="100000">
                          <p:val>
                            <p:strVal val="#ppt_x"/>
                          </p:val>
                        </p:tav>
                      </p:tavLst>
                    </p:anim>
                    <p:anim calcmode="lin" valueType="num">
                      <p:cBhvr additive="base">
                        <p:cTn dur="500" fill="hold"/>
                        <p:tgtEl>
                          <p:spTgt spid="77"/>
                        </p:tgtEl>
                        <p:attrNameLst>
                          <p:attrName>ppt_y</p:attrName>
                        </p:attrNameLst>
                      </p:cBhvr>
                      <p:tavLst>
                        <p:tav tm="0">
                          <p:val>
                            <p:strVal val="1+#ppt_h/2"/>
                          </p:val>
                        </p:tav>
                        <p:tav tm="100000">
                          <p:val>
                            <p:strVal val="#ppt_y"/>
                          </p:val>
                        </p:tav>
                      </p:tavLst>
                    </p:anim>
                  </p:childTnLst>
                </p:cTn>
              </p:par>
            </p:tnLst>
          </p:tmpl>
        </p:tmplLst>
      </p:bldP>
      <p:bldP spid="78" grpId="0" animBg="1"/>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41" grpId="0"/>
      <p:bldP spid="4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wipe(down)">
                      <p:cBhvr>
                        <p:cTn dur="500"/>
                        <p:tgtEl>
                          <p:spTgt spid="45"/>
                        </p:tgtEl>
                      </p:cBhvr>
                    </p:animEffect>
                  </p:childTnLst>
                </p:cTn>
              </p:par>
            </p:tnLst>
          </p:tmpl>
        </p:tmplLst>
      </p:bldP>
      <p:bldP spid="46" grpId="0"/>
      <p:bldP spid="4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ppt_x"/>
                          </p:val>
                        </p:tav>
                        <p:tav tm="100000">
                          <p:val>
                            <p:strVal val="#ppt_x"/>
                          </p:val>
                        </p:tav>
                      </p:tavLst>
                    </p:anim>
                    <p:anim calcmode="lin" valueType="num">
                      <p:cBhvr additive="base">
                        <p:cTn dur="500" fill="hold"/>
                        <p:tgtEl>
                          <p:spTgt spid="47"/>
                        </p:tgtEl>
                        <p:attrNameLst>
                          <p:attrName>ppt_y</p:attrName>
                        </p:attrNameLst>
                      </p:cBhvr>
                      <p:tavLst>
                        <p:tav tm="0">
                          <p:val>
                            <p:strVal val="1+#ppt_h/2"/>
                          </p:val>
                        </p:tav>
                        <p:tav tm="100000">
                          <p:val>
                            <p:strVal val="#ppt_y"/>
                          </p:val>
                        </p:tav>
                      </p:tavLst>
                    </p:anim>
                  </p:childTnLst>
                </p:cTn>
              </p:par>
            </p:tnLst>
          </p:tmpl>
        </p:tmplLst>
      </p:bldP>
      <p:bldP spid="4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down)">
                      <p:cBhvr>
                        <p:cTn dur="500"/>
                        <p:tgtEl>
                          <p:spTgt spid="50"/>
                        </p:tgtEl>
                      </p:cBhvr>
                    </p:animEffect>
                  </p:childTnLst>
                </p:cTn>
              </p:par>
            </p:tnLst>
          </p:tmpl>
        </p:tmplLst>
      </p:bldP>
      <p:bldP spid="56" grpId="0"/>
      <p:bldP spid="5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ppt_x"/>
                          </p:val>
                        </p:tav>
                        <p:tav tm="100000">
                          <p:val>
                            <p:strVal val="#ppt_x"/>
                          </p:val>
                        </p:tav>
                      </p:tavLst>
                    </p:anim>
                    <p:anim calcmode="lin" valueType="num">
                      <p:cBhvr additive="base">
                        <p:cTn dur="500" fill="hold"/>
                        <p:tgtEl>
                          <p:spTgt spid="57"/>
                        </p:tgtEl>
                        <p:attrNameLst>
                          <p:attrName>ppt_y</p:attrName>
                        </p:attrNameLst>
                      </p:cBhvr>
                      <p:tavLst>
                        <p:tav tm="0">
                          <p:val>
                            <p:strVal val="1+#ppt_h/2"/>
                          </p:val>
                        </p:tav>
                        <p:tav tm="100000">
                          <p:val>
                            <p:strVal val="#ppt_y"/>
                          </p:val>
                        </p:tav>
                      </p:tavLst>
                    </p:anim>
                  </p:childTnLst>
                </p:cTn>
              </p:par>
            </p:tnLst>
          </p:tmpl>
        </p:tmplLst>
      </p:bldP>
      <p:bldP spid="5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0"/>
                        </p:tgtEl>
                        <p:attrNameLst>
                          <p:attrName>style.visibility</p:attrName>
                        </p:attrNameLst>
                      </p:cBhvr>
                      <p:to>
                        <p:strVal val="visible"/>
                      </p:to>
                    </p:set>
                    <p:animEffect transition="in" filter="wipe(down)">
                      <p:cBhvr>
                        <p:cTn dur="500"/>
                        <p:tgtEl>
                          <p:spTgt spid="60"/>
                        </p:tgtEl>
                      </p:cBhvr>
                    </p:animEffect>
                  </p:childTnLst>
                </p:cTn>
              </p:par>
            </p:tnLst>
          </p:tmpl>
        </p:tmplLst>
      </p:bldP>
      <p:bldP spid="28" grpId="0"/>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Pics">
    <p:spTree>
      <p:nvGrpSpPr>
        <p:cNvPr id="1" name=""/>
        <p:cNvGrpSpPr/>
        <p:nvPr/>
      </p:nvGrpSpPr>
      <p:grpSpPr>
        <a:xfrm>
          <a:off x="0" y="0"/>
          <a:ext cx="0" cy="0"/>
          <a:chOff x="0" y="0"/>
          <a:chExt cx="0" cy="0"/>
        </a:xfrm>
      </p:grpSpPr>
      <p:sp>
        <p:nvSpPr>
          <p:cNvPr id="75" name="Picture Placeholder 7"/>
          <p:cNvSpPr>
            <a:spLocks noGrp="1"/>
          </p:cNvSpPr>
          <p:nvPr>
            <p:ph type="pic" sz="quarter" idx="10" hasCustomPrompt="1"/>
          </p:nvPr>
        </p:nvSpPr>
        <p:spPr>
          <a:xfrm>
            <a:off x="670778"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76" name="Text Placeholder 3"/>
          <p:cNvSpPr>
            <a:spLocks noGrp="1"/>
          </p:cNvSpPr>
          <p:nvPr>
            <p:ph type="body" sz="half" idx="15"/>
          </p:nvPr>
        </p:nvSpPr>
        <p:spPr>
          <a:xfrm>
            <a:off x="603927"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7" name="Text Placeholder 3"/>
          <p:cNvSpPr>
            <a:spLocks noGrp="1"/>
          </p:cNvSpPr>
          <p:nvPr>
            <p:ph type="body" sz="half" idx="17"/>
          </p:nvPr>
        </p:nvSpPr>
        <p:spPr>
          <a:xfrm>
            <a:off x="596900" y="4784801"/>
            <a:ext cx="2126979" cy="257040"/>
          </a:xfrm>
          <a:prstGeom prst="rect">
            <a:avLst/>
          </a:prstGeom>
        </p:spPr>
        <p:txBody>
          <a:bodyPr wrap="none" lIns="0" tIns="0" rIns="0" bIns="0" anchor="ctr">
            <a:noAutofit/>
          </a:bodyPr>
          <a:lstStyle>
            <a:lvl1pPr marL="0" indent="0" algn="ctr">
              <a:buNone/>
              <a:defRPr sz="14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8" name="Rectangle 77"/>
          <p:cNvSpPr/>
          <p:nvPr userDrawn="1"/>
        </p:nvSpPr>
        <p:spPr>
          <a:xfrm>
            <a:off x="677800" y="1622925"/>
            <a:ext cx="2049781" cy="5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9" name="Text Placeholder 3"/>
          <p:cNvSpPr>
            <a:spLocks noGrp="1"/>
          </p:cNvSpPr>
          <p:nvPr>
            <p:ph type="body" sz="half" idx="16"/>
          </p:nvPr>
        </p:nvSpPr>
        <p:spPr>
          <a:xfrm>
            <a:off x="755013"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63" name="Picture Placeholder 7"/>
          <p:cNvSpPr>
            <a:spLocks noGrp="1"/>
          </p:cNvSpPr>
          <p:nvPr>
            <p:ph type="pic" sz="quarter" idx="18" hasCustomPrompt="1"/>
          </p:nvPr>
        </p:nvSpPr>
        <p:spPr>
          <a:xfrm>
            <a:off x="2863110"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64" name="Text Placeholder 3"/>
          <p:cNvSpPr>
            <a:spLocks noGrp="1"/>
          </p:cNvSpPr>
          <p:nvPr>
            <p:ph type="body" sz="half" idx="19"/>
          </p:nvPr>
        </p:nvSpPr>
        <p:spPr>
          <a:xfrm>
            <a:off x="2796259"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65" name="Text Placeholder 3"/>
          <p:cNvSpPr>
            <a:spLocks noGrp="1"/>
          </p:cNvSpPr>
          <p:nvPr>
            <p:ph type="body" sz="half" idx="20"/>
          </p:nvPr>
        </p:nvSpPr>
        <p:spPr>
          <a:xfrm>
            <a:off x="2789232" y="4784801"/>
            <a:ext cx="2126979" cy="257040"/>
          </a:xfrm>
          <a:prstGeom prst="rect">
            <a:avLst/>
          </a:prstGeom>
        </p:spPr>
        <p:txBody>
          <a:bodyPr wrap="none" lIns="0" tIns="0" rIns="0" bIns="0" anchor="ctr">
            <a:noAutofit/>
          </a:bodyPr>
          <a:lstStyle>
            <a:lvl1pPr marL="0" indent="0" algn="ctr">
              <a:buNone/>
              <a:defRPr sz="14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66" name="Rectangle 65"/>
          <p:cNvSpPr/>
          <p:nvPr userDrawn="1"/>
        </p:nvSpPr>
        <p:spPr>
          <a:xfrm>
            <a:off x="2870132" y="1622925"/>
            <a:ext cx="2049781"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67" name="Text Placeholder 3"/>
          <p:cNvSpPr>
            <a:spLocks noGrp="1"/>
          </p:cNvSpPr>
          <p:nvPr>
            <p:ph type="body" sz="half" idx="21"/>
          </p:nvPr>
        </p:nvSpPr>
        <p:spPr>
          <a:xfrm>
            <a:off x="2947345"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68" name="Picture Placeholder 7"/>
          <p:cNvSpPr>
            <a:spLocks noGrp="1"/>
          </p:cNvSpPr>
          <p:nvPr>
            <p:ph type="pic" sz="quarter" idx="22" hasCustomPrompt="1"/>
          </p:nvPr>
        </p:nvSpPr>
        <p:spPr>
          <a:xfrm>
            <a:off x="5059398"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69" name="Text Placeholder 3"/>
          <p:cNvSpPr>
            <a:spLocks noGrp="1"/>
          </p:cNvSpPr>
          <p:nvPr>
            <p:ph type="body" sz="half" idx="23"/>
          </p:nvPr>
        </p:nvSpPr>
        <p:spPr>
          <a:xfrm>
            <a:off x="4992547"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70" name="Text Placeholder 3"/>
          <p:cNvSpPr>
            <a:spLocks noGrp="1"/>
          </p:cNvSpPr>
          <p:nvPr>
            <p:ph type="body" sz="half" idx="24"/>
          </p:nvPr>
        </p:nvSpPr>
        <p:spPr>
          <a:xfrm>
            <a:off x="4985520" y="4784801"/>
            <a:ext cx="2126979" cy="257040"/>
          </a:xfrm>
          <a:prstGeom prst="rect">
            <a:avLst/>
          </a:prstGeom>
        </p:spPr>
        <p:txBody>
          <a:bodyPr wrap="none" lIns="0" tIns="0" rIns="0" bIns="0" anchor="ctr">
            <a:noAutofit/>
          </a:bodyPr>
          <a:lstStyle>
            <a:lvl1pPr marL="0" indent="0" algn="ctr">
              <a:buNone/>
              <a:defRPr sz="14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1" name="Rectangle 70"/>
          <p:cNvSpPr/>
          <p:nvPr userDrawn="1"/>
        </p:nvSpPr>
        <p:spPr>
          <a:xfrm>
            <a:off x="5066420" y="1622925"/>
            <a:ext cx="2049781" cy="5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72" name="Text Placeholder 3"/>
          <p:cNvSpPr>
            <a:spLocks noGrp="1"/>
          </p:cNvSpPr>
          <p:nvPr>
            <p:ph type="body" sz="half" idx="25"/>
          </p:nvPr>
        </p:nvSpPr>
        <p:spPr>
          <a:xfrm>
            <a:off x="5143633"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73" name="Picture Placeholder 7"/>
          <p:cNvSpPr>
            <a:spLocks noGrp="1"/>
          </p:cNvSpPr>
          <p:nvPr>
            <p:ph type="pic" sz="quarter" idx="26" hasCustomPrompt="1"/>
          </p:nvPr>
        </p:nvSpPr>
        <p:spPr>
          <a:xfrm>
            <a:off x="7251248"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74" name="Text Placeholder 3"/>
          <p:cNvSpPr>
            <a:spLocks noGrp="1"/>
          </p:cNvSpPr>
          <p:nvPr>
            <p:ph type="body" sz="half" idx="27"/>
          </p:nvPr>
        </p:nvSpPr>
        <p:spPr>
          <a:xfrm>
            <a:off x="7184396"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0" name="Text Placeholder 3"/>
          <p:cNvSpPr>
            <a:spLocks noGrp="1"/>
          </p:cNvSpPr>
          <p:nvPr>
            <p:ph type="body" sz="half" idx="28"/>
          </p:nvPr>
        </p:nvSpPr>
        <p:spPr>
          <a:xfrm>
            <a:off x="7177369" y="4784801"/>
            <a:ext cx="2126979" cy="257040"/>
          </a:xfrm>
          <a:prstGeom prst="rect">
            <a:avLst/>
          </a:prstGeom>
        </p:spPr>
        <p:txBody>
          <a:bodyPr wrap="none" lIns="0" tIns="0" rIns="0" bIns="0" anchor="ctr">
            <a:noAutofit/>
          </a:bodyPr>
          <a:lstStyle>
            <a:lvl1pPr marL="0" indent="0" algn="ctr">
              <a:buNone/>
              <a:defRPr sz="14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1" name="Rectangle 80"/>
          <p:cNvSpPr/>
          <p:nvPr userDrawn="1"/>
        </p:nvSpPr>
        <p:spPr>
          <a:xfrm>
            <a:off x="7258270" y="1622925"/>
            <a:ext cx="2049781" cy="50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2" name="Text Placeholder 3"/>
          <p:cNvSpPr>
            <a:spLocks noGrp="1"/>
          </p:cNvSpPr>
          <p:nvPr>
            <p:ph type="body" sz="half" idx="29"/>
          </p:nvPr>
        </p:nvSpPr>
        <p:spPr>
          <a:xfrm>
            <a:off x="7335483"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3" name="Picture Placeholder 7"/>
          <p:cNvSpPr>
            <a:spLocks noGrp="1"/>
          </p:cNvSpPr>
          <p:nvPr>
            <p:ph type="pic" sz="quarter" idx="30" hasCustomPrompt="1"/>
          </p:nvPr>
        </p:nvSpPr>
        <p:spPr>
          <a:xfrm>
            <a:off x="9437020" y="2132797"/>
            <a:ext cx="2054121" cy="2522991"/>
          </a:xfrm>
          <a:prstGeom prst="downArrowCallout">
            <a:avLst>
              <a:gd name="adj1" fmla="val 35178"/>
              <a:gd name="adj2" fmla="val 13059"/>
              <a:gd name="adj3" fmla="val 7566"/>
              <a:gd name="adj4" fmla="val 93840"/>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84" name="Text Placeholder 3"/>
          <p:cNvSpPr>
            <a:spLocks noGrp="1"/>
          </p:cNvSpPr>
          <p:nvPr>
            <p:ph type="body" sz="half" idx="31"/>
          </p:nvPr>
        </p:nvSpPr>
        <p:spPr>
          <a:xfrm>
            <a:off x="9370168" y="5059404"/>
            <a:ext cx="2121040" cy="846795"/>
          </a:xfrm>
          <a:prstGeom prst="rect">
            <a:avLst/>
          </a:prstGeom>
        </p:spPr>
        <p:txBody>
          <a:bodyPr wrap="non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85" name="Text Placeholder 3"/>
          <p:cNvSpPr>
            <a:spLocks noGrp="1"/>
          </p:cNvSpPr>
          <p:nvPr>
            <p:ph type="body" sz="half" idx="32"/>
          </p:nvPr>
        </p:nvSpPr>
        <p:spPr>
          <a:xfrm>
            <a:off x="9363141" y="4784801"/>
            <a:ext cx="2126979" cy="257040"/>
          </a:xfrm>
          <a:prstGeom prst="rect">
            <a:avLst/>
          </a:prstGeom>
        </p:spPr>
        <p:txBody>
          <a:bodyPr wrap="none" lIns="0" tIns="0" rIns="0" bIns="0" anchor="ctr">
            <a:noAutofit/>
          </a:bodyPr>
          <a:lstStyle>
            <a:lvl1pPr marL="0" indent="0" algn="ctr">
              <a:buNone/>
              <a:defRPr sz="1467" b="1" baseline="0">
                <a:solidFill>
                  <a:schemeClr val="accent5"/>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6" name="Rectangle 85"/>
          <p:cNvSpPr/>
          <p:nvPr userDrawn="1"/>
        </p:nvSpPr>
        <p:spPr>
          <a:xfrm>
            <a:off x="9444042" y="1622925"/>
            <a:ext cx="2049781" cy="5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solidFill>
                <a:srgbClr val="FFFFFF"/>
              </a:solidFill>
            </a:endParaRPr>
          </a:p>
        </p:txBody>
      </p:sp>
      <p:sp>
        <p:nvSpPr>
          <p:cNvPr id="87" name="Text Placeholder 3"/>
          <p:cNvSpPr>
            <a:spLocks noGrp="1"/>
          </p:cNvSpPr>
          <p:nvPr>
            <p:ph type="body" sz="half" idx="33"/>
          </p:nvPr>
        </p:nvSpPr>
        <p:spPr>
          <a:xfrm>
            <a:off x="9521255" y="1743095"/>
            <a:ext cx="1895355"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3"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4"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0776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500"/>
                                        <p:tgtEl>
                                          <p:spTgt spid="34">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79">
                                            <p:txEl>
                                              <p:pRg st="0" end="0"/>
                                            </p:txEl>
                                          </p:spTgt>
                                        </p:tgtEl>
                                        <p:attrNameLst>
                                          <p:attrName>style.visibility</p:attrName>
                                        </p:attrNameLst>
                                      </p:cBhvr>
                                      <p:to>
                                        <p:strVal val="visible"/>
                                      </p:to>
                                    </p:set>
                                    <p:animEffect transition="in" filter="wipe(down)">
                                      <p:cBhvr>
                                        <p:cTn id="20" dur="500"/>
                                        <p:tgtEl>
                                          <p:spTgt spid="79">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77">
                                            <p:txEl>
                                              <p:pRg st="0" end="0"/>
                                            </p:txEl>
                                          </p:spTgt>
                                        </p:tgtEl>
                                        <p:attrNameLst>
                                          <p:attrName>style.visibility</p:attrName>
                                        </p:attrNameLst>
                                      </p:cBhvr>
                                      <p:to>
                                        <p:strVal val="visible"/>
                                      </p:to>
                                    </p:set>
                                    <p:anim calcmode="lin" valueType="num">
                                      <p:cBhvr additive="base">
                                        <p:cTn id="28" dur="500" fill="hold"/>
                                        <p:tgtEl>
                                          <p:spTgt spid="7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76">
                                            <p:txEl>
                                              <p:pRg st="0" end="0"/>
                                            </p:txEl>
                                          </p:spTgt>
                                        </p:tgtEl>
                                        <p:attrNameLst>
                                          <p:attrName>style.visibility</p:attrName>
                                        </p:attrNameLst>
                                      </p:cBhvr>
                                      <p:to>
                                        <p:strVal val="visible"/>
                                      </p:to>
                                    </p:set>
                                    <p:anim calcmode="lin" valueType="num">
                                      <p:cBhvr additive="base">
                                        <p:cTn id="33"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additive="base">
                                        <p:cTn id="38" dur="500" fill="hold"/>
                                        <p:tgtEl>
                                          <p:spTgt spid="66"/>
                                        </p:tgtEl>
                                        <p:attrNameLst>
                                          <p:attrName>ppt_x</p:attrName>
                                        </p:attrNameLst>
                                      </p:cBhvr>
                                      <p:tavLst>
                                        <p:tav tm="0">
                                          <p:val>
                                            <p:strVal val="#ppt_x"/>
                                          </p:val>
                                        </p:tav>
                                        <p:tav tm="100000">
                                          <p:val>
                                            <p:strVal val="#ppt_x"/>
                                          </p:val>
                                        </p:tav>
                                      </p:tavLst>
                                    </p:anim>
                                    <p:anim calcmode="lin" valueType="num">
                                      <p:cBhvr additive="base">
                                        <p:cTn id="39" dur="500" fill="hold"/>
                                        <p:tgtEl>
                                          <p:spTgt spid="66"/>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67">
                                            <p:txEl>
                                              <p:pRg st="0" end="0"/>
                                            </p:txEl>
                                          </p:spTgt>
                                        </p:tgtEl>
                                        <p:attrNameLst>
                                          <p:attrName>style.visibility</p:attrName>
                                        </p:attrNameLst>
                                      </p:cBhvr>
                                      <p:to>
                                        <p:strVal val="visible"/>
                                      </p:to>
                                    </p:set>
                                    <p:animEffect transition="in" filter="wipe(down)">
                                      <p:cBhvr>
                                        <p:cTn id="43" dur="500"/>
                                        <p:tgtEl>
                                          <p:spTgt spid="67">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65">
                                            <p:txEl>
                                              <p:pRg st="0" end="0"/>
                                            </p:txEl>
                                          </p:spTgt>
                                        </p:tgtEl>
                                        <p:attrNameLst>
                                          <p:attrName>style.visibility</p:attrName>
                                        </p:attrNameLst>
                                      </p:cBhvr>
                                      <p:to>
                                        <p:strVal val="visible"/>
                                      </p:to>
                                    </p:set>
                                    <p:anim calcmode="lin" valueType="num">
                                      <p:cBhvr additive="base">
                                        <p:cTn id="51"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5">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64">
                                            <p:txEl>
                                              <p:pRg st="0" end="0"/>
                                            </p:txEl>
                                          </p:spTgt>
                                        </p:tgtEl>
                                        <p:attrNameLst>
                                          <p:attrName>style.visibility</p:attrName>
                                        </p:attrNameLst>
                                      </p:cBhvr>
                                      <p:to>
                                        <p:strVal val="visible"/>
                                      </p:to>
                                    </p:set>
                                    <p:anim calcmode="lin" valueType="num">
                                      <p:cBhvr additive="base">
                                        <p:cTn id="56"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additive="base">
                                        <p:cTn id="61" dur="500" fill="hold"/>
                                        <p:tgtEl>
                                          <p:spTgt spid="71"/>
                                        </p:tgtEl>
                                        <p:attrNameLst>
                                          <p:attrName>ppt_x</p:attrName>
                                        </p:attrNameLst>
                                      </p:cBhvr>
                                      <p:tavLst>
                                        <p:tav tm="0">
                                          <p:val>
                                            <p:strVal val="#ppt_x"/>
                                          </p:val>
                                        </p:tav>
                                        <p:tav tm="100000">
                                          <p:val>
                                            <p:strVal val="#ppt_x"/>
                                          </p:val>
                                        </p:tav>
                                      </p:tavLst>
                                    </p:anim>
                                    <p:anim calcmode="lin" valueType="num">
                                      <p:cBhvr additive="base">
                                        <p:cTn id="62" dur="500" fill="hold"/>
                                        <p:tgtEl>
                                          <p:spTgt spid="71"/>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72">
                                            <p:txEl>
                                              <p:pRg st="0" end="0"/>
                                            </p:txEl>
                                          </p:spTgt>
                                        </p:tgtEl>
                                        <p:attrNameLst>
                                          <p:attrName>style.visibility</p:attrName>
                                        </p:attrNameLst>
                                      </p:cBhvr>
                                      <p:to>
                                        <p:strVal val="visible"/>
                                      </p:to>
                                    </p:set>
                                    <p:animEffect transition="in" filter="wipe(down)">
                                      <p:cBhvr>
                                        <p:cTn id="66" dur="500"/>
                                        <p:tgtEl>
                                          <p:spTgt spid="72">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68"/>
                                        </p:tgtEl>
                                        <p:attrNameLst>
                                          <p:attrName>style.visibility</p:attrName>
                                        </p:attrNameLst>
                                      </p:cBhvr>
                                      <p:to>
                                        <p:strVal val="visible"/>
                                      </p:to>
                                    </p:set>
                                    <p:anim calcmode="lin" valueType="num">
                                      <p:cBhvr additive="base">
                                        <p:cTn id="69" dur="500" fill="hold"/>
                                        <p:tgtEl>
                                          <p:spTgt spid="68"/>
                                        </p:tgtEl>
                                        <p:attrNameLst>
                                          <p:attrName>ppt_x</p:attrName>
                                        </p:attrNameLst>
                                      </p:cBhvr>
                                      <p:tavLst>
                                        <p:tav tm="0">
                                          <p:val>
                                            <p:strVal val="#ppt_x"/>
                                          </p:val>
                                        </p:tav>
                                        <p:tav tm="100000">
                                          <p:val>
                                            <p:strVal val="#ppt_x"/>
                                          </p:val>
                                        </p:tav>
                                      </p:tavLst>
                                    </p:anim>
                                    <p:anim calcmode="lin" valueType="num">
                                      <p:cBhvr additive="base">
                                        <p:cTn id="70" dur="500" fill="hold"/>
                                        <p:tgtEl>
                                          <p:spTgt spid="68"/>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70">
                                            <p:txEl>
                                              <p:pRg st="0" end="0"/>
                                            </p:txEl>
                                          </p:spTgt>
                                        </p:tgtEl>
                                        <p:attrNameLst>
                                          <p:attrName>style.visibility</p:attrName>
                                        </p:attrNameLst>
                                      </p:cBhvr>
                                      <p:to>
                                        <p:strVal val="visible"/>
                                      </p:to>
                                    </p:set>
                                    <p:anim calcmode="lin" valueType="num">
                                      <p:cBhvr additive="base">
                                        <p:cTn id="74"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70">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69">
                                            <p:txEl>
                                              <p:pRg st="0" end="0"/>
                                            </p:txEl>
                                          </p:spTgt>
                                        </p:tgtEl>
                                        <p:attrNameLst>
                                          <p:attrName>style.visibility</p:attrName>
                                        </p:attrNameLst>
                                      </p:cBhvr>
                                      <p:to>
                                        <p:strVal val="visible"/>
                                      </p:to>
                                    </p:set>
                                    <p:anim calcmode="lin" valueType="num">
                                      <p:cBhvr additive="base">
                                        <p:cTn id="79"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7000"/>
                            </p:stCondLst>
                            <p:childTnLst>
                              <p:par>
                                <p:cTn id="82" presetID="2" presetClass="entr" presetSubtype="1" accel="50000" decel="50000" fill="hold" grpId="0" nodeType="afterEffect">
                                  <p:stCondLst>
                                    <p:cond delay="0"/>
                                  </p:stCondLst>
                                  <p:childTnLst>
                                    <p:set>
                                      <p:cBhvr>
                                        <p:cTn id="83" dur="1" fill="hold">
                                          <p:stCondLst>
                                            <p:cond delay="0"/>
                                          </p:stCondLst>
                                        </p:cTn>
                                        <p:tgtEl>
                                          <p:spTgt spid="81"/>
                                        </p:tgtEl>
                                        <p:attrNameLst>
                                          <p:attrName>style.visibility</p:attrName>
                                        </p:attrNameLst>
                                      </p:cBhvr>
                                      <p:to>
                                        <p:strVal val="visible"/>
                                      </p:to>
                                    </p:set>
                                    <p:anim calcmode="lin" valueType="num">
                                      <p:cBhvr additive="base">
                                        <p:cTn id="84" dur="500" fill="hold"/>
                                        <p:tgtEl>
                                          <p:spTgt spid="81"/>
                                        </p:tgtEl>
                                        <p:attrNameLst>
                                          <p:attrName>ppt_x</p:attrName>
                                        </p:attrNameLst>
                                      </p:cBhvr>
                                      <p:tavLst>
                                        <p:tav tm="0">
                                          <p:val>
                                            <p:strVal val="#ppt_x"/>
                                          </p:val>
                                        </p:tav>
                                        <p:tav tm="100000">
                                          <p:val>
                                            <p:strVal val="#ppt_x"/>
                                          </p:val>
                                        </p:tav>
                                      </p:tavLst>
                                    </p:anim>
                                    <p:anim calcmode="lin" valueType="num">
                                      <p:cBhvr additive="base">
                                        <p:cTn id="85" dur="500" fill="hold"/>
                                        <p:tgtEl>
                                          <p:spTgt spid="81"/>
                                        </p:tgtEl>
                                        <p:attrNameLst>
                                          <p:attrName>ppt_y</p:attrName>
                                        </p:attrNameLst>
                                      </p:cBhvr>
                                      <p:tavLst>
                                        <p:tav tm="0">
                                          <p:val>
                                            <p:strVal val="0-#ppt_h/2"/>
                                          </p:val>
                                        </p:tav>
                                        <p:tav tm="100000">
                                          <p:val>
                                            <p:strVal val="#ppt_y"/>
                                          </p:val>
                                        </p:tav>
                                      </p:tavLst>
                                    </p:anim>
                                  </p:childTnLst>
                                </p:cTn>
                              </p:par>
                            </p:childTnLst>
                          </p:cTn>
                        </p:par>
                        <p:par>
                          <p:cTn id="86" fill="hold">
                            <p:stCondLst>
                              <p:cond delay="7500"/>
                            </p:stCondLst>
                            <p:childTnLst>
                              <p:par>
                                <p:cTn id="87" presetID="22" presetClass="entr" presetSubtype="4" fill="hold" grpId="0" nodeType="afterEffect" nodePh="1">
                                  <p:stCondLst>
                                    <p:cond delay="0"/>
                                  </p:stCondLst>
                                  <p:endCondLst>
                                    <p:cond evt="begin" delay="0">
                                      <p:tn val="87"/>
                                    </p:cond>
                                  </p:endCondLst>
                                  <p:childTnLst>
                                    <p:set>
                                      <p:cBhvr>
                                        <p:cTn id="88" dur="1" fill="hold">
                                          <p:stCondLst>
                                            <p:cond delay="0"/>
                                          </p:stCondLst>
                                        </p:cTn>
                                        <p:tgtEl>
                                          <p:spTgt spid="82">
                                            <p:txEl>
                                              <p:pRg st="0" end="0"/>
                                            </p:txEl>
                                          </p:spTgt>
                                        </p:tgtEl>
                                        <p:attrNameLst>
                                          <p:attrName>style.visibility</p:attrName>
                                        </p:attrNameLst>
                                      </p:cBhvr>
                                      <p:to>
                                        <p:strVal val="visible"/>
                                      </p:to>
                                    </p:set>
                                    <p:animEffect transition="in" filter="wipe(down)">
                                      <p:cBhvr>
                                        <p:cTn id="89" dur="500"/>
                                        <p:tgtEl>
                                          <p:spTgt spid="82">
                                            <p:txEl>
                                              <p:pRg st="0" end="0"/>
                                            </p:txEl>
                                          </p:spTgt>
                                        </p:tgtEl>
                                      </p:cBhvr>
                                    </p:animEffect>
                                  </p:childTnLst>
                                </p:cTn>
                              </p:par>
                              <p:par>
                                <p:cTn id="90" presetID="2" presetClass="entr" presetSubtype="4" accel="50000" decel="50000" fill="hold" grpId="0" nodeType="withEffect">
                                  <p:stCondLst>
                                    <p:cond delay="0"/>
                                  </p:stCondLst>
                                  <p:childTnLst>
                                    <p:set>
                                      <p:cBhvr>
                                        <p:cTn id="91" dur="1" fill="hold">
                                          <p:stCondLst>
                                            <p:cond delay="0"/>
                                          </p:stCondLst>
                                        </p:cTn>
                                        <p:tgtEl>
                                          <p:spTgt spid="73"/>
                                        </p:tgtEl>
                                        <p:attrNameLst>
                                          <p:attrName>style.visibility</p:attrName>
                                        </p:attrNameLst>
                                      </p:cBhvr>
                                      <p:to>
                                        <p:strVal val="visible"/>
                                      </p:to>
                                    </p:set>
                                    <p:anim calcmode="lin" valueType="num">
                                      <p:cBhvr additive="base">
                                        <p:cTn id="92" dur="500" fill="hold"/>
                                        <p:tgtEl>
                                          <p:spTgt spid="73"/>
                                        </p:tgtEl>
                                        <p:attrNameLst>
                                          <p:attrName>ppt_x</p:attrName>
                                        </p:attrNameLst>
                                      </p:cBhvr>
                                      <p:tavLst>
                                        <p:tav tm="0">
                                          <p:val>
                                            <p:strVal val="#ppt_x"/>
                                          </p:val>
                                        </p:tav>
                                        <p:tav tm="100000">
                                          <p:val>
                                            <p:strVal val="#ppt_x"/>
                                          </p:val>
                                        </p:tav>
                                      </p:tavLst>
                                    </p:anim>
                                    <p:anim calcmode="lin" valueType="num">
                                      <p:cBhvr additive="base">
                                        <p:cTn id="93" dur="500" fill="hold"/>
                                        <p:tgtEl>
                                          <p:spTgt spid="73"/>
                                        </p:tgtEl>
                                        <p:attrNameLst>
                                          <p:attrName>ppt_y</p:attrName>
                                        </p:attrNameLst>
                                      </p:cBhvr>
                                      <p:tavLst>
                                        <p:tav tm="0">
                                          <p:val>
                                            <p:strVal val="1+#ppt_h/2"/>
                                          </p:val>
                                        </p:tav>
                                        <p:tav tm="100000">
                                          <p:val>
                                            <p:strVal val="#ppt_y"/>
                                          </p:val>
                                        </p:tav>
                                      </p:tavLst>
                                    </p:anim>
                                  </p:childTnLst>
                                </p:cTn>
                              </p:par>
                            </p:childTnLst>
                          </p:cTn>
                        </p:par>
                        <p:par>
                          <p:cTn id="94" fill="hold">
                            <p:stCondLst>
                              <p:cond delay="8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80">
                                            <p:txEl>
                                              <p:pRg st="0" end="0"/>
                                            </p:txEl>
                                          </p:spTgt>
                                        </p:tgtEl>
                                        <p:attrNameLst>
                                          <p:attrName>style.visibility</p:attrName>
                                        </p:attrNameLst>
                                      </p:cBhvr>
                                      <p:to>
                                        <p:strVal val="visible"/>
                                      </p:to>
                                    </p:set>
                                    <p:anim calcmode="lin" valueType="num">
                                      <p:cBhvr additive="base">
                                        <p:cTn id="97" dur="500" fill="hold"/>
                                        <p:tgtEl>
                                          <p:spTgt spid="80">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80">
                                            <p:txEl>
                                              <p:pRg st="0" end="0"/>
                                            </p:txEl>
                                          </p:spTgt>
                                        </p:tgtEl>
                                        <p:attrNameLst>
                                          <p:attrName>ppt_y</p:attrName>
                                        </p:attrNameLst>
                                      </p:cBhvr>
                                      <p:tavLst>
                                        <p:tav tm="0">
                                          <p:val>
                                            <p:strVal val="1+#ppt_h/2"/>
                                          </p:val>
                                        </p:tav>
                                        <p:tav tm="100000">
                                          <p:val>
                                            <p:strVal val="#ppt_y"/>
                                          </p:val>
                                        </p:tav>
                                      </p:tavLst>
                                    </p:anim>
                                  </p:childTnLst>
                                </p:cTn>
                              </p:par>
                            </p:childTnLst>
                          </p:cTn>
                        </p:par>
                        <p:par>
                          <p:cTn id="99" fill="hold">
                            <p:stCondLst>
                              <p:cond delay="8500"/>
                            </p:stCondLst>
                            <p:childTnLst>
                              <p:par>
                                <p:cTn id="100" presetID="2" presetClass="entr" presetSubtype="4" accel="50000" decel="50000" fill="hold" grpId="0" nodeType="afterEffect" nodePh="1">
                                  <p:stCondLst>
                                    <p:cond delay="0"/>
                                  </p:stCondLst>
                                  <p:endCondLst>
                                    <p:cond evt="begin" delay="0">
                                      <p:tn val="100"/>
                                    </p:cond>
                                  </p:endCondLst>
                                  <p:childTnLst>
                                    <p:set>
                                      <p:cBhvr>
                                        <p:cTn id="101" dur="1" fill="hold">
                                          <p:stCondLst>
                                            <p:cond delay="0"/>
                                          </p:stCondLst>
                                        </p:cTn>
                                        <p:tgtEl>
                                          <p:spTgt spid="74">
                                            <p:txEl>
                                              <p:pRg st="0" end="0"/>
                                            </p:txEl>
                                          </p:spTgt>
                                        </p:tgtEl>
                                        <p:attrNameLst>
                                          <p:attrName>style.visibility</p:attrName>
                                        </p:attrNameLst>
                                      </p:cBhvr>
                                      <p:to>
                                        <p:strVal val="visible"/>
                                      </p:to>
                                    </p:set>
                                    <p:anim calcmode="lin" valueType="num">
                                      <p:cBhvr additive="base">
                                        <p:cTn id="102"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74">
                                            <p:txEl>
                                              <p:pRg st="0" end="0"/>
                                            </p:txEl>
                                          </p:spTgt>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2" presetClass="entr" presetSubtype="1" accel="50000" decel="50000"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additive="base">
                                        <p:cTn id="107" dur="500" fill="hold"/>
                                        <p:tgtEl>
                                          <p:spTgt spid="86"/>
                                        </p:tgtEl>
                                        <p:attrNameLst>
                                          <p:attrName>ppt_x</p:attrName>
                                        </p:attrNameLst>
                                      </p:cBhvr>
                                      <p:tavLst>
                                        <p:tav tm="0">
                                          <p:val>
                                            <p:strVal val="#ppt_x"/>
                                          </p:val>
                                        </p:tav>
                                        <p:tav tm="100000">
                                          <p:val>
                                            <p:strVal val="#ppt_x"/>
                                          </p:val>
                                        </p:tav>
                                      </p:tavLst>
                                    </p:anim>
                                    <p:anim calcmode="lin" valueType="num">
                                      <p:cBhvr additive="base">
                                        <p:cTn id="108" dur="500" fill="hold"/>
                                        <p:tgtEl>
                                          <p:spTgt spid="86"/>
                                        </p:tgtEl>
                                        <p:attrNameLst>
                                          <p:attrName>ppt_y</p:attrName>
                                        </p:attrNameLst>
                                      </p:cBhvr>
                                      <p:tavLst>
                                        <p:tav tm="0">
                                          <p:val>
                                            <p:strVal val="0-#ppt_h/2"/>
                                          </p:val>
                                        </p:tav>
                                        <p:tav tm="100000">
                                          <p:val>
                                            <p:strVal val="#ppt_y"/>
                                          </p:val>
                                        </p:tav>
                                      </p:tavLst>
                                    </p:anim>
                                  </p:childTnLst>
                                </p:cTn>
                              </p:par>
                            </p:childTnLst>
                          </p:cTn>
                        </p:par>
                        <p:par>
                          <p:cTn id="109" fill="hold">
                            <p:stCondLst>
                              <p:cond delay="9500"/>
                            </p:stCondLst>
                            <p:childTnLst>
                              <p:par>
                                <p:cTn id="110" presetID="22" presetClass="entr" presetSubtype="4" fill="hold" grpId="0" nodeType="afterEffect" nodePh="1">
                                  <p:stCondLst>
                                    <p:cond delay="0"/>
                                  </p:stCondLst>
                                  <p:endCondLst>
                                    <p:cond evt="begin" delay="0">
                                      <p:tn val="110"/>
                                    </p:cond>
                                  </p:endCondLst>
                                  <p:childTnLst>
                                    <p:set>
                                      <p:cBhvr>
                                        <p:cTn id="111" dur="1" fill="hold">
                                          <p:stCondLst>
                                            <p:cond delay="0"/>
                                          </p:stCondLst>
                                        </p:cTn>
                                        <p:tgtEl>
                                          <p:spTgt spid="87">
                                            <p:txEl>
                                              <p:pRg st="0" end="0"/>
                                            </p:txEl>
                                          </p:spTgt>
                                        </p:tgtEl>
                                        <p:attrNameLst>
                                          <p:attrName>style.visibility</p:attrName>
                                        </p:attrNameLst>
                                      </p:cBhvr>
                                      <p:to>
                                        <p:strVal val="visible"/>
                                      </p:to>
                                    </p:set>
                                    <p:animEffect transition="in" filter="wipe(down)">
                                      <p:cBhvr>
                                        <p:cTn id="112" dur="500"/>
                                        <p:tgtEl>
                                          <p:spTgt spid="87">
                                            <p:txEl>
                                              <p:pRg st="0" end="0"/>
                                            </p:txEl>
                                          </p:spTgt>
                                        </p:tgtEl>
                                      </p:cBhvr>
                                    </p:animEffect>
                                  </p:childTnLst>
                                </p:cTn>
                              </p:par>
                              <p:par>
                                <p:cTn id="113" presetID="2" presetClass="entr" presetSubtype="4" accel="50000" decel="50000" fill="hold" grpId="0" nodeType="withEffect">
                                  <p:stCondLst>
                                    <p:cond delay="0"/>
                                  </p:stCondLst>
                                  <p:childTnLst>
                                    <p:set>
                                      <p:cBhvr>
                                        <p:cTn id="114" dur="1" fill="hold">
                                          <p:stCondLst>
                                            <p:cond delay="0"/>
                                          </p:stCondLst>
                                        </p:cTn>
                                        <p:tgtEl>
                                          <p:spTgt spid="83"/>
                                        </p:tgtEl>
                                        <p:attrNameLst>
                                          <p:attrName>style.visibility</p:attrName>
                                        </p:attrNameLst>
                                      </p:cBhvr>
                                      <p:to>
                                        <p:strVal val="visible"/>
                                      </p:to>
                                    </p:set>
                                    <p:anim calcmode="lin" valueType="num">
                                      <p:cBhvr additive="base">
                                        <p:cTn id="115" dur="500" fill="hold"/>
                                        <p:tgtEl>
                                          <p:spTgt spid="83"/>
                                        </p:tgtEl>
                                        <p:attrNameLst>
                                          <p:attrName>ppt_x</p:attrName>
                                        </p:attrNameLst>
                                      </p:cBhvr>
                                      <p:tavLst>
                                        <p:tav tm="0">
                                          <p:val>
                                            <p:strVal val="#ppt_x"/>
                                          </p:val>
                                        </p:tav>
                                        <p:tav tm="100000">
                                          <p:val>
                                            <p:strVal val="#ppt_x"/>
                                          </p:val>
                                        </p:tav>
                                      </p:tavLst>
                                    </p:anim>
                                    <p:anim calcmode="lin" valueType="num">
                                      <p:cBhvr additive="base">
                                        <p:cTn id="116" dur="500" fill="hold"/>
                                        <p:tgtEl>
                                          <p:spTgt spid="83"/>
                                        </p:tgtEl>
                                        <p:attrNameLst>
                                          <p:attrName>ppt_y</p:attrName>
                                        </p:attrNameLst>
                                      </p:cBhvr>
                                      <p:tavLst>
                                        <p:tav tm="0">
                                          <p:val>
                                            <p:strVal val="1+#ppt_h/2"/>
                                          </p:val>
                                        </p:tav>
                                        <p:tav tm="100000">
                                          <p:val>
                                            <p:strVal val="#ppt_y"/>
                                          </p:val>
                                        </p:tav>
                                      </p:tavLst>
                                    </p:anim>
                                  </p:childTnLst>
                                </p:cTn>
                              </p:par>
                            </p:childTnLst>
                          </p:cTn>
                        </p:par>
                        <p:par>
                          <p:cTn id="117" fill="hold">
                            <p:stCondLst>
                              <p:cond delay="10000"/>
                            </p:stCondLst>
                            <p:childTnLst>
                              <p:par>
                                <p:cTn id="118" presetID="2" presetClass="entr" presetSubtype="4" accel="50000" decel="50000" fill="hold" grpId="0" nodeType="afterEffect" nodePh="1">
                                  <p:stCondLst>
                                    <p:cond delay="0"/>
                                  </p:stCondLst>
                                  <p:endCondLst>
                                    <p:cond evt="begin" delay="0">
                                      <p:tn val="118"/>
                                    </p:cond>
                                  </p:endCondLst>
                                  <p:childTnLst>
                                    <p:set>
                                      <p:cBhvr>
                                        <p:cTn id="119" dur="1" fill="hold">
                                          <p:stCondLst>
                                            <p:cond delay="0"/>
                                          </p:stCondLst>
                                        </p:cTn>
                                        <p:tgtEl>
                                          <p:spTgt spid="85">
                                            <p:txEl>
                                              <p:pRg st="0" end="0"/>
                                            </p:txEl>
                                          </p:spTgt>
                                        </p:tgtEl>
                                        <p:attrNameLst>
                                          <p:attrName>style.visibility</p:attrName>
                                        </p:attrNameLst>
                                      </p:cBhvr>
                                      <p:to>
                                        <p:strVal val="visible"/>
                                      </p:to>
                                    </p:set>
                                    <p:anim calcmode="lin" valueType="num">
                                      <p:cBhvr additive="base">
                                        <p:cTn id="120"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85">
                                            <p:txEl>
                                              <p:pRg st="0" end="0"/>
                                            </p:txEl>
                                          </p:spTgt>
                                        </p:tgtEl>
                                        <p:attrNameLst>
                                          <p:attrName>ppt_y</p:attrName>
                                        </p:attrNameLst>
                                      </p:cBhvr>
                                      <p:tavLst>
                                        <p:tav tm="0">
                                          <p:val>
                                            <p:strVal val="1+#ppt_h/2"/>
                                          </p:val>
                                        </p:tav>
                                        <p:tav tm="100000">
                                          <p:val>
                                            <p:strVal val="#ppt_y"/>
                                          </p:val>
                                        </p:tav>
                                      </p:tavLst>
                                    </p:anim>
                                  </p:childTnLst>
                                </p:cTn>
                              </p:par>
                            </p:childTnLst>
                          </p:cTn>
                        </p:par>
                        <p:par>
                          <p:cTn id="122" fill="hold">
                            <p:stCondLst>
                              <p:cond delay="10500"/>
                            </p:stCondLst>
                            <p:childTnLst>
                              <p:par>
                                <p:cTn id="123" presetID="2" presetClass="entr" presetSubtype="4" accel="50000" decel="50000" fill="hold" grpId="0" nodeType="afterEffect" nodePh="1">
                                  <p:stCondLst>
                                    <p:cond delay="0"/>
                                  </p:stCondLst>
                                  <p:endCondLst>
                                    <p:cond evt="begin" delay="0">
                                      <p:tn val="123"/>
                                    </p:cond>
                                  </p:endCondLst>
                                  <p:childTnLst>
                                    <p:set>
                                      <p:cBhvr>
                                        <p:cTn id="124" dur="1" fill="hold">
                                          <p:stCondLst>
                                            <p:cond delay="0"/>
                                          </p:stCondLst>
                                        </p:cTn>
                                        <p:tgtEl>
                                          <p:spTgt spid="84">
                                            <p:txEl>
                                              <p:pRg st="0" end="0"/>
                                            </p:txEl>
                                          </p:spTgt>
                                        </p:tgtEl>
                                        <p:attrNameLst>
                                          <p:attrName>style.visibility</p:attrName>
                                        </p:attrNameLst>
                                      </p:cBhvr>
                                      <p:to>
                                        <p:strVal val="visible"/>
                                      </p:to>
                                    </p:set>
                                    <p:anim calcmode="lin" valueType="num">
                                      <p:cBhvr additive="base">
                                        <p:cTn id="125" dur="500" fill="hold"/>
                                        <p:tgtEl>
                                          <p:spTgt spid="84">
                                            <p:txEl>
                                              <p:pRg st="0" end="0"/>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8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ppt_x"/>
                          </p:val>
                        </p:tav>
                        <p:tav tm="100000">
                          <p:val>
                            <p:strVal val="#ppt_x"/>
                          </p:val>
                        </p:tav>
                      </p:tavLst>
                    </p:anim>
                    <p:anim calcmode="lin" valueType="num">
                      <p:cBhvr additive="base">
                        <p:cTn dur="500" fill="hold"/>
                        <p:tgtEl>
                          <p:spTgt spid="76"/>
                        </p:tgtEl>
                        <p:attrNameLst>
                          <p:attrName>ppt_y</p:attrName>
                        </p:attrNameLst>
                      </p:cBhvr>
                      <p:tavLst>
                        <p:tav tm="0">
                          <p:val>
                            <p:strVal val="1+#ppt_h/2"/>
                          </p:val>
                        </p:tav>
                        <p:tav tm="100000">
                          <p:val>
                            <p:strVal val="#ppt_y"/>
                          </p:val>
                        </p:tav>
                      </p:tavLst>
                    </p:anim>
                  </p:childTnLst>
                </p:cTn>
              </p:par>
            </p:tnLst>
          </p:tmpl>
        </p:tmplLst>
      </p:bldP>
      <p:bldP spid="7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ppt_x"/>
                          </p:val>
                        </p:tav>
                        <p:tav tm="100000">
                          <p:val>
                            <p:strVal val="#ppt_x"/>
                          </p:val>
                        </p:tav>
                      </p:tavLst>
                    </p:anim>
                    <p:anim calcmode="lin" valueType="num">
                      <p:cBhvr additive="base">
                        <p:cTn dur="500" fill="hold"/>
                        <p:tgtEl>
                          <p:spTgt spid="77"/>
                        </p:tgtEl>
                        <p:attrNameLst>
                          <p:attrName>ppt_y</p:attrName>
                        </p:attrNameLst>
                      </p:cBhvr>
                      <p:tavLst>
                        <p:tav tm="0">
                          <p:val>
                            <p:strVal val="1+#ppt_h/2"/>
                          </p:val>
                        </p:tav>
                        <p:tav tm="100000">
                          <p:val>
                            <p:strVal val="#ppt_y"/>
                          </p:val>
                        </p:tav>
                      </p:tavLst>
                    </p:anim>
                  </p:childTnLst>
                </p:cTn>
              </p:par>
            </p:tnLst>
          </p:tmpl>
        </p:tmplLst>
      </p:bldP>
      <p:bldP spid="78" grpId="0" animBg="1"/>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P spid="63" grpId="0"/>
      <p:bldP spid="6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ppt_x"/>
                          </p:val>
                        </p:tav>
                        <p:tav tm="100000">
                          <p:val>
                            <p:strVal val="#ppt_x"/>
                          </p:val>
                        </p:tav>
                      </p:tavLst>
                    </p:anim>
                    <p:anim calcmode="lin" valueType="num">
                      <p:cBhvr additive="base">
                        <p:cTn dur="500" fill="hold"/>
                        <p:tgtEl>
                          <p:spTgt spid="64"/>
                        </p:tgtEl>
                        <p:attrNameLst>
                          <p:attrName>ppt_y</p:attrName>
                        </p:attrNameLst>
                      </p:cBhvr>
                      <p:tavLst>
                        <p:tav tm="0">
                          <p:val>
                            <p:strVal val="1+#ppt_h/2"/>
                          </p:val>
                        </p:tav>
                        <p:tav tm="100000">
                          <p:val>
                            <p:strVal val="#ppt_y"/>
                          </p:val>
                        </p:tav>
                      </p:tavLst>
                    </p:anim>
                  </p:childTnLst>
                </p:cTn>
              </p:par>
            </p:tnLst>
          </p:tmpl>
        </p:tmplLst>
      </p:bldP>
      <p:bldP spid="6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5"/>
                        </p:tgtEl>
                        <p:attrNameLst>
                          <p:attrName>style.visibility</p:attrName>
                        </p:attrNameLst>
                      </p:cBhvr>
                      <p:to>
                        <p:strVal val="visible"/>
                      </p:to>
                    </p:set>
                    <p:anim calcmode="lin" valueType="num">
                      <p:cBhvr additive="base">
                        <p:cTn dur="500" fill="hold"/>
                        <p:tgtEl>
                          <p:spTgt spid="65"/>
                        </p:tgtEl>
                        <p:attrNameLst>
                          <p:attrName>ppt_x</p:attrName>
                        </p:attrNameLst>
                      </p:cBhvr>
                      <p:tavLst>
                        <p:tav tm="0">
                          <p:val>
                            <p:strVal val="#ppt_x"/>
                          </p:val>
                        </p:tav>
                        <p:tav tm="100000">
                          <p:val>
                            <p:strVal val="#ppt_x"/>
                          </p:val>
                        </p:tav>
                      </p:tavLst>
                    </p:anim>
                    <p:anim calcmode="lin" valueType="num">
                      <p:cBhvr additive="base">
                        <p:cTn dur="500" fill="hold"/>
                        <p:tgtEl>
                          <p:spTgt spid="65"/>
                        </p:tgtEl>
                        <p:attrNameLst>
                          <p:attrName>ppt_y</p:attrName>
                        </p:attrNameLst>
                      </p:cBhvr>
                      <p:tavLst>
                        <p:tav tm="0">
                          <p:val>
                            <p:strVal val="1+#ppt_h/2"/>
                          </p:val>
                        </p:tav>
                        <p:tav tm="100000">
                          <p:val>
                            <p:strVal val="#ppt_y"/>
                          </p:val>
                        </p:tav>
                      </p:tavLst>
                    </p:anim>
                  </p:childTnLst>
                </p:cTn>
              </p:par>
            </p:tnLst>
          </p:tmpl>
        </p:tmplLst>
      </p:bldP>
      <p:bldP spid="66" grpId="0" animBg="1"/>
      <p:bldP spid="6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7"/>
                        </p:tgtEl>
                        <p:attrNameLst>
                          <p:attrName>style.visibility</p:attrName>
                        </p:attrNameLst>
                      </p:cBhvr>
                      <p:to>
                        <p:strVal val="visible"/>
                      </p:to>
                    </p:set>
                    <p:animEffect transition="in" filter="wipe(down)">
                      <p:cBhvr>
                        <p:cTn dur="500"/>
                        <p:tgtEl>
                          <p:spTgt spid="67"/>
                        </p:tgtEl>
                      </p:cBhvr>
                    </p:animEffect>
                  </p:childTnLst>
                </p:cTn>
              </p:par>
            </p:tnLst>
          </p:tmpl>
        </p:tmplLst>
      </p:bldP>
      <p:bldP spid="68" grpId="0"/>
      <p:bldP spid="6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ppt_x"/>
                          </p:val>
                        </p:tav>
                        <p:tav tm="100000">
                          <p:val>
                            <p:strVal val="#ppt_x"/>
                          </p:val>
                        </p:tav>
                      </p:tavLst>
                    </p:anim>
                    <p:anim calcmode="lin" valueType="num">
                      <p:cBhvr additive="base">
                        <p:cTn dur="500" fill="hold"/>
                        <p:tgtEl>
                          <p:spTgt spid="69"/>
                        </p:tgtEl>
                        <p:attrNameLst>
                          <p:attrName>ppt_y</p:attrName>
                        </p:attrNameLst>
                      </p:cBhvr>
                      <p:tavLst>
                        <p:tav tm="0">
                          <p:val>
                            <p:strVal val="1+#ppt_h/2"/>
                          </p:val>
                        </p:tav>
                        <p:tav tm="100000">
                          <p:val>
                            <p:strVal val="#ppt_y"/>
                          </p:val>
                        </p:tav>
                      </p:tavLst>
                    </p:anim>
                  </p:childTnLst>
                </p:cTn>
              </p:par>
            </p:tnLst>
          </p:tmpl>
        </p:tmplLst>
      </p:bldP>
      <p:bldP spid="7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0"/>
                        </p:tgtEl>
                        <p:attrNameLst>
                          <p:attrName>style.visibility</p:attrName>
                        </p:attrNameLst>
                      </p:cBhvr>
                      <p:to>
                        <p:strVal val="visible"/>
                      </p:to>
                    </p:set>
                    <p:anim calcmode="lin" valueType="num">
                      <p:cBhvr additive="base">
                        <p:cTn dur="500" fill="hold"/>
                        <p:tgtEl>
                          <p:spTgt spid="70"/>
                        </p:tgtEl>
                        <p:attrNameLst>
                          <p:attrName>ppt_x</p:attrName>
                        </p:attrNameLst>
                      </p:cBhvr>
                      <p:tavLst>
                        <p:tav tm="0">
                          <p:val>
                            <p:strVal val="#ppt_x"/>
                          </p:val>
                        </p:tav>
                        <p:tav tm="100000">
                          <p:val>
                            <p:strVal val="#ppt_x"/>
                          </p:val>
                        </p:tav>
                      </p:tavLst>
                    </p:anim>
                    <p:anim calcmode="lin" valueType="num">
                      <p:cBhvr additive="base">
                        <p:cTn dur="500" fill="hold"/>
                        <p:tgtEl>
                          <p:spTgt spid="70"/>
                        </p:tgtEl>
                        <p:attrNameLst>
                          <p:attrName>ppt_y</p:attrName>
                        </p:attrNameLst>
                      </p:cBhvr>
                      <p:tavLst>
                        <p:tav tm="0">
                          <p:val>
                            <p:strVal val="1+#ppt_h/2"/>
                          </p:val>
                        </p:tav>
                        <p:tav tm="100000">
                          <p:val>
                            <p:strVal val="#ppt_y"/>
                          </p:val>
                        </p:tav>
                      </p:tavLst>
                    </p:anim>
                  </p:childTnLst>
                </p:cTn>
              </p:par>
            </p:tnLst>
          </p:tmpl>
        </p:tmplLst>
      </p:bldP>
      <p:bldP spid="71" grpId="0" animBg="1"/>
      <p:bldP spid="7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2"/>
                        </p:tgtEl>
                        <p:attrNameLst>
                          <p:attrName>style.visibility</p:attrName>
                        </p:attrNameLst>
                      </p:cBhvr>
                      <p:to>
                        <p:strVal val="visible"/>
                      </p:to>
                    </p:set>
                    <p:animEffect transition="in" filter="wipe(down)">
                      <p:cBhvr>
                        <p:cTn dur="500"/>
                        <p:tgtEl>
                          <p:spTgt spid="72"/>
                        </p:tgtEl>
                      </p:cBhvr>
                    </p:animEffect>
                  </p:childTnLst>
                </p:cTn>
              </p:par>
            </p:tnLst>
          </p:tmpl>
        </p:tmplLst>
      </p:bldP>
      <p:bldP spid="73" grpId="0"/>
      <p:bldP spid="7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74"/>
                        </p:tgtEl>
                        <p:attrNameLst>
                          <p:attrName>style.visibility</p:attrName>
                        </p:attrNameLst>
                      </p:cBhvr>
                      <p:to>
                        <p:strVal val="visible"/>
                      </p:to>
                    </p:set>
                    <p:anim calcmode="lin" valueType="num">
                      <p:cBhvr additive="base">
                        <p:cTn dur="500" fill="hold"/>
                        <p:tgtEl>
                          <p:spTgt spid="74"/>
                        </p:tgtEl>
                        <p:attrNameLst>
                          <p:attrName>ppt_x</p:attrName>
                        </p:attrNameLst>
                      </p:cBhvr>
                      <p:tavLst>
                        <p:tav tm="0">
                          <p:val>
                            <p:strVal val="#ppt_x"/>
                          </p:val>
                        </p:tav>
                        <p:tav tm="100000">
                          <p:val>
                            <p:strVal val="#ppt_x"/>
                          </p:val>
                        </p:tav>
                      </p:tavLst>
                    </p:anim>
                    <p:anim calcmode="lin" valueType="num">
                      <p:cBhvr additive="base">
                        <p:cTn dur="500" fill="hold"/>
                        <p:tgtEl>
                          <p:spTgt spid="74"/>
                        </p:tgtEl>
                        <p:attrNameLst>
                          <p:attrName>ppt_y</p:attrName>
                        </p:attrNameLst>
                      </p:cBhvr>
                      <p:tavLst>
                        <p:tav tm="0">
                          <p:val>
                            <p:strVal val="1+#ppt_h/2"/>
                          </p:val>
                        </p:tav>
                        <p:tav tm="100000">
                          <p:val>
                            <p:strVal val="#ppt_y"/>
                          </p:val>
                        </p:tav>
                      </p:tavLst>
                    </p:anim>
                  </p:childTnLst>
                </p:cTn>
              </p:par>
            </p:tnLst>
          </p:tmpl>
        </p:tmplLst>
      </p:bldP>
      <p:bldP spid="8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0"/>
                        </p:tgtEl>
                        <p:attrNameLst>
                          <p:attrName>style.visibility</p:attrName>
                        </p:attrNameLst>
                      </p:cBhvr>
                      <p:to>
                        <p:strVal val="visible"/>
                      </p:to>
                    </p:set>
                    <p:anim calcmode="lin" valueType="num">
                      <p:cBhvr additive="base">
                        <p:cTn dur="500" fill="hold"/>
                        <p:tgtEl>
                          <p:spTgt spid="80"/>
                        </p:tgtEl>
                        <p:attrNameLst>
                          <p:attrName>ppt_x</p:attrName>
                        </p:attrNameLst>
                      </p:cBhvr>
                      <p:tavLst>
                        <p:tav tm="0">
                          <p:val>
                            <p:strVal val="#ppt_x"/>
                          </p:val>
                        </p:tav>
                        <p:tav tm="100000">
                          <p:val>
                            <p:strVal val="#ppt_x"/>
                          </p:val>
                        </p:tav>
                      </p:tavLst>
                    </p:anim>
                    <p:anim calcmode="lin" valueType="num">
                      <p:cBhvr additive="base">
                        <p:cTn dur="500" fill="hold"/>
                        <p:tgtEl>
                          <p:spTgt spid="80"/>
                        </p:tgtEl>
                        <p:attrNameLst>
                          <p:attrName>ppt_y</p:attrName>
                        </p:attrNameLst>
                      </p:cBhvr>
                      <p:tavLst>
                        <p:tav tm="0">
                          <p:val>
                            <p:strVal val="1+#ppt_h/2"/>
                          </p:val>
                        </p:tav>
                        <p:tav tm="100000">
                          <p:val>
                            <p:strVal val="#ppt_y"/>
                          </p:val>
                        </p:tav>
                      </p:tavLst>
                    </p:anim>
                  </p:childTnLst>
                </p:cTn>
              </p:par>
            </p:tnLst>
          </p:tmpl>
        </p:tmplLst>
      </p:bldP>
      <p:bldP spid="81" grpId="0" animBg="1"/>
      <p:bldP spid="8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2"/>
                        </p:tgtEl>
                        <p:attrNameLst>
                          <p:attrName>style.visibility</p:attrName>
                        </p:attrNameLst>
                      </p:cBhvr>
                      <p:to>
                        <p:strVal val="visible"/>
                      </p:to>
                    </p:set>
                    <p:animEffect transition="in" filter="wipe(down)">
                      <p:cBhvr>
                        <p:cTn dur="500"/>
                        <p:tgtEl>
                          <p:spTgt spid="82"/>
                        </p:tgtEl>
                      </p:cBhvr>
                    </p:animEffect>
                  </p:childTnLst>
                </p:cTn>
              </p:par>
            </p:tnLst>
          </p:tmpl>
        </p:tmplLst>
      </p:bldP>
      <p:bldP spid="83" grpId="0"/>
      <p:bldP spid="8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4"/>
                        </p:tgtEl>
                        <p:attrNameLst>
                          <p:attrName>style.visibility</p:attrName>
                        </p:attrNameLst>
                      </p:cBhvr>
                      <p:to>
                        <p:strVal val="visible"/>
                      </p:to>
                    </p:set>
                    <p:anim calcmode="lin" valueType="num">
                      <p:cBhvr additive="base">
                        <p:cTn dur="500" fill="hold"/>
                        <p:tgtEl>
                          <p:spTgt spid="84"/>
                        </p:tgtEl>
                        <p:attrNameLst>
                          <p:attrName>ppt_x</p:attrName>
                        </p:attrNameLst>
                      </p:cBhvr>
                      <p:tavLst>
                        <p:tav tm="0">
                          <p:val>
                            <p:strVal val="#ppt_x"/>
                          </p:val>
                        </p:tav>
                        <p:tav tm="100000">
                          <p:val>
                            <p:strVal val="#ppt_x"/>
                          </p:val>
                        </p:tav>
                      </p:tavLst>
                    </p:anim>
                    <p:anim calcmode="lin" valueType="num">
                      <p:cBhvr additive="base">
                        <p:cTn dur="500" fill="hold"/>
                        <p:tgtEl>
                          <p:spTgt spid="84"/>
                        </p:tgtEl>
                        <p:attrNameLst>
                          <p:attrName>ppt_y</p:attrName>
                        </p:attrNameLst>
                      </p:cBhvr>
                      <p:tavLst>
                        <p:tav tm="0">
                          <p:val>
                            <p:strVal val="1+#ppt_h/2"/>
                          </p:val>
                        </p:tav>
                        <p:tav tm="100000">
                          <p:val>
                            <p:strVal val="#ppt_y"/>
                          </p:val>
                        </p:tav>
                      </p:tavLst>
                    </p:anim>
                  </p:childTnLst>
                </p:cTn>
              </p:par>
            </p:tnLst>
          </p:tmpl>
        </p:tmplLst>
      </p:bldP>
      <p:bldP spid="8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85"/>
                        </p:tgtEl>
                        <p:attrNameLst>
                          <p:attrName>style.visibility</p:attrName>
                        </p:attrNameLst>
                      </p:cBhvr>
                      <p:to>
                        <p:strVal val="visible"/>
                      </p:to>
                    </p:set>
                    <p:anim calcmode="lin" valueType="num">
                      <p:cBhvr additive="base">
                        <p:cTn dur="500" fill="hold"/>
                        <p:tgtEl>
                          <p:spTgt spid="85"/>
                        </p:tgtEl>
                        <p:attrNameLst>
                          <p:attrName>ppt_x</p:attrName>
                        </p:attrNameLst>
                      </p:cBhvr>
                      <p:tavLst>
                        <p:tav tm="0">
                          <p:val>
                            <p:strVal val="#ppt_x"/>
                          </p:val>
                        </p:tav>
                        <p:tav tm="100000">
                          <p:val>
                            <p:strVal val="#ppt_x"/>
                          </p:val>
                        </p:tav>
                      </p:tavLst>
                    </p:anim>
                    <p:anim calcmode="lin" valueType="num">
                      <p:cBhvr additive="base">
                        <p:cTn dur="500" fill="hold"/>
                        <p:tgtEl>
                          <p:spTgt spid="85"/>
                        </p:tgtEl>
                        <p:attrNameLst>
                          <p:attrName>ppt_y</p:attrName>
                        </p:attrNameLst>
                      </p:cBhvr>
                      <p:tavLst>
                        <p:tav tm="0">
                          <p:val>
                            <p:strVal val="1+#ppt_h/2"/>
                          </p:val>
                        </p:tav>
                        <p:tav tm="100000">
                          <p:val>
                            <p:strVal val="#ppt_y"/>
                          </p:val>
                        </p:tav>
                      </p:tavLst>
                    </p:anim>
                  </p:childTnLst>
                </p:cTn>
              </p:par>
            </p:tnLst>
          </p:tmpl>
        </p:tmplLst>
      </p:bldP>
      <p:bldP spid="86" grpId="0" animBg="1"/>
      <p:bldP spid="8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7"/>
                        </p:tgtEl>
                        <p:attrNameLst>
                          <p:attrName>style.visibility</p:attrName>
                        </p:attrNameLst>
                      </p:cBhvr>
                      <p:to>
                        <p:strVal val="visible"/>
                      </p:to>
                    </p:set>
                    <p:animEffect transition="in" filter="wipe(down)">
                      <p:cBhvr>
                        <p:cTn dur="500"/>
                        <p:tgtEl>
                          <p:spTgt spid="87"/>
                        </p:tgtEl>
                      </p:cBhvr>
                    </p:animEffect>
                  </p:childTnLst>
                </p:cTn>
              </p:par>
            </p:tnLst>
          </p:tmpl>
        </p:tmplLst>
      </p:bldP>
      <p:bldP spid="33" grpId="0"/>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eam03">
    <p:spTree>
      <p:nvGrpSpPr>
        <p:cNvPr id="1" name=""/>
        <p:cNvGrpSpPr/>
        <p:nvPr/>
      </p:nvGrpSpPr>
      <p:grpSpPr>
        <a:xfrm>
          <a:off x="0" y="0"/>
          <a:ext cx="0" cy="0"/>
          <a:chOff x="0" y="0"/>
          <a:chExt cx="0" cy="0"/>
        </a:xfrm>
      </p:grpSpPr>
      <p:sp>
        <p:nvSpPr>
          <p:cNvPr id="19" name="Picture Placeholder 7"/>
          <p:cNvSpPr>
            <a:spLocks noGrp="1"/>
          </p:cNvSpPr>
          <p:nvPr>
            <p:ph type="pic" sz="quarter" idx="10" hasCustomPrompt="1"/>
          </p:nvPr>
        </p:nvSpPr>
        <p:spPr>
          <a:xfrm>
            <a:off x="1042733" y="2100700"/>
            <a:ext cx="2444555" cy="2443827"/>
          </a:xfrm>
          <a:prstGeom prst="diamond">
            <a:avLst/>
          </a:prstGeom>
          <a:ln w="19050">
            <a:solidFill>
              <a:schemeClr val="accent1"/>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22" name="Picture Placeholder 7"/>
          <p:cNvSpPr>
            <a:spLocks noGrp="1"/>
          </p:cNvSpPr>
          <p:nvPr>
            <p:ph type="pic" sz="quarter" idx="18" hasCustomPrompt="1"/>
          </p:nvPr>
        </p:nvSpPr>
        <p:spPr>
          <a:xfrm>
            <a:off x="2329177" y="3386780"/>
            <a:ext cx="2444555" cy="2443827"/>
          </a:xfrm>
          <a:prstGeom prst="diamond">
            <a:avLst/>
          </a:prstGeom>
          <a:ln w="19050">
            <a:solidFill>
              <a:schemeClr val="accent2"/>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25" name="Picture Placeholder 7"/>
          <p:cNvSpPr>
            <a:spLocks noGrp="1"/>
          </p:cNvSpPr>
          <p:nvPr>
            <p:ph type="pic" sz="quarter" idx="21" hasCustomPrompt="1"/>
          </p:nvPr>
        </p:nvSpPr>
        <p:spPr>
          <a:xfrm>
            <a:off x="3605877" y="2087867"/>
            <a:ext cx="2444555" cy="2443827"/>
          </a:xfrm>
          <a:prstGeom prst="diamond">
            <a:avLst/>
          </a:prstGeom>
          <a:ln w="19050">
            <a:solidFill>
              <a:schemeClr val="accent3"/>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24" hasCustomPrompt="1"/>
          </p:nvPr>
        </p:nvSpPr>
        <p:spPr>
          <a:xfrm>
            <a:off x="4893883" y="3373947"/>
            <a:ext cx="2444555" cy="2443827"/>
          </a:xfrm>
          <a:prstGeom prst="diamond">
            <a:avLst/>
          </a:prstGeom>
          <a:ln w="19050">
            <a:solidFill>
              <a:schemeClr val="accent4"/>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26" hasCustomPrompt="1"/>
          </p:nvPr>
        </p:nvSpPr>
        <p:spPr>
          <a:xfrm>
            <a:off x="6169021" y="2075033"/>
            <a:ext cx="2444555" cy="2443827"/>
          </a:xfrm>
          <a:prstGeom prst="diamond">
            <a:avLst/>
          </a:prstGeom>
          <a:ln w="19050">
            <a:solidFill>
              <a:schemeClr val="accent5"/>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16" name="Picture Placeholder 7"/>
          <p:cNvSpPr>
            <a:spLocks noGrp="1"/>
          </p:cNvSpPr>
          <p:nvPr>
            <p:ph type="pic" sz="quarter" idx="27" hasCustomPrompt="1"/>
          </p:nvPr>
        </p:nvSpPr>
        <p:spPr>
          <a:xfrm>
            <a:off x="7458589" y="3361113"/>
            <a:ext cx="2444555" cy="2443827"/>
          </a:xfrm>
          <a:prstGeom prst="diamond">
            <a:avLst/>
          </a:prstGeom>
          <a:ln w="19050">
            <a:solidFill>
              <a:schemeClr val="accent6"/>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17" name="Picture Placeholder 7"/>
          <p:cNvSpPr>
            <a:spLocks noGrp="1"/>
          </p:cNvSpPr>
          <p:nvPr>
            <p:ph type="pic" sz="quarter" idx="28" hasCustomPrompt="1"/>
          </p:nvPr>
        </p:nvSpPr>
        <p:spPr>
          <a:xfrm>
            <a:off x="8732164" y="2075033"/>
            <a:ext cx="2444555" cy="2443827"/>
          </a:xfrm>
          <a:prstGeom prst="diamond">
            <a:avLst/>
          </a:prstGeom>
          <a:ln w="19050">
            <a:solidFill>
              <a:schemeClr val="accent1"/>
            </a:solidFill>
          </a:ln>
        </p:spPr>
        <p:txBody>
          <a:bodyPr bIns="91440" anchor="b"/>
          <a:lstStyle>
            <a:lvl1pPr algn="ctr">
              <a:buNone/>
              <a:defRPr sz="1333">
                <a:solidFill>
                  <a:schemeClr val="tx1">
                    <a:lumMod val="50000"/>
                    <a:lumOff val="50000"/>
                  </a:schemeClr>
                </a:solidFill>
              </a:defRPr>
            </a:lvl1pPr>
          </a:lstStyle>
          <a:p>
            <a:r>
              <a:rPr lang="en-US" dirty="0"/>
              <a:t>Image Holder</a:t>
            </a:r>
          </a:p>
        </p:txBody>
      </p:sp>
      <p:sp>
        <p:nvSpPr>
          <p:cNvPr id="15"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8"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376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3000"/>
                            </p:stCondLst>
                            <p:childTnLst>
                              <p:par>
                                <p:cTn id="37" presetID="53" presetClass="entr" presetSubtype="0"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3500"/>
                            </p:stCondLst>
                            <p:childTnLst>
                              <p:par>
                                <p:cTn id="43" presetID="53"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4000"/>
                            </p:stCondLst>
                            <p:childTnLst>
                              <p:par>
                                <p:cTn id="49" presetID="53"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5" grpId="0" animBg="1"/>
      <p:bldP spid="28" grpId="0" animBg="1"/>
      <p:bldP spid="47" grpId="0" animBg="1"/>
      <p:bldP spid="16" grpId="0" animBg="1"/>
      <p:bldP spid="17" grpId="0" animBg="1"/>
      <p:bldP spid="15" grpId="0"/>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_Free 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6428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MockUp02">
    <p:spTree>
      <p:nvGrpSpPr>
        <p:cNvPr id="1" name=""/>
        <p:cNvGrpSpPr/>
        <p:nvPr/>
      </p:nvGrpSpPr>
      <p:grpSpPr>
        <a:xfrm>
          <a:off x="0" y="0"/>
          <a:ext cx="0" cy="0"/>
          <a:chOff x="0" y="0"/>
          <a:chExt cx="0" cy="0"/>
        </a:xfrm>
      </p:grpSpPr>
      <p:grpSp>
        <p:nvGrpSpPr>
          <p:cNvPr id="2" name="Group 17"/>
          <p:cNvGrpSpPr/>
          <p:nvPr userDrawn="1"/>
        </p:nvGrpSpPr>
        <p:grpSpPr>
          <a:xfrm>
            <a:off x="3968593" y="1726608"/>
            <a:ext cx="4343760" cy="3456120"/>
            <a:chOff x="2094899" y="1081795"/>
            <a:chExt cx="4400683" cy="3501414"/>
          </a:xfrm>
        </p:grpSpPr>
        <p:sp>
          <p:nvSpPr>
            <p:cNvPr id="20" name="Rectangle 19"/>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dirty="0">
                <a:solidFill>
                  <a:srgbClr val="FFFFFF"/>
                </a:solidFill>
              </a:endParaRPr>
            </a:p>
          </p:txBody>
        </p:sp>
        <p:sp>
          <p:nvSpPr>
            <p:cNvPr id="31"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sz="2400" dirty="0">
                <a:solidFill>
                  <a:srgbClr val="262626"/>
                </a:solidFill>
              </a:endParaRPr>
            </a:p>
          </p:txBody>
        </p:sp>
        <p:sp>
          <p:nvSpPr>
            <p:cNvPr id="33"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sz="2400" dirty="0">
                <a:solidFill>
                  <a:srgbClr val="262626"/>
                </a:solidFill>
              </a:endParaRPr>
            </a:p>
          </p:txBody>
        </p:sp>
        <p:sp>
          <p:nvSpPr>
            <p:cNvPr id="34"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pPr algn="r" rtl="1"/>
              <a:r>
                <a:rPr lang="en-US" sz="2400" dirty="0">
                  <a:solidFill>
                    <a:srgbClr val="262626"/>
                  </a:solidFill>
                </a:rPr>
                <a:t> </a:t>
              </a:r>
            </a:p>
          </p:txBody>
        </p:sp>
        <p:sp>
          <p:nvSpPr>
            <p:cNvPr id="35"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algn="r" rtl="1"/>
              <a:endParaRPr lang="en-US" sz="2400" dirty="0">
                <a:solidFill>
                  <a:srgbClr val="262626"/>
                </a:solidFill>
              </a:endParaRPr>
            </a:p>
          </p:txBody>
        </p:sp>
      </p:grpSp>
      <p:sp>
        <p:nvSpPr>
          <p:cNvPr id="36" name="Picture Placeholder 7"/>
          <p:cNvSpPr>
            <a:spLocks noGrp="1"/>
          </p:cNvSpPr>
          <p:nvPr>
            <p:ph type="pic" sz="quarter" idx="10" hasCustomPrompt="1"/>
          </p:nvPr>
        </p:nvSpPr>
        <p:spPr>
          <a:xfrm>
            <a:off x="4153967" y="1879600"/>
            <a:ext cx="3944648" cy="2230637"/>
          </a:xfrm>
          <a:prstGeom prst="rect">
            <a:avLst/>
          </a:prstGeom>
          <a:ln>
            <a:noFill/>
          </a:ln>
        </p:spPr>
        <p:txBody>
          <a:bodyPr tIns="0" bIns="274320" anchor="b"/>
          <a:lstStyle>
            <a:lvl1pPr algn="ctr">
              <a:buNone/>
              <a:defRPr sz="1467">
                <a:solidFill>
                  <a:schemeClr val="tx1">
                    <a:lumMod val="50000"/>
                    <a:lumOff val="50000"/>
                  </a:schemeClr>
                </a:solidFill>
              </a:defRPr>
            </a:lvl1pPr>
          </a:lstStyle>
          <a:p>
            <a:r>
              <a:rPr lang="en-US" dirty="0"/>
              <a:t>Image Holder</a:t>
            </a:r>
          </a:p>
        </p:txBody>
      </p:sp>
      <p:sp>
        <p:nvSpPr>
          <p:cNvPr id="19"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976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9"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6" name="Picture Placeholder 5"/>
          <p:cNvSpPr>
            <a:spLocks noGrp="1"/>
          </p:cNvSpPr>
          <p:nvPr>
            <p:ph type="pic" sz="quarter" idx="10" hasCustomPrompt="1"/>
          </p:nvPr>
        </p:nvSpPr>
        <p:spPr>
          <a:xfrm>
            <a:off x="532599" y="1498601"/>
            <a:ext cx="11126803" cy="2722209"/>
          </a:xfrm>
          <a:custGeom>
            <a:avLst/>
            <a:gdLst>
              <a:gd name="connsiteX0" fmla="*/ 0 w 8345102"/>
              <a:gd name="connsiteY0" fmla="*/ 0 h 2041657"/>
              <a:gd name="connsiteX1" fmla="*/ 8345102 w 8345102"/>
              <a:gd name="connsiteY1" fmla="*/ 0 h 2041657"/>
              <a:gd name="connsiteX2" fmla="*/ 8345102 w 8345102"/>
              <a:gd name="connsiteY2" fmla="*/ 1773254 h 2041657"/>
              <a:gd name="connsiteX3" fmla="*/ 4360744 w 8345102"/>
              <a:gd name="connsiteY3" fmla="*/ 1773254 h 2041657"/>
              <a:gd name="connsiteX4" fmla="*/ 4172551 w 8345102"/>
              <a:gd name="connsiteY4" fmla="*/ 2041657 h 2041657"/>
              <a:gd name="connsiteX5" fmla="*/ 3984359 w 8345102"/>
              <a:gd name="connsiteY5" fmla="*/ 1773254 h 2041657"/>
              <a:gd name="connsiteX6" fmla="*/ 0 w 8345102"/>
              <a:gd name="connsiteY6" fmla="*/ 1773254 h 204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5102" h="2041657">
                <a:moveTo>
                  <a:pt x="0" y="0"/>
                </a:moveTo>
                <a:lnTo>
                  <a:pt x="8345102" y="0"/>
                </a:lnTo>
                <a:lnTo>
                  <a:pt x="8345102" y="1773254"/>
                </a:lnTo>
                <a:lnTo>
                  <a:pt x="4360744" y="1773254"/>
                </a:lnTo>
                <a:lnTo>
                  <a:pt x="4172551" y="2041657"/>
                </a:lnTo>
                <a:lnTo>
                  <a:pt x="3984359" y="1773254"/>
                </a:lnTo>
                <a:lnTo>
                  <a:pt x="0" y="1773254"/>
                </a:lnTo>
                <a:close/>
              </a:path>
            </a:pathLst>
          </a:custGeom>
          <a:solidFill>
            <a:schemeClr val="tx2">
              <a:lumMod val="25000"/>
              <a:lumOff val="75000"/>
            </a:schemeClr>
          </a:solidFill>
          <a:ln w="19050">
            <a:noFill/>
          </a:ln>
        </p:spPr>
        <p:txBody>
          <a:bodyPr wrap="square" lIns="0" tIns="91440" rIns="0" bIns="54864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46258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MockUp4">
    <p:spTree>
      <p:nvGrpSpPr>
        <p:cNvPr id="1" name=""/>
        <p:cNvGrpSpPr/>
        <p:nvPr/>
      </p:nvGrpSpPr>
      <p:grpSpPr>
        <a:xfrm>
          <a:off x="0" y="0"/>
          <a:ext cx="0" cy="0"/>
          <a:chOff x="0" y="0"/>
          <a:chExt cx="0" cy="0"/>
        </a:xfrm>
      </p:grpSpPr>
      <p:grpSp>
        <p:nvGrpSpPr>
          <p:cNvPr id="26" name="Group 25"/>
          <p:cNvGrpSpPr/>
          <p:nvPr userDrawn="1"/>
        </p:nvGrpSpPr>
        <p:grpSpPr>
          <a:xfrm>
            <a:off x="8606365" y="1488152"/>
            <a:ext cx="2569635" cy="4785648"/>
            <a:chOff x="6140449" y="1116114"/>
            <a:chExt cx="1927226" cy="3589236"/>
          </a:xfrm>
        </p:grpSpPr>
        <p:sp>
          <p:nvSpPr>
            <p:cNvPr id="25" name="Rectangle 2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29"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sp>
        <p:nvSpPr>
          <p:cNvPr id="45" name="Picture Placeholder 7"/>
          <p:cNvSpPr>
            <a:spLocks noGrp="1"/>
          </p:cNvSpPr>
          <p:nvPr>
            <p:ph type="pic" sz="quarter" idx="10" hasCustomPrompt="1"/>
          </p:nvPr>
        </p:nvSpPr>
        <p:spPr>
          <a:xfrm>
            <a:off x="8779933" y="2165506"/>
            <a:ext cx="2235200" cy="3386444"/>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10"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3994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down)">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MockUp01">
    <p:spTree>
      <p:nvGrpSpPr>
        <p:cNvPr id="1" name=""/>
        <p:cNvGrpSpPr/>
        <p:nvPr/>
      </p:nvGrpSpPr>
      <p:grpSpPr>
        <a:xfrm>
          <a:off x="0" y="0"/>
          <a:ext cx="0" cy="0"/>
          <a:chOff x="0" y="0"/>
          <a:chExt cx="0" cy="0"/>
        </a:xfrm>
      </p:grpSpPr>
      <p:sp>
        <p:nvSpPr>
          <p:cNvPr id="20" name="Rectangle 19"/>
          <p:cNvSpPr/>
          <p:nvPr userDrawn="1"/>
        </p:nvSpPr>
        <p:spPr>
          <a:xfrm>
            <a:off x="0" y="2819400"/>
            <a:ext cx="12192000" cy="1219200"/>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userDrawn="1"/>
        </p:nvSpPr>
        <p:spPr>
          <a:xfrm>
            <a:off x="0" y="4024466"/>
            <a:ext cx="12192000" cy="2833535"/>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nvGrpSpPr>
          <p:cNvPr id="2" name="Group 300"/>
          <p:cNvGrpSpPr/>
          <p:nvPr userDrawn="1"/>
        </p:nvGrpSpPr>
        <p:grpSpPr>
          <a:xfrm>
            <a:off x="612067" y="1635976"/>
            <a:ext cx="5176696" cy="2707424"/>
            <a:chOff x="2844800" y="1304396"/>
            <a:chExt cx="2803525" cy="1466250"/>
          </a:xfrm>
        </p:grpSpPr>
        <p:grpSp>
          <p:nvGrpSpPr>
            <p:cNvPr id="3" name="Group 44"/>
            <p:cNvGrpSpPr/>
            <p:nvPr/>
          </p:nvGrpSpPr>
          <p:grpSpPr>
            <a:xfrm>
              <a:off x="3209925" y="1304396"/>
              <a:ext cx="2073275" cy="1397000"/>
              <a:chOff x="4843457" y="992546"/>
              <a:chExt cx="2073275" cy="1397000"/>
            </a:xfrm>
          </p:grpSpPr>
          <p:sp>
            <p:nvSpPr>
              <p:cNvPr id="37"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8"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9"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nvGrpSpPr>
            <p:cNvPr id="4" name="Group 43"/>
            <p:cNvGrpSpPr/>
            <p:nvPr/>
          </p:nvGrpSpPr>
          <p:grpSpPr>
            <a:xfrm>
              <a:off x="2844800" y="2648409"/>
              <a:ext cx="2803525" cy="122237"/>
              <a:chOff x="4462463" y="2425701"/>
              <a:chExt cx="2803525" cy="122237"/>
            </a:xfrm>
          </p:grpSpPr>
          <p:sp>
            <p:nvSpPr>
              <p:cNvPr id="34"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5"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sp>
            <p:nvSpPr>
              <p:cNvPr id="36"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solidFill>
                    <a:srgbClr val="262626"/>
                  </a:solidFill>
                </a:endParaRPr>
              </a:p>
            </p:txBody>
          </p:sp>
        </p:grpSp>
      </p:grpSp>
      <p:sp>
        <p:nvSpPr>
          <p:cNvPr id="41" name="Picture Placeholder 7"/>
          <p:cNvSpPr>
            <a:spLocks noGrp="1"/>
          </p:cNvSpPr>
          <p:nvPr>
            <p:ph type="pic" sz="quarter" idx="10" hasCustomPrompt="1"/>
          </p:nvPr>
        </p:nvSpPr>
        <p:spPr>
          <a:xfrm>
            <a:off x="1438696" y="1776680"/>
            <a:ext cx="3535163" cy="2180896"/>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2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2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163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2"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Pic08_0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1" y="-12699"/>
            <a:ext cx="12191999" cy="3644900"/>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14000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_Pic05">
    <p:spTree>
      <p:nvGrpSpPr>
        <p:cNvPr id="1" name=""/>
        <p:cNvGrpSpPr/>
        <p:nvPr/>
      </p:nvGrpSpPr>
      <p:grpSpPr>
        <a:xfrm>
          <a:off x="0" y="0"/>
          <a:ext cx="0" cy="0"/>
          <a:chOff x="0" y="0"/>
          <a:chExt cx="0" cy="0"/>
        </a:xfrm>
      </p:grpSpPr>
      <p:sp>
        <p:nvSpPr>
          <p:cNvPr id="11" name="Picture Placeholder 7"/>
          <p:cNvSpPr>
            <a:spLocks noGrp="1"/>
          </p:cNvSpPr>
          <p:nvPr>
            <p:ph type="pic" sz="quarter" idx="10" hasCustomPrompt="1"/>
          </p:nvPr>
        </p:nvSpPr>
        <p:spPr>
          <a:xfrm>
            <a:off x="0" y="1"/>
            <a:ext cx="12192000" cy="6857999"/>
          </a:xfrm>
          <a:prstGeom prst="rect">
            <a:avLst/>
          </a:prstGeom>
          <a:ln>
            <a:noFill/>
          </a:ln>
        </p:spPr>
        <p:txBody>
          <a:bodyPr bIns="457200" anchor="b"/>
          <a:lstStyle>
            <a:lvl1pPr algn="ctr">
              <a:buNone/>
              <a:defRPr sz="1600">
                <a:solidFill>
                  <a:schemeClr val="tx1">
                    <a:lumMod val="50000"/>
                    <a:lumOff val="50000"/>
                  </a:schemeClr>
                </a:solidFill>
              </a:defRPr>
            </a:lvl1pPr>
          </a:lstStyle>
          <a:p>
            <a:r>
              <a:rPr lang="en-US" dirty="0"/>
              <a:t>Click Icon To Add Image</a:t>
            </a:r>
          </a:p>
        </p:txBody>
      </p:sp>
      <p:sp>
        <p:nvSpPr>
          <p:cNvPr id="16" name="Title 1"/>
          <p:cNvSpPr>
            <a:spLocks noGrp="1"/>
          </p:cNvSpPr>
          <p:nvPr>
            <p:ph type="title" hasCustomPrompt="1"/>
          </p:nvPr>
        </p:nvSpPr>
        <p:spPr>
          <a:xfrm>
            <a:off x="2336800" y="516467"/>
            <a:ext cx="7518400" cy="471365"/>
          </a:xfrm>
          <a:prstGeom prst="rect">
            <a:avLst/>
          </a:prstGeom>
        </p:spPr>
        <p:txBody>
          <a:bodyPr wrap="none" lIns="0" tIns="0" rIns="0" bIns="0" anchor="ctr">
            <a:noAutofit/>
          </a:bodyPr>
          <a:lstStyle>
            <a:lvl1pPr algn="ctr">
              <a:defRPr sz="2667" b="1" baseline="0">
                <a:solidFill>
                  <a:schemeClr val="bg1"/>
                </a:solidFill>
              </a:defRPr>
            </a:lvl1pPr>
          </a:lstStyle>
          <a:p>
            <a:r>
              <a:rPr lang="en-US" dirty="0"/>
              <a:t>Click To Edit Master Title Style</a:t>
            </a:r>
          </a:p>
        </p:txBody>
      </p:sp>
      <p:sp>
        <p:nvSpPr>
          <p:cNvPr id="17" name="Text Placeholder 3"/>
          <p:cNvSpPr>
            <a:spLocks noGrp="1"/>
          </p:cNvSpPr>
          <p:nvPr>
            <p:ph type="body" sz="half" idx="2" hasCustomPrompt="1"/>
          </p:nvPr>
        </p:nvSpPr>
        <p:spPr>
          <a:xfrm>
            <a:off x="3352800" y="985788"/>
            <a:ext cx="5486400" cy="267661"/>
          </a:xfrm>
          <a:prstGeom prst="rect">
            <a:avLst/>
          </a:prstGeom>
        </p:spPr>
        <p:txBody>
          <a:bodyPr wrap="none" lIns="0" tIns="0" rIns="0" bIns="0" anchor="ctr">
            <a:noAutofit/>
          </a:bodyPr>
          <a:lstStyle>
            <a:lvl1pPr marL="0" indent="0" algn="ctr">
              <a:buNone/>
              <a:defRPr sz="14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780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down)">
                                      <p:cBhvr>
                                        <p:cTn id="11" dur="500"/>
                                        <p:tgtEl>
                                          <p:spTgt spid="17">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build="p">
        <p:tmplLst>
          <p:tmpl lvl="1">
            <p:tnLst>
              <p:par>
                <p:cTn presetID="22" presetClass="entr" presetSubtype="4"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down)">
                      <p:cBhvr>
                        <p:cTn dur="500"/>
                        <p:tgtEl>
                          <p:spTgt spid="17"/>
                        </p:tgtEl>
                      </p:cBhvr>
                    </p:animEffect>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_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3022333" y="1764900"/>
            <a:ext cx="2743200" cy="4317467"/>
          </a:xfrm>
          <a:prstGeom prst="rect">
            <a:avLst/>
          </a:prstGeom>
          <a:noFill/>
          <a:ln w="19050">
            <a:noFill/>
          </a:ln>
        </p:spPr>
        <p:txBody>
          <a:bodyPr tIns="0" bIns="182880" anchor="b"/>
          <a:lstStyle>
            <a:lvl1pPr algn="ctr">
              <a:buNone/>
              <a:defRPr sz="1600">
                <a:solidFill>
                  <a:schemeClr val="tx1">
                    <a:lumMod val="50000"/>
                    <a:lumOff val="50000"/>
                  </a:schemeClr>
                </a:solidFill>
              </a:defRPr>
            </a:lvl1pPr>
          </a:lstStyle>
          <a:p>
            <a:r>
              <a:rPr lang="en-US" dirty="0"/>
              <a:t>Image Holder</a:t>
            </a:r>
          </a:p>
        </p:txBody>
      </p:sp>
      <p:sp>
        <p:nvSpPr>
          <p:cNvPr id="22" name="Rectangle 21"/>
          <p:cNvSpPr/>
          <p:nvPr userDrawn="1"/>
        </p:nvSpPr>
        <p:spPr>
          <a:xfrm>
            <a:off x="5771229" y="1764367"/>
            <a:ext cx="6420771" cy="1041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Rectangle 22"/>
          <p:cNvSpPr/>
          <p:nvPr userDrawn="1"/>
        </p:nvSpPr>
        <p:spPr>
          <a:xfrm>
            <a:off x="5791201" y="2856567"/>
            <a:ext cx="6400799" cy="104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4" name="Rectangle 23"/>
          <p:cNvSpPr/>
          <p:nvPr userDrawn="1"/>
        </p:nvSpPr>
        <p:spPr>
          <a:xfrm>
            <a:off x="5791201" y="3948767"/>
            <a:ext cx="6400799" cy="1041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Rectangle 25"/>
          <p:cNvSpPr/>
          <p:nvPr userDrawn="1"/>
        </p:nvSpPr>
        <p:spPr>
          <a:xfrm>
            <a:off x="5791201" y="5040967"/>
            <a:ext cx="6400799" cy="104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7" name="Freeform 62"/>
          <p:cNvSpPr>
            <a:spLocks noChangeAspect="1" noEditPoints="1"/>
          </p:cNvSpPr>
          <p:nvPr userDrawn="1"/>
        </p:nvSpPr>
        <p:spPr bwMode="auto">
          <a:xfrm>
            <a:off x="6067611" y="2079703"/>
            <a:ext cx="480624" cy="484467"/>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4" name="Freeform 245"/>
          <p:cNvSpPr>
            <a:spLocks noChangeAspect="1"/>
          </p:cNvSpPr>
          <p:nvPr userDrawn="1"/>
        </p:nvSpPr>
        <p:spPr bwMode="auto">
          <a:xfrm>
            <a:off x="6073948" y="3143292"/>
            <a:ext cx="467949" cy="467949"/>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7" name="Freeform 132"/>
          <p:cNvSpPr>
            <a:spLocks noChangeAspect="1" noEditPoints="1"/>
          </p:cNvSpPr>
          <p:nvPr userDrawn="1"/>
        </p:nvSpPr>
        <p:spPr bwMode="auto">
          <a:xfrm>
            <a:off x="6050345" y="4223089"/>
            <a:ext cx="515155" cy="492755"/>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262626"/>
              </a:solidFill>
            </a:endParaRPr>
          </a:p>
        </p:txBody>
      </p:sp>
      <p:sp>
        <p:nvSpPr>
          <p:cNvPr id="38" name="Freeform 52"/>
          <p:cNvSpPr>
            <a:spLocks noEditPoints="1"/>
          </p:cNvSpPr>
          <p:nvPr userDrawn="1"/>
        </p:nvSpPr>
        <p:spPr bwMode="auto">
          <a:xfrm>
            <a:off x="6071834" y="5307667"/>
            <a:ext cx="472180" cy="50800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39" name="Text Placeholder 3"/>
          <p:cNvSpPr>
            <a:spLocks noGrp="1"/>
          </p:cNvSpPr>
          <p:nvPr>
            <p:ph type="body" sz="half" idx="15"/>
          </p:nvPr>
        </p:nvSpPr>
        <p:spPr>
          <a:xfrm>
            <a:off x="6730538" y="2170653"/>
            <a:ext cx="4541373" cy="560351"/>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4" name="Text Placeholder 3"/>
          <p:cNvSpPr>
            <a:spLocks noGrp="1"/>
          </p:cNvSpPr>
          <p:nvPr>
            <p:ph type="body" sz="half" idx="17"/>
          </p:nvPr>
        </p:nvSpPr>
        <p:spPr>
          <a:xfrm>
            <a:off x="6723512" y="18960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5" name="Text Placeholder 3"/>
          <p:cNvSpPr>
            <a:spLocks noGrp="1"/>
          </p:cNvSpPr>
          <p:nvPr>
            <p:ph type="body" sz="half" idx="18"/>
          </p:nvPr>
        </p:nvSpPr>
        <p:spPr>
          <a:xfrm>
            <a:off x="6730538" y="3298003"/>
            <a:ext cx="4541373" cy="480072"/>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6" name="Text Placeholder 3"/>
          <p:cNvSpPr>
            <a:spLocks noGrp="1"/>
          </p:cNvSpPr>
          <p:nvPr>
            <p:ph type="body" sz="half" idx="19"/>
          </p:nvPr>
        </p:nvSpPr>
        <p:spPr>
          <a:xfrm>
            <a:off x="6723512" y="3023400"/>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7" name="Text Placeholder 3"/>
          <p:cNvSpPr>
            <a:spLocks noGrp="1"/>
          </p:cNvSpPr>
          <p:nvPr>
            <p:ph type="body" sz="half" idx="20"/>
          </p:nvPr>
        </p:nvSpPr>
        <p:spPr>
          <a:xfrm>
            <a:off x="6730538" y="4418552"/>
            <a:ext cx="4541373" cy="464125"/>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ext Placeholder 3"/>
          <p:cNvSpPr>
            <a:spLocks noGrp="1"/>
          </p:cNvSpPr>
          <p:nvPr>
            <p:ph type="body" sz="half" idx="21"/>
          </p:nvPr>
        </p:nvSpPr>
        <p:spPr>
          <a:xfrm>
            <a:off x="6723512" y="41439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9" name="Text Placeholder 3"/>
          <p:cNvSpPr>
            <a:spLocks noGrp="1"/>
          </p:cNvSpPr>
          <p:nvPr>
            <p:ph type="body" sz="half" idx="22"/>
          </p:nvPr>
        </p:nvSpPr>
        <p:spPr>
          <a:xfrm>
            <a:off x="6730538" y="5510753"/>
            <a:ext cx="4541373" cy="471748"/>
          </a:xfrm>
          <a:prstGeom prst="rect">
            <a:avLst/>
          </a:prstGeom>
        </p:spPr>
        <p:txBody>
          <a:bodyPr wrap="square" lIns="0" tIns="0" rIns="0" bIns="0" anchor="t">
            <a:noAutofit/>
          </a:bodyPr>
          <a:lstStyle>
            <a:lvl1pPr marL="0" indent="0" algn="l">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0" name="Text Placeholder 3"/>
          <p:cNvSpPr>
            <a:spLocks noGrp="1"/>
          </p:cNvSpPr>
          <p:nvPr>
            <p:ph type="body" sz="half" idx="23"/>
          </p:nvPr>
        </p:nvSpPr>
        <p:spPr>
          <a:xfrm>
            <a:off x="6723512" y="5236149"/>
            <a:ext cx="4554089" cy="257040"/>
          </a:xfrm>
          <a:prstGeom prst="rect">
            <a:avLst/>
          </a:prstGeom>
        </p:spPr>
        <p:txBody>
          <a:bodyPr wrap="none" lIns="0" tIns="0" rIns="0" bIns="0" anchor="ctr">
            <a:noAutofit/>
          </a:bodyPr>
          <a:lstStyle>
            <a:lvl1pPr marL="0" indent="0" algn="l">
              <a:buNone/>
              <a:defRPr sz="1867"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5" name="Rectangle 24"/>
          <p:cNvSpPr/>
          <p:nvPr userDrawn="1"/>
        </p:nvSpPr>
        <p:spPr>
          <a:xfrm>
            <a:off x="0" y="1764367"/>
            <a:ext cx="3022333" cy="431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8" name="Text Placeholder 3"/>
          <p:cNvSpPr>
            <a:spLocks noGrp="1"/>
          </p:cNvSpPr>
          <p:nvPr>
            <p:ph type="body" sz="half" idx="24"/>
          </p:nvPr>
        </p:nvSpPr>
        <p:spPr>
          <a:xfrm>
            <a:off x="172957" y="3257672"/>
            <a:ext cx="2676419" cy="2407595"/>
          </a:xfrm>
          <a:prstGeom prst="rect">
            <a:avLst/>
          </a:prstGeom>
        </p:spPr>
        <p:txBody>
          <a:bodyPr wrap="square" lIns="0" tIns="0" rIns="0" bIns="0" anchor="t">
            <a:noAutofit/>
          </a:bodyPr>
          <a:lstStyle>
            <a:lvl1pPr marL="0" indent="0" algn="ctr">
              <a:buNone/>
              <a:defRPr sz="1467" b="0"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29" name="Text Placeholder 3"/>
          <p:cNvSpPr>
            <a:spLocks noGrp="1"/>
          </p:cNvSpPr>
          <p:nvPr>
            <p:ph type="body" sz="half" idx="25"/>
          </p:nvPr>
        </p:nvSpPr>
        <p:spPr>
          <a:xfrm>
            <a:off x="169212" y="2260485"/>
            <a:ext cx="2683913" cy="852748"/>
          </a:xfrm>
          <a:prstGeom prst="rect">
            <a:avLst/>
          </a:prstGeom>
        </p:spPr>
        <p:txBody>
          <a:bodyPr wrap="none" lIns="0" tIns="0" rIns="0" bIns="0" anchor="t">
            <a:noAutofit/>
          </a:bodyPr>
          <a:lstStyle>
            <a:lvl1pPr marL="0" indent="0" algn="ctr">
              <a:buNone/>
              <a:defRPr sz="24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a:p>
            <a:pPr lvl="0"/>
            <a:endParaRPr lang="en-US" dirty="0"/>
          </a:p>
        </p:txBody>
      </p:sp>
      <p:sp>
        <p:nvSpPr>
          <p:cNvPr id="32"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33" name="Text Placeholder 3"/>
          <p:cNvSpPr>
            <a:spLocks noGrp="1"/>
          </p:cNvSpPr>
          <p:nvPr>
            <p:ph type="body" sz="half" idx="2" hasCustomPrompt="1"/>
          </p:nvPr>
        </p:nvSpPr>
        <p:spPr>
          <a:xfrm>
            <a:off x="3352800" y="951922"/>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324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500"/>
                                        <p:tgtEl>
                                          <p:spTgt spid="3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wipe(down)">
                                      <p:cBhvr>
                                        <p:cTn id="19" dur="500"/>
                                        <p:tgtEl>
                                          <p:spTgt spid="29">
                                            <p:txEl>
                                              <p:pRg st="0" end="0"/>
                                            </p:txEl>
                                          </p:spTgt>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wipe(down)">
                                      <p:cBhvr>
                                        <p:cTn id="23" dur="500"/>
                                        <p:tgtEl>
                                          <p:spTgt spid="28">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3500"/>
                            </p:stCondLst>
                            <p:childTnLst>
                              <p:par>
                                <p:cTn id="33" presetID="53"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nodePh="1">
                                  <p:stCondLst>
                                    <p:cond delay="0"/>
                                  </p:stCondLst>
                                  <p:endCondLst>
                                    <p:cond evt="begin" delay="0">
                                      <p:tn val="39"/>
                                    </p:cond>
                                  </p:endCondLst>
                                  <p:childTnLst>
                                    <p:set>
                                      <p:cBhvr>
                                        <p:cTn id="40" dur="1" fill="hold">
                                          <p:stCondLst>
                                            <p:cond delay="0"/>
                                          </p:stCondLst>
                                        </p:cTn>
                                        <p:tgtEl>
                                          <p:spTgt spid="44">
                                            <p:txEl>
                                              <p:pRg st="0" end="0"/>
                                            </p:txEl>
                                          </p:spTgt>
                                        </p:tgtEl>
                                        <p:attrNameLst>
                                          <p:attrName>style.visibility</p:attrName>
                                        </p:attrNameLst>
                                      </p:cBhvr>
                                      <p:to>
                                        <p:strVal val="visible"/>
                                      </p:to>
                                    </p:set>
                                    <p:animEffect transition="in" filter="wipe(left)">
                                      <p:cBhvr>
                                        <p:cTn id="41" dur="500"/>
                                        <p:tgtEl>
                                          <p:spTgt spid="44">
                                            <p:txEl>
                                              <p:pRg st="0" end="0"/>
                                            </p:txEl>
                                          </p:spTgt>
                                        </p:tgtEl>
                                      </p:cBhvr>
                                    </p:animEffect>
                                  </p:childTnLst>
                                </p:cTn>
                              </p:par>
                            </p:childTnLst>
                          </p:cTn>
                        </p:par>
                        <p:par>
                          <p:cTn id="42" fill="hold">
                            <p:stCondLst>
                              <p:cond delay="4500"/>
                            </p:stCondLst>
                            <p:childTnLst>
                              <p:par>
                                <p:cTn id="43" presetID="22" presetClass="entr" presetSubtype="8" fill="hold" grpId="0" nodeType="afterEffect" nodePh="1">
                                  <p:stCondLst>
                                    <p:cond delay="0"/>
                                  </p:stCondLst>
                                  <p:endCondLst>
                                    <p:cond evt="begin" delay="0">
                                      <p:tn val="43"/>
                                    </p:cond>
                                  </p:endCondLst>
                                  <p:childTnLst>
                                    <p:set>
                                      <p:cBhvr>
                                        <p:cTn id="44" dur="1" fill="hold">
                                          <p:stCondLst>
                                            <p:cond delay="0"/>
                                          </p:stCondLst>
                                        </p:cTn>
                                        <p:tgtEl>
                                          <p:spTgt spid="39">
                                            <p:txEl>
                                              <p:pRg st="0" end="0"/>
                                            </p:txEl>
                                          </p:spTgt>
                                        </p:tgtEl>
                                        <p:attrNameLst>
                                          <p:attrName>style.visibility</p:attrName>
                                        </p:attrNameLst>
                                      </p:cBhvr>
                                      <p:to>
                                        <p:strVal val="visible"/>
                                      </p:to>
                                    </p:set>
                                    <p:animEffect transition="in" filter="wipe(left)">
                                      <p:cBhvr>
                                        <p:cTn id="45" dur="500"/>
                                        <p:tgtEl>
                                          <p:spTgt spid="39">
                                            <p:txEl>
                                              <p:pRg st="0" end="0"/>
                                            </p:txEl>
                                          </p:spTgt>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p:cTn id="53" dur="500" fill="hold"/>
                                        <p:tgtEl>
                                          <p:spTgt spid="34"/>
                                        </p:tgtEl>
                                        <p:attrNameLst>
                                          <p:attrName>ppt_w</p:attrName>
                                        </p:attrNameLst>
                                      </p:cBhvr>
                                      <p:tavLst>
                                        <p:tav tm="0">
                                          <p:val>
                                            <p:fltVal val="0"/>
                                          </p:val>
                                        </p:tav>
                                        <p:tav tm="100000">
                                          <p:val>
                                            <p:strVal val="#ppt_w"/>
                                          </p:val>
                                        </p:tav>
                                      </p:tavLst>
                                    </p:anim>
                                    <p:anim calcmode="lin" valueType="num">
                                      <p:cBhvr>
                                        <p:cTn id="54" dur="500" fill="hold"/>
                                        <p:tgtEl>
                                          <p:spTgt spid="34"/>
                                        </p:tgtEl>
                                        <p:attrNameLst>
                                          <p:attrName>ppt_h</p:attrName>
                                        </p:attrNameLst>
                                      </p:cBhvr>
                                      <p:tavLst>
                                        <p:tav tm="0">
                                          <p:val>
                                            <p:fltVal val="0"/>
                                          </p:val>
                                        </p:tav>
                                        <p:tav tm="100000">
                                          <p:val>
                                            <p:strVal val="#ppt_h"/>
                                          </p:val>
                                        </p:tav>
                                      </p:tavLst>
                                    </p:anim>
                                    <p:animEffect transition="in" filter="fade">
                                      <p:cBhvr>
                                        <p:cTn id="55" dur="500"/>
                                        <p:tgtEl>
                                          <p:spTgt spid="34"/>
                                        </p:tgtEl>
                                      </p:cBhvr>
                                    </p:animEffect>
                                  </p:childTnLst>
                                </p:cTn>
                              </p:par>
                            </p:childTnLst>
                          </p:cTn>
                        </p:par>
                        <p:par>
                          <p:cTn id="56" fill="hold">
                            <p:stCondLst>
                              <p:cond delay="6000"/>
                            </p:stCondLst>
                            <p:childTnLst>
                              <p:par>
                                <p:cTn id="57" presetID="22" presetClass="entr" presetSubtype="8" fill="hold" grpId="0" nodeType="afterEffect" nodePh="1">
                                  <p:stCondLst>
                                    <p:cond delay="0"/>
                                  </p:stCondLst>
                                  <p:endCondLst>
                                    <p:cond evt="begin" delay="0">
                                      <p:tn val="57"/>
                                    </p:cond>
                                  </p:endCondLst>
                                  <p:childTnLst>
                                    <p:set>
                                      <p:cBhvr>
                                        <p:cTn id="58" dur="1" fill="hold">
                                          <p:stCondLst>
                                            <p:cond delay="0"/>
                                          </p:stCondLst>
                                        </p:cTn>
                                        <p:tgtEl>
                                          <p:spTgt spid="46">
                                            <p:txEl>
                                              <p:pRg st="0" end="0"/>
                                            </p:txEl>
                                          </p:spTgt>
                                        </p:tgtEl>
                                        <p:attrNameLst>
                                          <p:attrName>style.visibility</p:attrName>
                                        </p:attrNameLst>
                                      </p:cBhvr>
                                      <p:to>
                                        <p:strVal val="visible"/>
                                      </p:to>
                                    </p:set>
                                    <p:animEffect transition="in" filter="wipe(left)">
                                      <p:cBhvr>
                                        <p:cTn id="59" dur="500"/>
                                        <p:tgtEl>
                                          <p:spTgt spid="46">
                                            <p:txEl>
                                              <p:pRg st="0" end="0"/>
                                            </p:txEl>
                                          </p:spTgt>
                                        </p:tgtEl>
                                      </p:cBhvr>
                                    </p:animEffect>
                                  </p:childTnLst>
                                </p:cTn>
                              </p:par>
                            </p:childTnLst>
                          </p:cTn>
                        </p:par>
                        <p:par>
                          <p:cTn id="60" fill="hold">
                            <p:stCondLst>
                              <p:cond delay="6500"/>
                            </p:stCondLst>
                            <p:childTnLst>
                              <p:par>
                                <p:cTn id="61" presetID="22" presetClass="entr" presetSubtype="8"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wipe(left)">
                                      <p:cBhvr>
                                        <p:cTn id="63" dur="500"/>
                                        <p:tgtEl>
                                          <p:spTgt spid="45">
                                            <p:txEl>
                                              <p:pRg st="0" end="0"/>
                                            </p:txEl>
                                          </p:spTgt>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par>
                          <p:cTn id="68" fill="hold">
                            <p:stCondLst>
                              <p:cond delay="7500"/>
                            </p:stCondLst>
                            <p:childTnLst>
                              <p:par>
                                <p:cTn id="69" presetID="53"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childTnLst>
                                </p:cTn>
                              </p:par>
                            </p:childTnLst>
                          </p:cTn>
                        </p:par>
                        <p:par>
                          <p:cTn id="74" fill="hold">
                            <p:stCondLst>
                              <p:cond delay="8000"/>
                            </p:stCondLst>
                            <p:childTnLst>
                              <p:par>
                                <p:cTn id="75" presetID="22" presetClass="entr" presetSubtype="8" fill="hold" grpId="0" nodeType="afterEffect" nodePh="1">
                                  <p:stCondLst>
                                    <p:cond delay="0"/>
                                  </p:stCondLst>
                                  <p:endCondLst>
                                    <p:cond evt="begin" delay="0">
                                      <p:tn val="75"/>
                                    </p:cond>
                                  </p:endCondLst>
                                  <p:childTnLst>
                                    <p:set>
                                      <p:cBhvr>
                                        <p:cTn id="76" dur="1" fill="hold">
                                          <p:stCondLst>
                                            <p:cond delay="0"/>
                                          </p:stCondLst>
                                        </p:cTn>
                                        <p:tgtEl>
                                          <p:spTgt spid="48">
                                            <p:txEl>
                                              <p:pRg st="0" end="0"/>
                                            </p:txEl>
                                          </p:spTgt>
                                        </p:tgtEl>
                                        <p:attrNameLst>
                                          <p:attrName>style.visibility</p:attrName>
                                        </p:attrNameLst>
                                      </p:cBhvr>
                                      <p:to>
                                        <p:strVal val="visible"/>
                                      </p:to>
                                    </p:set>
                                    <p:animEffect transition="in" filter="wipe(left)">
                                      <p:cBhvr>
                                        <p:cTn id="77" dur="500"/>
                                        <p:tgtEl>
                                          <p:spTgt spid="48">
                                            <p:txEl>
                                              <p:pRg st="0" end="0"/>
                                            </p:txEl>
                                          </p:spTgt>
                                        </p:tgtEl>
                                      </p:cBhvr>
                                    </p:animEffect>
                                  </p:childTnLst>
                                </p:cTn>
                              </p:par>
                            </p:childTnLst>
                          </p:cTn>
                        </p:par>
                        <p:par>
                          <p:cTn id="78" fill="hold">
                            <p:stCondLst>
                              <p:cond delay="8500"/>
                            </p:stCondLst>
                            <p:childTnLst>
                              <p:par>
                                <p:cTn id="79" presetID="22" presetClass="entr" presetSubtype="8" fill="hold" grpId="0" nodeType="afterEffect" nodePh="1">
                                  <p:stCondLst>
                                    <p:cond delay="0"/>
                                  </p:stCondLst>
                                  <p:endCondLst>
                                    <p:cond evt="begin" delay="0">
                                      <p:tn val="79"/>
                                    </p:cond>
                                  </p:endCondLst>
                                  <p:childTnLst>
                                    <p:set>
                                      <p:cBhvr>
                                        <p:cTn id="80" dur="1" fill="hold">
                                          <p:stCondLst>
                                            <p:cond delay="0"/>
                                          </p:stCondLst>
                                        </p:cTn>
                                        <p:tgtEl>
                                          <p:spTgt spid="47">
                                            <p:txEl>
                                              <p:pRg st="0" end="0"/>
                                            </p:txEl>
                                          </p:spTgt>
                                        </p:tgtEl>
                                        <p:attrNameLst>
                                          <p:attrName>style.visibility</p:attrName>
                                        </p:attrNameLst>
                                      </p:cBhvr>
                                      <p:to>
                                        <p:strVal val="visible"/>
                                      </p:to>
                                    </p:set>
                                    <p:animEffect transition="in" filter="wipe(left)">
                                      <p:cBhvr>
                                        <p:cTn id="81" dur="500"/>
                                        <p:tgtEl>
                                          <p:spTgt spid="47">
                                            <p:txEl>
                                              <p:pRg st="0" end="0"/>
                                            </p:txEl>
                                          </p:spTgt>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left)">
                                      <p:cBhvr>
                                        <p:cTn id="85" dur="500"/>
                                        <p:tgtEl>
                                          <p:spTgt spid="26"/>
                                        </p:tgtEl>
                                      </p:cBhvr>
                                    </p:animEffect>
                                  </p:childTnLst>
                                </p:cTn>
                              </p:par>
                            </p:childTnLst>
                          </p:cTn>
                        </p:par>
                        <p:par>
                          <p:cTn id="86" fill="hold">
                            <p:stCondLst>
                              <p:cond delay="9500"/>
                            </p:stCondLst>
                            <p:childTnLst>
                              <p:par>
                                <p:cTn id="87" presetID="53"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childTnLst>
                          </p:cTn>
                        </p:par>
                        <p:par>
                          <p:cTn id="92" fill="hold">
                            <p:stCondLst>
                              <p:cond delay="10000"/>
                            </p:stCondLst>
                            <p:childTnLst>
                              <p:par>
                                <p:cTn id="93" presetID="22" presetClass="entr" presetSubtype="8" fill="hold" grpId="0" nodeType="afterEffect" nodePh="1">
                                  <p:stCondLst>
                                    <p:cond delay="0"/>
                                  </p:stCondLst>
                                  <p:endCondLst>
                                    <p:cond evt="begin" delay="0">
                                      <p:tn val="93"/>
                                    </p:cond>
                                  </p:endCondLst>
                                  <p:childTnLst>
                                    <p:set>
                                      <p:cBhvr>
                                        <p:cTn id="94" dur="1" fill="hold">
                                          <p:stCondLst>
                                            <p:cond delay="0"/>
                                          </p:stCondLst>
                                        </p:cTn>
                                        <p:tgtEl>
                                          <p:spTgt spid="50">
                                            <p:txEl>
                                              <p:pRg st="0" end="0"/>
                                            </p:txEl>
                                          </p:spTgt>
                                        </p:tgtEl>
                                        <p:attrNameLst>
                                          <p:attrName>style.visibility</p:attrName>
                                        </p:attrNameLst>
                                      </p:cBhvr>
                                      <p:to>
                                        <p:strVal val="visible"/>
                                      </p:to>
                                    </p:set>
                                    <p:animEffect transition="in" filter="wipe(left)">
                                      <p:cBhvr>
                                        <p:cTn id="95" dur="500"/>
                                        <p:tgtEl>
                                          <p:spTgt spid="50">
                                            <p:txEl>
                                              <p:pRg st="0" end="0"/>
                                            </p:txEl>
                                          </p:spTgt>
                                        </p:tgtEl>
                                      </p:cBhvr>
                                    </p:animEffect>
                                  </p:childTnLst>
                                </p:cTn>
                              </p:par>
                            </p:childTnLst>
                          </p:cTn>
                        </p:par>
                        <p:par>
                          <p:cTn id="96" fill="hold">
                            <p:stCondLst>
                              <p:cond delay="10500"/>
                            </p:stCondLst>
                            <p:childTnLst>
                              <p:par>
                                <p:cTn id="97" presetID="22" presetClass="entr" presetSubtype="8" fill="hold" grpId="0" nodeType="afterEffect" nodePh="1">
                                  <p:stCondLst>
                                    <p:cond delay="0"/>
                                  </p:stCondLst>
                                  <p:endCondLst>
                                    <p:cond evt="begin" delay="0">
                                      <p:tn val="97"/>
                                    </p:cond>
                                  </p:endCondLst>
                                  <p:childTnLst>
                                    <p:set>
                                      <p:cBhvr>
                                        <p:cTn id="98" dur="1" fill="hold">
                                          <p:stCondLst>
                                            <p:cond delay="0"/>
                                          </p:stCondLst>
                                        </p:cTn>
                                        <p:tgtEl>
                                          <p:spTgt spid="49">
                                            <p:txEl>
                                              <p:pRg st="0" end="0"/>
                                            </p:txEl>
                                          </p:spTgt>
                                        </p:tgtEl>
                                        <p:attrNameLst>
                                          <p:attrName>style.visibility</p:attrName>
                                        </p:attrNameLst>
                                      </p:cBhvr>
                                      <p:to>
                                        <p:strVal val="visible"/>
                                      </p:to>
                                    </p:set>
                                    <p:animEffect transition="in" filter="wipe(left)">
                                      <p:cBhvr>
                                        <p:cTn id="99"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P spid="23" grpId="0" animBg="1"/>
      <p:bldP spid="24" grpId="0" animBg="1"/>
      <p:bldP spid="26" grpId="0" animBg="1"/>
      <p:bldP spid="27" grpId="0" animBg="1"/>
      <p:bldP spid="34" grpId="0" animBg="1"/>
      <p:bldP spid="37" grpId="0" animBg="1"/>
      <p:bldP spid="38" grpId="0" animBg="1"/>
      <p:bldP spid="3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left)">
                      <p:cBhvr>
                        <p:cTn dur="500"/>
                        <p:tgtEl>
                          <p:spTgt spid="47"/>
                        </p:tgtEl>
                      </p:cBhvr>
                    </p:animEffect>
                  </p:childTnLst>
                </p:cTn>
              </p:par>
            </p:tnLst>
          </p:tmpl>
        </p:tmplLst>
      </p:bldP>
      <p:bldP spid="48"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P spid="49"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25" grpId="0" animBg="1"/>
      <p:bldP spid="2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Effect transition="in" filter="wipe(down)">
                      <p:cBhvr>
                        <p:cTn dur="500"/>
                        <p:tgtEl>
                          <p:spTgt spid="29"/>
                        </p:tgtEl>
                      </p:cBhvr>
                    </p:animEffect>
                  </p:childTnLst>
                </p:cTn>
              </p:par>
            </p:tnLst>
          </p:tmpl>
        </p:tmplLst>
      </p:bldP>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Pic5">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0" y="1885772"/>
            <a:ext cx="4165600" cy="2660829"/>
          </a:xfrm>
          <a:prstGeom prst="rect">
            <a:avLst/>
          </a:prstGeom>
          <a:solidFill>
            <a:schemeClr val="accent1"/>
          </a:solidFill>
          <a:ln w="19050">
            <a:noFill/>
          </a:ln>
        </p:spPr>
        <p:txBody>
          <a:bodyPr tIns="0" bIns="182880" anchor="b"/>
          <a:lstStyle>
            <a:lvl1pPr algn="ctr">
              <a:buNone/>
              <a:defRPr sz="1600">
                <a:solidFill>
                  <a:schemeClr val="bg1"/>
                </a:solidFill>
              </a:defRPr>
            </a:lvl1pPr>
          </a:lstStyle>
          <a:p>
            <a:r>
              <a:rPr lang="en-US" dirty="0"/>
              <a:t>Image Holder</a:t>
            </a:r>
          </a:p>
        </p:txBody>
      </p:sp>
      <p:sp>
        <p:nvSpPr>
          <p:cNvPr id="20" name="Rectangle 19"/>
          <p:cNvSpPr/>
          <p:nvPr userDrawn="1"/>
        </p:nvSpPr>
        <p:spPr>
          <a:xfrm>
            <a:off x="4165601" y="1885772"/>
            <a:ext cx="8004843" cy="2660829"/>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Freeform 45"/>
          <p:cNvSpPr>
            <a:spLocks noEditPoints="1"/>
          </p:cNvSpPr>
          <p:nvPr userDrawn="1"/>
        </p:nvSpPr>
        <p:spPr bwMode="auto">
          <a:xfrm>
            <a:off x="4561641" y="256106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3" name="Text Placeholder 3"/>
          <p:cNvSpPr>
            <a:spLocks noGrp="1"/>
          </p:cNvSpPr>
          <p:nvPr>
            <p:ph type="body" sz="half" idx="15"/>
          </p:nvPr>
        </p:nvSpPr>
        <p:spPr>
          <a:xfrm>
            <a:off x="5077865" y="2540820"/>
            <a:ext cx="6379243"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24" name="Freeform 45"/>
          <p:cNvSpPr>
            <a:spLocks noEditPoints="1"/>
          </p:cNvSpPr>
          <p:nvPr userDrawn="1"/>
        </p:nvSpPr>
        <p:spPr bwMode="auto">
          <a:xfrm>
            <a:off x="4561641" y="3224544"/>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5" name="Text Placeholder 3"/>
          <p:cNvSpPr>
            <a:spLocks noGrp="1"/>
          </p:cNvSpPr>
          <p:nvPr>
            <p:ph type="body" sz="half" idx="16"/>
          </p:nvPr>
        </p:nvSpPr>
        <p:spPr>
          <a:xfrm>
            <a:off x="5077868" y="3204293"/>
            <a:ext cx="6379241"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26" name="Freeform 45"/>
          <p:cNvSpPr>
            <a:spLocks noEditPoints="1"/>
          </p:cNvSpPr>
          <p:nvPr userDrawn="1"/>
        </p:nvSpPr>
        <p:spPr bwMode="auto">
          <a:xfrm>
            <a:off x="4561641" y="384991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27" name="Text Placeholder 3"/>
          <p:cNvSpPr>
            <a:spLocks noGrp="1"/>
          </p:cNvSpPr>
          <p:nvPr>
            <p:ph type="body" sz="half" idx="17"/>
          </p:nvPr>
        </p:nvSpPr>
        <p:spPr>
          <a:xfrm>
            <a:off x="5077868" y="3829669"/>
            <a:ext cx="6379241" cy="434875"/>
          </a:xfrm>
          <a:prstGeom prst="rect">
            <a:avLst/>
          </a:prstGeom>
        </p:spPr>
        <p:txBody>
          <a:bodyPr wrap="square" lIns="0" tIns="0" rIns="0" bIns="0" anchor="t">
            <a:noAutofit/>
          </a:bodyPr>
          <a:lstStyle>
            <a:lvl1pPr marL="0" indent="0" algn="l">
              <a:buNone/>
              <a:defRPr sz="1467" b="0" baseline="0">
                <a:solidFill>
                  <a:schemeClr val="tx1">
                    <a:lumMod val="75000"/>
                    <a:lumOff val="2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en-US" sz="1333" dirty="0">
              <a:solidFill>
                <a:schemeClr val="tx1">
                  <a:lumMod val="50000"/>
                  <a:lumOff val="50000"/>
                </a:schemeClr>
              </a:solidFill>
            </a:endParaRPr>
          </a:p>
        </p:txBody>
      </p:sp>
      <p:sp>
        <p:nvSpPr>
          <p:cNvPr id="34" name="Text Placeholder 3"/>
          <p:cNvSpPr>
            <a:spLocks noGrp="1"/>
          </p:cNvSpPr>
          <p:nvPr>
            <p:ph type="body" sz="half" idx="21"/>
          </p:nvPr>
        </p:nvSpPr>
        <p:spPr>
          <a:xfrm>
            <a:off x="4639229" y="2147528"/>
            <a:ext cx="6862419" cy="257040"/>
          </a:xfrm>
          <a:prstGeom prst="rect">
            <a:avLst/>
          </a:prstGeom>
        </p:spPr>
        <p:txBody>
          <a:bodyPr wrap="none" lIns="0" tIns="0" rIns="0" bIns="0" anchor="ctr">
            <a:noAutofit/>
          </a:bodyPr>
          <a:lstStyle>
            <a:lvl1pPr marL="0" indent="0" algn="l">
              <a:buNone/>
              <a:defRPr sz="1867" b="1" baseline="0">
                <a:solidFill>
                  <a:schemeClr val="tx1">
                    <a:lumMod val="75000"/>
                    <a:lumOff val="2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endParaRPr lang="en-US" dirty="0"/>
          </a:p>
        </p:txBody>
      </p:sp>
      <p:sp>
        <p:nvSpPr>
          <p:cNvPr id="17" name="Title 1"/>
          <p:cNvSpPr>
            <a:spLocks noGrp="1"/>
          </p:cNvSpPr>
          <p:nvPr>
            <p:ph type="title" hasCustomPrompt="1"/>
          </p:nvPr>
        </p:nvSpPr>
        <p:spPr>
          <a:xfrm>
            <a:off x="2336800" y="482600"/>
            <a:ext cx="7518400" cy="471365"/>
          </a:xfrm>
          <a:prstGeom prst="rect">
            <a:avLst/>
          </a:prstGeom>
        </p:spPr>
        <p:txBody>
          <a:bodyPr wrap="none" lIns="0" tIns="0" rIns="0" bIns="0" anchor="ctr">
            <a:noAutofit/>
          </a:bodyPr>
          <a:lstStyle>
            <a:lvl1pPr algn="ctr">
              <a:defRPr sz="3200" b="1" baseline="0">
                <a:solidFill>
                  <a:schemeClr val="tx1">
                    <a:lumMod val="50000"/>
                    <a:lumOff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52800" y="951923"/>
            <a:ext cx="5486400" cy="267661"/>
          </a:xfrm>
          <a:prstGeom prst="rect">
            <a:avLst/>
          </a:prstGeom>
        </p:spPr>
        <p:txBody>
          <a:bodyPr wrap="none" lIns="0" tIns="0" rIns="0" bIns="0" anchor="ctr">
            <a:noAutofit/>
          </a:bodyPr>
          <a:lstStyle>
            <a:lvl1pPr marL="0" indent="0" algn="ctr">
              <a:buNone/>
              <a:defRPr sz="1600" b="1" baseline="0">
                <a:solidFill>
                  <a:schemeClr val="bg1">
                    <a:lumMod val="75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Subtext Goes Here</a:t>
            </a:r>
          </a:p>
        </p:txBody>
      </p:sp>
    </p:spTree>
    <p:extLst>
      <p:ext uri="{BB962C8B-B14F-4D97-AF65-F5344CB8AC3E}">
        <p14:creationId xmlns:p14="http://schemas.microsoft.com/office/powerpoint/2010/main" val="387136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par>
                          <p:cTn id="21" fill="hold">
                            <p:stCondLst>
                              <p:cond delay="2500"/>
                            </p:stCondLst>
                            <p:childTnLst>
                              <p:par>
                                <p:cTn id="22" presetID="22" presetClass="entr" presetSubtype="8" fill="hold" grpId="0" nodeType="afterEffect" nodePh="1">
                                  <p:stCondLst>
                                    <p:cond delay="0"/>
                                  </p:stCondLst>
                                  <p:endCondLst>
                                    <p:cond evt="begin" delay="0">
                                      <p:tn val="22"/>
                                    </p:cond>
                                  </p:endCondLst>
                                  <p:childTnLst>
                                    <p:set>
                                      <p:cBhvr>
                                        <p:cTn id="23" dur="1" fill="hold">
                                          <p:stCondLst>
                                            <p:cond delay="0"/>
                                          </p:stCondLst>
                                        </p:cTn>
                                        <p:tgtEl>
                                          <p:spTgt spid="34">
                                            <p:txEl>
                                              <p:pRg st="0" end="0"/>
                                            </p:txEl>
                                          </p:spTgt>
                                        </p:tgtEl>
                                        <p:attrNameLst>
                                          <p:attrName>style.visibility</p:attrName>
                                        </p:attrNameLst>
                                      </p:cBhvr>
                                      <p:to>
                                        <p:strVal val="visible"/>
                                      </p:to>
                                    </p:set>
                                    <p:animEffect transition="in" filter="wipe(left)">
                                      <p:cBhvr>
                                        <p:cTn id="24" dur="500"/>
                                        <p:tgtEl>
                                          <p:spTgt spid="34">
                                            <p:txEl>
                                              <p:pRg st="0" end="0"/>
                                            </p:txEl>
                                          </p:spTgt>
                                        </p:tgtEl>
                                      </p:cBhvr>
                                    </p:animEffect>
                                  </p:childTnLst>
                                </p:cTn>
                              </p:par>
                            </p:childTnLst>
                          </p:cTn>
                        </p:par>
                        <p:par>
                          <p:cTn id="25" fill="hold">
                            <p:stCondLst>
                              <p:cond delay="3000"/>
                            </p:stCondLst>
                            <p:childTnLst>
                              <p:par>
                                <p:cTn id="26" presetID="53"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par>
                                <p:cTn id="31" presetID="22" presetClass="entr" presetSubtype="8" fill="hold" grpId="0" nodeType="withEffect" nodePh="1">
                                  <p:stCondLst>
                                    <p:cond delay="0"/>
                                  </p:stCondLst>
                                  <p:endCondLst>
                                    <p:cond evt="begin" delay="0">
                                      <p:tn val="31"/>
                                    </p:cond>
                                  </p:endCondLst>
                                  <p:childTnLst>
                                    <p:set>
                                      <p:cBhvr>
                                        <p:cTn id="32" dur="1" fill="hold">
                                          <p:stCondLst>
                                            <p:cond delay="0"/>
                                          </p:stCondLst>
                                        </p:cTn>
                                        <p:tgtEl>
                                          <p:spTgt spid="23">
                                            <p:txEl>
                                              <p:pRg st="0" end="0"/>
                                            </p:txEl>
                                          </p:spTgt>
                                        </p:tgtEl>
                                        <p:attrNameLst>
                                          <p:attrName>style.visibility</p:attrName>
                                        </p:attrNameLst>
                                      </p:cBhvr>
                                      <p:to>
                                        <p:strVal val="visible"/>
                                      </p:to>
                                    </p:set>
                                    <p:animEffect transition="in" filter="wipe(left)">
                                      <p:cBhvr>
                                        <p:cTn id="33" dur="500"/>
                                        <p:tgtEl>
                                          <p:spTgt spid="23">
                                            <p:txEl>
                                              <p:pRg st="0" end="0"/>
                                            </p:txEl>
                                          </p:spTgt>
                                        </p:tgtEl>
                                      </p:cBhvr>
                                    </p:animEffect>
                                  </p:childTnLst>
                                </p:cTn>
                              </p:par>
                            </p:childTnLst>
                          </p:cTn>
                        </p:par>
                        <p:par>
                          <p:cTn id="34" fill="hold">
                            <p:stCondLst>
                              <p:cond delay="3500"/>
                            </p:stCondLst>
                            <p:childTnLst>
                              <p:par>
                                <p:cTn id="35" presetID="53"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22" presetClass="entr" presetSubtype="8" fill="hold" grpId="0" nodeType="withEffect" nodePh="1">
                                  <p:stCondLst>
                                    <p:cond delay="0"/>
                                  </p:stCondLst>
                                  <p:endCondLst>
                                    <p:cond evt="begin" delay="0">
                                      <p:tn val="40"/>
                                    </p:cond>
                                  </p:end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wipe(left)">
                                      <p:cBhvr>
                                        <p:cTn id="42" dur="500"/>
                                        <p:tgtEl>
                                          <p:spTgt spid="25">
                                            <p:txEl>
                                              <p:pRg st="0" end="0"/>
                                            </p:txEl>
                                          </p:spTgt>
                                        </p:tgtEl>
                                      </p:cBhvr>
                                    </p:animEffect>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par>
                                <p:cTn id="49" presetID="22" presetClass="entr" presetSubtype="8" fill="hold" grpId="0" nodeType="withEffect" nodePh="1">
                                  <p:stCondLst>
                                    <p:cond delay="0"/>
                                  </p:stCondLst>
                                  <p:endCondLst>
                                    <p:cond evt="begin" delay="0">
                                      <p:tn val="49"/>
                                    </p:cond>
                                  </p:endCondLst>
                                  <p:childTnLst>
                                    <p:set>
                                      <p:cBhvr>
                                        <p:cTn id="50" dur="1" fill="hold">
                                          <p:stCondLst>
                                            <p:cond delay="0"/>
                                          </p:stCondLst>
                                        </p:cTn>
                                        <p:tgtEl>
                                          <p:spTgt spid="27">
                                            <p:txEl>
                                              <p:pRg st="0" end="0"/>
                                            </p:txEl>
                                          </p:spTgt>
                                        </p:tgtEl>
                                        <p:attrNameLst>
                                          <p:attrName>style.visibility</p:attrName>
                                        </p:attrNameLst>
                                      </p:cBhvr>
                                      <p:to>
                                        <p:strVal val="visible"/>
                                      </p:to>
                                    </p:set>
                                    <p:animEffect transition="in" filter="wipe(left)">
                                      <p:cBhvr>
                                        <p:cTn id="51"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3"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3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17"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1" y="1026697"/>
            <a:ext cx="111578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15" name="Title 13"/>
          <p:cNvSpPr>
            <a:spLocks noGrp="1"/>
          </p:cNvSpPr>
          <p:nvPr>
            <p:ph type="title" hasCustomPrompt="1"/>
          </p:nvPr>
        </p:nvSpPr>
        <p:spPr>
          <a:xfrm>
            <a:off x="508001" y="450251"/>
            <a:ext cx="11157819"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7643121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66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7"/>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1"/>
            <a:ext cx="11132152"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5" name="Picture Placeholder 7"/>
          <p:cNvSpPr>
            <a:spLocks noGrp="1"/>
          </p:cNvSpPr>
          <p:nvPr>
            <p:ph type="pic" sz="quarter" idx="10" hasCustomPrompt="1"/>
          </p:nvPr>
        </p:nvSpPr>
        <p:spPr>
          <a:xfrm>
            <a:off x="545434" y="1522209"/>
            <a:ext cx="3587015" cy="2566736"/>
          </a:xfrm>
          <a:prstGeom prst="rect">
            <a:avLst/>
          </a:prstGeom>
          <a:solidFill>
            <a:schemeClr val="tx2">
              <a:lumMod val="10000"/>
              <a:lumOff val="90000"/>
            </a:schemeClr>
          </a:solidFill>
          <a:ln w="19050">
            <a:noFill/>
          </a:ln>
        </p:spPr>
        <p:txBody>
          <a:bodyPr lIns="0" tIns="91440" rIns="0" bIns="548640" anchor="b"/>
          <a:lstStyle>
            <a:lvl1pPr algn="ctr" rtl="0">
              <a:buNone/>
              <a:defRPr sz="1867">
                <a:solidFill>
                  <a:schemeClr val="tx1">
                    <a:lumMod val="75000"/>
                    <a:lumOff val="25000"/>
                  </a:schemeClr>
                </a:solidFill>
              </a:defRPr>
            </a:lvl1pPr>
          </a:lstStyle>
          <a:p>
            <a:r>
              <a:rPr lang="en-US" dirty="0"/>
              <a:t>Image Holder</a:t>
            </a:r>
          </a:p>
        </p:txBody>
      </p:sp>
      <p:sp>
        <p:nvSpPr>
          <p:cNvPr id="6" name="Picture Placeholder 7"/>
          <p:cNvSpPr>
            <a:spLocks noGrp="1"/>
          </p:cNvSpPr>
          <p:nvPr>
            <p:ph type="pic" sz="quarter" idx="11" hasCustomPrompt="1"/>
          </p:nvPr>
        </p:nvSpPr>
        <p:spPr>
          <a:xfrm>
            <a:off x="8063835" y="1522209"/>
            <a:ext cx="3587015" cy="2566736"/>
          </a:xfrm>
          <a:prstGeom prst="rect">
            <a:avLst/>
          </a:prstGeom>
          <a:solidFill>
            <a:schemeClr val="tx2">
              <a:lumMod val="10000"/>
              <a:lumOff val="90000"/>
            </a:schemeClr>
          </a:solidFill>
          <a:ln w="19050">
            <a:noFill/>
          </a:ln>
        </p:spPr>
        <p:txBody>
          <a:bodyPr lIns="0" tIns="91440" rIns="0" bIns="54864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96529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1"/>
            <a:ext cx="12192000" cy="4343400"/>
          </a:xfrm>
          <a:prstGeom prst="rect">
            <a:avLst/>
          </a:prstGeom>
          <a:solidFill>
            <a:schemeClr val="tx2">
              <a:lumMod val="10000"/>
              <a:lumOff val="90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21825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3"/>
            <a:ext cx="12192000" cy="4825999"/>
          </a:xfrm>
          <a:prstGeom prst="rect">
            <a:avLst/>
          </a:prstGeom>
          <a:solidFill>
            <a:schemeClr val="tx2">
              <a:lumMod val="25000"/>
              <a:lumOff val="75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20699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2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5"/>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0"/>
            <a:ext cx="11132152"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7" name="Picture Placeholder 6"/>
          <p:cNvSpPr>
            <a:spLocks noGrp="1"/>
          </p:cNvSpPr>
          <p:nvPr>
            <p:ph type="pic" sz="quarter" idx="10" hasCustomPrompt="1"/>
          </p:nvPr>
        </p:nvSpPr>
        <p:spPr>
          <a:xfrm>
            <a:off x="0" y="1498600"/>
            <a:ext cx="12192000" cy="3149600"/>
          </a:xfrm>
          <a:custGeom>
            <a:avLst/>
            <a:gdLst>
              <a:gd name="connsiteX0" fmla="*/ 0 w 8345102"/>
              <a:gd name="connsiteY0" fmla="*/ 0 h 1752600"/>
              <a:gd name="connsiteX1" fmla="*/ 8345102 w 8345102"/>
              <a:gd name="connsiteY1" fmla="*/ 0 h 1752600"/>
              <a:gd name="connsiteX2" fmla="*/ 8345102 w 8345102"/>
              <a:gd name="connsiteY2" fmla="*/ 1752600 h 1752600"/>
              <a:gd name="connsiteX3" fmla="*/ 0 w 8345102"/>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8345102" h="1752600">
                <a:moveTo>
                  <a:pt x="0" y="0"/>
                </a:moveTo>
                <a:lnTo>
                  <a:pt x="8345102" y="0"/>
                </a:lnTo>
                <a:lnTo>
                  <a:pt x="8345102" y="1752600"/>
                </a:lnTo>
                <a:lnTo>
                  <a:pt x="0" y="1752600"/>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12684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 name="Rectangle 1"/>
          <p:cNvSpPr/>
          <p:nvPr userDrawn="1"/>
        </p:nvSpPr>
        <p:spPr>
          <a:xfrm>
            <a:off x="5892800" y="0"/>
            <a:ext cx="6299200" cy="6858000"/>
          </a:xfrm>
          <a:custGeom>
            <a:avLst/>
            <a:gdLst>
              <a:gd name="connsiteX0" fmla="*/ 0 w 4724400"/>
              <a:gd name="connsiteY0" fmla="*/ 0 h 5143500"/>
              <a:gd name="connsiteX1" fmla="*/ 4724400 w 4724400"/>
              <a:gd name="connsiteY1" fmla="*/ 0 h 5143500"/>
              <a:gd name="connsiteX2" fmla="*/ 4724400 w 4724400"/>
              <a:gd name="connsiteY2" fmla="*/ 5143500 h 5143500"/>
              <a:gd name="connsiteX3" fmla="*/ 0 w 4724400"/>
              <a:gd name="connsiteY3" fmla="*/ 5143500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2527300 w 4724400"/>
              <a:gd name="connsiteY3" fmla="*/ 5118100 h 5143500"/>
              <a:gd name="connsiteX4" fmla="*/ 0 w 4724400"/>
              <a:gd name="connsiteY4" fmla="*/ 0 h 5143500"/>
              <a:gd name="connsiteX0" fmla="*/ 0 w 4724400"/>
              <a:gd name="connsiteY0" fmla="*/ 0 h 5168900"/>
              <a:gd name="connsiteX1" fmla="*/ 4724400 w 4724400"/>
              <a:gd name="connsiteY1" fmla="*/ 0 h 5168900"/>
              <a:gd name="connsiteX2" fmla="*/ 4724400 w 4724400"/>
              <a:gd name="connsiteY2" fmla="*/ 5143500 h 5168900"/>
              <a:gd name="connsiteX3" fmla="*/ 1828800 w 4724400"/>
              <a:gd name="connsiteY3" fmla="*/ 5168900 h 5168900"/>
              <a:gd name="connsiteX4" fmla="*/ 0 w 4724400"/>
              <a:gd name="connsiteY4" fmla="*/ 0 h 5168900"/>
              <a:gd name="connsiteX0" fmla="*/ 0 w 4724400"/>
              <a:gd name="connsiteY0" fmla="*/ 0 h 5143500"/>
              <a:gd name="connsiteX1" fmla="*/ 4724400 w 4724400"/>
              <a:gd name="connsiteY1" fmla="*/ 0 h 5143500"/>
              <a:gd name="connsiteX2" fmla="*/ 4724400 w 4724400"/>
              <a:gd name="connsiteY2" fmla="*/ 5143500 h 5143500"/>
              <a:gd name="connsiteX3" fmla="*/ 1828800 w 4724400"/>
              <a:gd name="connsiteY3" fmla="*/ 5121275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1809750 w 4724400"/>
              <a:gd name="connsiteY3" fmla="*/ 5140325 h 5143500"/>
              <a:gd name="connsiteX4" fmla="*/ 0 w 47244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5143500">
                <a:moveTo>
                  <a:pt x="0" y="0"/>
                </a:moveTo>
                <a:lnTo>
                  <a:pt x="4724400" y="0"/>
                </a:lnTo>
                <a:lnTo>
                  <a:pt x="4724400" y="5143500"/>
                </a:lnTo>
                <a:lnTo>
                  <a:pt x="1809750" y="5140325"/>
                </a:lnTo>
                <a:lnTo>
                  <a:pt x="0" y="0"/>
                </a:ln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0" name="Text Placeholder 3"/>
          <p:cNvSpPr>
            <a:spLocks noGrp="1"/>
          </p:cNvSpPr>
          <p:nvPr>
            <p:ph type="body" sz="half" idx="2" hasCustomPrompt="1"/>
          </p:nvPr>
        </p:nvSpPr>
        <p:spPr>
          <a:xfrm>
            <a:off x="508000" y="1026697"/>
            <a:ext cx="55880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1"/>
            <a:ext cx="5588000"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096000" y="0"/>
            <a:ext cx="6096000" cy="6874933"/>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816100 w 4572000"/>
              <a:gd name="connsiteY3" fmla="*/ 5118100 h 5143500"/>
              <a:gd name="connsiteX4" fmla="*/ 0 w 4572000"/>
              <a:gd name="connsiteY4" fmla="*/ 0 h 5143500"/>
              <a:gd name="connsiteX0" fmla="*/ 0 w 4572000"/>
              <a:gd name="connsiteY0" fmla="*/ 0 h 5156200"/>
              <a:gd name="connsiteX1" fmla="*/ 4572000 w 4572000"/>
              <a:gd name="connsiteY1" fmla="*/ 0 h 5156200"/>
              <a:gd name="connsiteX2" fmla="*/ 4572000 w 4572000"/>
              <a:gd name="connsiteY2" fmla="*/ 5143500 h 5156200"/>
              <a:gd name="connsiteX3" fmla="*/ 1816100 w 4572000"/>
              <a:gd name="connsiteY3" fmla="*/ 5156200 h 5156200"/>
              <a:gd name="connsiteX4" fmla="*/ 0 w 4572000"/>
              <a:gd name="connsiteY4" fmla="*/ 0 h 515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6200">
                <a:moveTo>
                  <a:pt x="0" y="0"/>
                </a:moveTo>
                <a:lnTo>
                  <a:pt x="4572000" y="0"/>
                </a:lnTo>
                <a:lnTo>
                  <a:pt x="4572000" y="5143500"/>
                </a:lnTo>
                <a:lnTo>
                  <a:pt x="1816100" y="5156200"/>
                </a:lnTo>
                <a:lnTo>
                  <a:pt x="0" y="0"/>
                </a:lnTo>
                <a:close/>
              </a:path>
            </a:pathLst>
          </a:custGeom>
          <a:solidFill>
            <a:schemeClr val="tx2">
              <a:lumMod val="10000"/>
              <a:lumOff val="90000"/>
            </a:schemeClr>
          </a:solidFill>
          <a:ln w="19050">
            <a:noFill/>
          </a:ln>
        </p:spPr>
        <p:txBody>
          <a:bodyPr lIns="0" tIns="91440" rIns="0" bIns="182880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65233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8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3098800"/>
            <a:ext cx="12192000" cy="3759201"/>
          </a:xfrm>
          <a:prstGeom prst="rect">
            <a:avLst/>
          </a:prstGeom>
          <a:solidFill>
            <a:schemeClr val="tx2">
              <a:lumMod val="10000"/>
              <a:lumOff val="90000"/>
            </a:schemeClr>
          </a:solidFill>
          <a:ln w="19050">
            <a:noFill/>
          </a:ln>
        </p:spPr>
        <p:txBody>
          <a:bodyPr lIns="0" tIns="91440" rIns="0" bIns="914400" anchor="b"/>
          <a:lstStyle>
            <a:lvl1pPr algn="ctr" rtl="0">
              <a:buNone/>
              <a:defRPr sz="1867">
                <a:solidFill>
                  <a:schemeClr val="tx1">
                    <a:lumMod val="75000"/>
                    <a:lumOff val="25000"/>
                  </a:schemeClr>
                </a:solidFill>
              </a:defRPr>
            </a:lvl1pPr>
          </a:lstStyle>
          <a:p>
            <a:r>
              <a:rPr lang="en-US" dirty="0"/>
              <a:t>Image Holder</a:t>
            </a:r>
          </a:p>
        </p:txBody>
      </p:sp>
      <p:sp>
        <p:nvSpPr>
          <p:cNvPr id="8" name="Rectangle 7"/>
          <p:cNvSpPr/>
          <p:nvPr/>
        </p:nvSpPr>
        <p:spPr>
          <a:xfrm rot="16200000">
            <a:off x="4533901" y="-4533905"/>
            <a:ext cx="3124203" cy="12192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solidFill>
                <a:srgbClr val="FFFFFF"/>
              </a:solidFill>
            </a:endParaRPr>
          </a:p>
        </p:txBody>
      </p:sp>
      <p:sp>
        <p:nvSpPr>
          <p:cNvPr id="5" name="Text Placeholder 3"/>
          <p:cNvSpPr>
            <a:spLocks noGrp="1"/>
          </p:cNvSpPr>
          <p:nvPr>
            <p:ph type="body" sz="half" idx="2" hasCustomPrompt="1"/>
          </p:nvPr>
        </p:nvSpPr>
        <p:spPr>
          <a:xfrm>
            <a:off x="508001" y="1026697"/>
            <a:ext cx="10955867" cy="231007"/>
          </a:xfrm>
          <a:prstGeom prst="rect">
            <a:avLst/>
          </a:prstGeom>
        </p:spPr>
        <p:txBody>
          <a:bodyPr wrap="none" lIns="0" tIns="0" rIns="0" bIns="0" anchor="ctr">
            <a:noAutofit/>
          </a:bodyPr>
          <a:lstStyle>
            <a:lvl1pPr marL="0" indent="0" algn="l">
              <a:buNone/>
              <a:defRPr sz="2133" b="0" baseline="0">
                <a:solidFill>
                  <a:schemeClr val="bg1"/>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6" name="Title 13"/>
          <p:cNvSpPr>
            <a:spLocks noGrp="1"/>
          </p:cNvSpPr>
          <p:nvPr>
            <p:ph type="title" hasCustomPrompt="1"/>
          </p:nvPr>
        </p:nvSpPr>
        <p:spPr>
          <a:xfrm>
            <a:off x="508001" y="450251"/>
            <a:ext cx="10955867"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bg1"/>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130507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7"/>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1"/>
            <a:ext cx="11132152"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6" name="Picture Placeholder 5"/>
          <p:cNvSpPr>
            <a:spLocks noGrp="1"/>
          </p:cNvSpPr>
          <p:nvPr>
            <p:ph type="pic" sz="quarter" idx="10" hasCustomPrompt="1"/>
          </p:nvPr>
        </p:nvSpPr>
        <p:spPr>
          <a:xfrm>
            <a:off x="532600" y="1498602"/>
            <a:ext cx="11126803" cy="2722209"/>
          </a:xfrm>
          <a:custGeom>
            <a:avLst/>
            <a:gdLst>
              <a:gd name="connsiteX0" fmla="*/ 0 w 8345102"/>
              <a:gd name="connsiteY0" fmla="*/ 0 h 2041657"/>
              <a:gd name="connsiteX1" fmla="*/ 8345102 w 8345102"/>
              <a:gd name="connsiteY1" fmla="*/ 0 h 2041657"/>
              <a:gd name="connsiteX2" fmla="*/ 8345102 w 8345102"/>
              <a:gd name="connsiteY2" fmla="*/ 1773254 h 2041657"/>
              <a:gd name="connsiteX3" fmla="*/ 4360744 w 8345102"/>
              <a:gd name="connsiteY3" fmla="*/ 1773254 h 2041657"/>
              <a:gd name="connsiteX4" fmla="*/ 4172551 w 8345102"/>
              <a:gd name="connsiteY4" fmla="*/ 2041657 h 2041657"/>
              <a:gd name="connsiteX5" fmla="*/ 3984359 w 8345102"/>
              <a:gd name="connsiteY5" fmla="*/ 1773254 h 2041657"/>
              <a:gd name="connsiteX6" fmla="*/ 0 w 8345102"/>
              <a:gd name="connsiteY6" fmla="*/ 1773254 h 204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5102" h="2041657">
                <a:moveTo>
                  <a:pt x="0" y="0"/>
                </a:moveTo>
                <a:lnTo>
                  <a:pt x="8345102" y="0"/>
                </a:lnTo>
                <a:lnTo>
                  <a:pt x="8345102" y="1773254"/>
                </a:lnTo>
                <a:lnTo>
                  <a:pt x="4360744" y="1773254"/>
                </a:lnTo>
                <a:lnTo>
                  <a:pt x="4172551" y="2041657"/>
                </a:lnTo>
                <a:lnTo>
                  <a:pt x="3984359" y="1773254"/>
                </a:lnTo>
                <a:lnTo>
                  <a:pt x="0" y="1773254"/>
                </a:lnTo>
                <a:close/>
              </a:path>
            </a:pathLst>
          </a:custGeom>
          <a:solidFill>
            <a:schemeClr val="tx2">
              <a:lumMod val="25000"/>
              <a:lumOff val="75000"/>
            </a:schemeClr>
          </a:solidFill>
          <a:ln w="19050">
            <a:noFill/>
          </a:ln>
        </p:spPr>
        <p:txBody>
          <a:bodyPr wrap="square" lIns="0" tIns="91440" rIns="0" bIns="54864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74245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2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7"/>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1"/>
            <a:ext cx="11132152"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7" name="Picture Placeholder 6"/>
          <p:cNvSpPr>
            <a:spLocks noGrp="1"/>
          </p:cNvSpPr>
          <p:nvPr>
            <p:ph type="pic" sz="quarter" idx="10" hasCustomPrompt="1"/>
          </p:nvPr>
        </p:nvSpPr>
        <p:spPr>
          <a:xfrm>
            <a:off x="0" y="1498600"/>
            <a:ext cx="12192000" cy="3149600"/>
          </a:xfrm>
          <a:custGeom>
            <a:avLst/>
            <a:gdLst>
              <a:gd name="connsiteX0" fmla="*/ 0 w 8345102"/>
              <a:gd name="connsiteY0" fmla="*/ 0 h 1752600"/>
              <a:gd name="connsiteX1" fmla="*/ 8345102 w 8345102"/>
              <a:gd name="connsiteY1" fmla="*/ 0 h 1752600"/>
              <a:gd name="connsiteX2" fmla="*/ 8345102 w 8345102"/>
              <a:gd name="connsiteY2" fmla="*/ 1752600 h 1752600"/>
              <a:gd name="connsiteX3" fmla="*/ 0 w 8345102"/>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8345102" h="1752600">
                <a:moveTo>
                  <a:pt x="0" y="0"/>
                </a:moveTo>
                <a:lnTo>
                  <a:pt x="8345102" y="0"/>
                </a:lnTo>
                <a:lnTo>
                  <a:pt x="8345102" y="1752600"/>
                </a:lnTo>
                <a:lnTo>
                  <a:pt x="0" y="1752600"/>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83983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1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706533" y="1026697"/>
            <a:ext cx="59336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15" name="Title 13"/>
          <p:cNvSpPr>
            <a:spLocks noGrp="1"/>
          </p:cNvSpPr>
          <p:nvPr>
            <p:ph type="title" hasCustomPrompt="1"/>
          </p:nvPr>
        </p:nvSpPr>
        <p:spPr>
          <a:xfrm>
            <a:off x="5706533" y="450251"/>
            <a:ext cx="5933619"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2" y="8468"/>
            <a:ext cx="5556985" cy="6849533"/>
          </a:xfrm>
          <a:custGeom>
            <a:avLst/>
            <a:gdLst>
              <a:gd name="connsiteX0" fmla="*/ 0 w 4167739"/>
              <a:gd name="connsiteY0" fmla="*/ 0 h 5137150"/>
              <a:gd name="connsiteX1" fmla="*/ 4167739 w 4167739"/>
              <a:gd name="connsiteY1" fmla="*/ 0 h 5137150"/>
              <a:gd name="connsiteX2" fmla="*/ 4167739 w 4167739"/>
              <a:gd name="connsiteY2" fmla="*/ 5137150 h 5137150"/>
              <a:gd name="connsiteX3" fmla="*/ 0 w 4167739"/>
              <a:gd name="connsiteY3" fmla="*/ 5137150 h 5137150"/>
              <a:gd name="connsiteX4" fmla="*/ 0 w 4167739"/>
              <a:gd name="connsiteY4" fmla="*/ 0 h 5137150"/>
              <a:gd name="connsiteX0" fmla="*/ 0 w 4167739"/>
              <a:gd name="connsiteY0" fmla="*/ 0 h 5137150"/>
              <a:gd name="connsiteX1" fmla="*/ 4167739 w 4167739"/>
              <a:gd name="connsiteY1" fmla="*/ 0 h 5137150"/>
              <a:gd name="connsiteX2" fmla="*/ 3215239 w 4167739"/>
              <a:gd name="connsiteY2" fmla="*/ 5137150 h 5137150"/>
              <a:gd name="connsiteX3" fmla="*/ 0 w 4167739"/>
              <a:gd name="connsiteY3" fmla="*/ 5137150 h 5137150"/>
              <a:gd name="connsiteX4" fmla="*/ 0 w 4167739"/>
              <a:gd name="connsiteY4" fmla="*/ 0 h 513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739" h="5137150">
                <a:moveTo>
                  <a:pt x="0" y="0"/>
                </a:moveTo>
                <a:lnTo>
                  <a:pt x="4167739" y="0"/>
                </a:lnTo>
                <a:lnTo>
                  <a:pt x="3215239" y="5137150"/>
                </a:lnTo>
                <a:lnTo>
                  <a:pt x="0" y="5137150"/>
                </a:lnTo>
                <a:lnTo>
                  <a:pt x="0" y="0"/>
                </a:lnTo>
                <a:close/>
              </a:path>
            </a:pathLst>
          </a:custGeom>
          <a:solidFill>
            <a:schemeClr val="tx2">
              <a:lumMod val="10000"/>
              <a:lumOff val="90000"/>
            </a:schemeClr>
          </a:solidFill>
          <a:ln w="19050">
            <a:noFill/>
          </a:ln>
        </p:spPr>
        <p:txBody>
          <a:bodyPr lIns="0" tIns="91440" rIns="0" bIns="118872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38145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46" name="Rectangle 45"/>
          <p:cNvSpPr/>
          <p:nvPr userDrawn="1"/>
        </p:nvSpPr>
        <p:spPr>
          <a:xfrm>
            <a:off x="6554551" y="1639643"/>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9" name="Right Arrow Callout 48"/>
          <p:cNvSpPr/>
          <p:nvPr userDrawn="1"/>
        </p:nvSpPr>
        <p:spPr>
          <a:xfrm rot="16200000" flipV="1">
            <a:off x="6568324" y="3595137"/>
            <a:ext cx="2304832" cy="2360379"/>
          </a:xfrm>
          <a:prstGeom prst="rightArrowCallout">
            <a:avLst>
              <a:gd name="adj1" fmla="val 18792"/>
              <a:gd name="adj2" fmla="val 9396"/>
              <a:gd name="adj3" fmla="val 7361"/>
              <a:gd name="adj4" fmla="val 926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0" name="Picture Placeholder 7"/>
          <p:cNvSpPr>
            <a:spLocks noGrp="1"/>
          </p:cNvSpPr>
          <p:nvPr>
            <p:ph type="pic" sz="quarter" idx="40" hasCustomPrompt="1"/>
          </p:nvPr>
        </p:nvSpPr>
        <p:spPr>
          <a:xfrm>
            <a:off x="6631414" y="3874977"/>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43" name="Rectangle 42"/>
          <p:cNvSpPr/>
          <p:nvPr userDrawn="1"/>
        </p:nvSpPr>
        <p:spPr>
          <a:xfrm>
            <a:off x="3867162" y="3737209"/>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4" name="Text Placeholder 3"/>
          <p:cNvSpPr>
            <a:spLocks noGrp="1"/>
          </p:cNvSpPr>
          <p:nvPr>
            <p:ph type="body" sz="half" idx="36"/>
          </p:nvPr>
        </p:nvSpPr>
        <p:spPr>
          <a:xfrm>
            <a:off x="3983343" y="4343937"/>
            <a:ext cx="2100020" cy="13388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5" name="Text Placeholder 3"/>
          <p:cNvSpPr>
            <a:spLocks noGrp="1"/>
          </p:cNvSpPr>
          <p:nvPr>
            <p:ph type="body" sz="half" idx="37" hasCustomPrompt="1"/>
          </p:nvPr>
        </p:nvSpPr>
        <p:spPr>
          <a:xfrm>
            <a:off x="3983343" y="3953289"/>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27" name="Picture Placeholder 7"/>
          <p:cNvSpPr>
            <a:spLocks noGrp="1"/>
          </p:cNvSpPr>
          <p:nvPr>
            <p:ph type="pic" sz="quarter" idx="15" hasCustomPrompt="1"/>
          </p:nvPr>
        </p:nvSpPr>
        <p:spPr>
          <a:xfrm>
            <a:off x="533668" y="1614100"/>
            <a:ext cx="3052648" cy="427188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4" name="Right Arrow Callout 23"/>
          <p:cNvSpPr/>
          <p:nvPr userDrawn="1"/>
        </p:nvSpPr>
        <p:spPr>
          <a:xfrm rot="5400000">
            <a:off x="3894933" y="1575289"/>
            <a:ext cx="2304832" cy="2360379"/>
          </a:xfrm>
          <a:prstGeom prst="rightArrowCallout">
            <a:avLst>
              <a:gd name="adj1" fmla="val 18792"/>
              <a:gd name="adj2" fmla="val 9396"/>
              <a:gd name="adj3" fmla="val 7361"/>
              <a:gd name="adj4" fmla="val 9263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5" name="Picture Placeholder 7"/>
          <p:cNvSpPr>
            <a:spLocks noGrp="1"/>
          </p:cNvSpPr>
          <p:nvPr>
            <p:ph type="pic" sz="quarter" idx="32" hasCustomPrompt="1"/>
          </p:nvPr>
        </p:nvSpPr>
        <p:spPr>
          <a:xfrm>
            <a:off x="3958024" y="1698575"/>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47" name="Text Placeholder 3"/>
          <p:cNvSpPr>
            <a:spLocks noGrp="1"/>
          </p:cNvSpPr>
          <p:nvPr>
            <p:ph type="body" sz="half" idx="38"/>
          </p:nvPr>
        </p:nvSpPr>
        <p:spPr>
          <a:xfrm>
            <a:off x="6670731" y="2235562"/>
            <a:ext cx="2100020" cy="12245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48" name="Text Placeholder 3"/>
          <p:cNvSpPr>
            <a:spLocks noGrp="1"/>
          </p:cNvSpPr>
          <p:nvPr>
            <p:ph type="body" sz="half" idx="39" hasCustomPrompt="1"/>
          </p:nvPr>
        </p:nvSpPr>
        <p:spPr>
          <a:xfrm>
            <a:off x="6670731" y="1844911"/>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51" name="Rectangle 50"/>
          <p:cNvSpPr/>
          <p:nvPr userDrawn="1"/>
        </p:nvSpPr>
        <p:spPr>
          <a:xfrm>
            <a:off x="9297957" y="3737209"/>
            <a:ext cx="2332383" cy="2148776"/>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2" name="Text Placeholder 3"/>
          <p:cNvSpPr>
            <a:spLocks noGrp="1"/>
          </p:cNvSpPr>
          <p:nvPr>
            <p:ph type="body" sz="half" idx="41"/>
          </p:nvPr>
        </p:nvSpPr>
        <p:spPr>
          <a:xfrm>
            <a:off x="9414138" y="4343937"/>
            <a:ext cx="2100020" cy="1338848"/>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ar-SY"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53" name="Text Placeholder 3"/>
          <p:cNvSpPr>
            <a:spLocks noGrp="1"/>
          </p:cNvSpPr>
          <p:nvPr>
            <p:ph type="body" sz="half" idx="42" hasCustomPrompt="1"/>
          </p:nvPr>
        </p:nvSpPr>
        <p:spPr>
          <a:xfrm>
            <a:off x="9414138" y="3953289"/>
            <a:ext cx="210002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54" name="Right Arrow Callout 53"/>
          <p:cNvSpPr/>
          <p:nvPr userDrawn="1"/>
        </p:nvSpPr>
        <p:spPr>
          <a:xfrm rot="5400000">
            <a:off x="9325728" y="1575289"/>
            <a:ext cx="2304832" cy="2360379"/>
          </a:xfrm>
          <a:prstGeom prst="rightArrowCallout">
            <a:avLst>
              <a:gd name="adj1" fmla="val 18792"/>
              <a:gd name="adj2" fmla="val 9396"/>
              <a:gd name="adj3" fmla="val 7361"/>
              <a:gd name="adj4" fmla="val 9263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55" name="Picture Placeholder 7"/>
          <p:cNvSpPr>
            <a:spLocks noGrp="1"/>
          </p:cNvSpPr>
          <p:nvPr>
            <p:ph type="pic" sz="quarter" idx="43" hasCustomPrompt="1"/>
          </p:nvPr>
        </p:nvSpPr>
        <p:spPr>
          <a:xfrm>
            <a:off x="9388818" y="1698575"/>
            <a:ext cx="2178657" cy="1945032"/>
          </a:xfrm>
          <a:prstGeom prst="rect">
            <a:avLst/>
          </a:prstGeom>
          <a:solidFill>
            <a:schemeClr val="tx2">
              <a:lumMod val="10000"/>
              <a:lumOff val="90000"/>
            </a:schemeClr>
          </a:solidFill>
          <a:ln w="19050">
            <a:noFill/>
          </a:ln>
        </p:spPr>
        <p:txBody>
          <a:bodyPr tIns="0" bIns="182880" anchor="b"/>
          <a:lstStyle>
            <a:lvl1pPr algn="ctr">
              <a:buNone/>
              <a:defRPr sz="1200" baseline="0">
                <a:solidFill>
                  <a:schemeClr val="tx1">
                    <a:lumMod val="75000"/>
                    <a:lumOff val="25000"/>
                  </a:schemeClr>
                </a:solidFill>
              </a:defRPr>
            </a:lvl1pPr>
          </a:lstStyle>
          <a:p>
            <a:r>
              <a:rPr lang="en-US" dirty="0"/>
              <a:t>Click Icon To Add Image</a:t>
            </a:r>
          </a:p>
        </p:txBody>
      </p:sp>
      <p:sp>
        <p:nvSpPr>
          <p:cNvPr id="20" name="Text Placeholder 3"/>
          <p:cNvSpPr>
            <a:spLocks noGrp="1"/>
          </p:cNvSpPr>
          <p:nvPr>
            <p:ph type="body" sz="half" idx="2" hasCustomPrompt="1"/>
          </p:nvPr>
        </p:nvSpPr>
        <p:spPr>
          <a:xfrm>
            <a:off x="508000" y="1026697"/>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21" name="Title 13"/>
          <p:cNvSpPr>
            <a:spLocks noGrp="1"/>
          </p:cNvSpPr>
          <p:nvPr>
            <p:ph type="title" hasCustomPrompt="1"/>
          </p:nvPr>
        </p:nvSpPr>
        <p:spPr>
          <a:xfrm>
            <a:off x="508000" y="450251"/>
            <a:ext cx="11132152"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75888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animEffect transition="in" filter="wipe(up)">
                                      <p:cBhvr>
                                        <p:cTn id="25" dur="500"/>
                                        <p:tgtEl>
                                          <p:spTgt spid="45">
                                            <p:txEl>
                                              <p:pRg st="0" end="0"/>
                                            </p:txEl>
                                          </p:spTgt>
                                        </p:tgtEl>
                                      </p:cBhvr>
                                    </p:animEffect>
                                  </p:childTnLst>
                                </p:cTn>
                              </p:par>
                            </p:childTnLst>
                          </p:cTn>
                        </p:par>
                        <p:par>
                          <p:cTn id="26" fill="hold">
                            <p:stCondLst>
                              <p:cond delay="2000"/>
                            </p:stCondLst>
                            <p:childTnLst>
                              <p:par>
                                <p:cTn id="27" presetID="22" presetClass="entr" presetSubtype="1" fill="hold" grpId="0" nodeType="afterEffect" nodePh="1">
                                  <p:stCondLst>
                                    <p:cond delay="0"/>
                                  </p:stCondLst>
                                  <p:endCondLst>
                                    <p:cond evt="begin" delay="0">
                                      <p:tn val="27"/>
                                    </p:cond>
                                  </p:endCondLst>
                                  <p:childTnLst>
                                    <p:set>
                                      <p:cBhvr>
                                        <p:cTn id="28" dur="1" fill="hold">
                                          <p:stCondLst>
                                            <p:cond delay="0"/>
                                          </p:stCondLst>
                                        </p:cTn>
                                        <p:tgtEl>
                                          <p:spTgt spid="44">
                                            <p:txEl>
                                              <p:pRg st="0" end="0"/>
                                            </p:txEl>
                                          </p:spTgt>
                                        </p:tgtEl>
                                        <p:attrNameLst>
                                          <p:attrName>style.visibility</p:attrName>
                                        </p:attrNameLst>
                                      </p:cBhvr>
                                      <p:to>
                                        <p:strVal val="visible"/>
                                      </p:to>
                                    </p:set>
                                    <p:animEffect transition="in" filter="wipe(up)">
                                      <p:cBhvr>
                                        <p:cTn id="29" dur="500"/>
                                        <p:tgtEl>
                                          <p:spTgt spid="44">
                                            <p:txEl>
                                              <p:pRg st="0" end="0"/>
                                            </p:txEl>
                                          </p:spTgt>
                                        </p:tgtEl>
                                      </p:cBhvr>
                                    </p:animEffect>
                                  </p:childTnLst>
                                </p:cTn>
                              </p:par>
                            </p:childTnLst>
                          </p:cTn>
                        </p:par>
                        <p:par>
                          <p:cTn id="30" fill="hold">
                            <p:stCondLst>
                              <p:cond delay="2500"/>
                            </p:stCondLst>
                            <p:childTnLst>
                              <p:par>
                                <p:cTn id="31" presetID="2" presetClass="entr" presetSubtype="4" accel="50000" decel="5000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fltVal val="0"/>
                                          </p:val>
                                        </p:tav>
                                        <p:tav tm="100000">
                                          <p:val>
                                            <p:strVal val="#ppt_h"/>
                                          </p:val>
                                        </p:tav>
                                      </p:tavLst>
                                    </p:anim>
                                    <p:animEffect transition="in" filter="fade">
                                      <p:cBhvr>
                                        <p:cTn id="40" dur="500"/>
                                        <p:tgtEl>
                                          <p:spTgt spid="50"/>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up)">
                                      <p:cBhvr>
                                        <p:cTn id="43" dur="500"/>
                                        <p:tgtEl>
                                          <p:spTgt spid="46"/>
                                        </p:tgtEl>
                                      </p:cBhvr>
                                    </p:animEffect>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Effect transition="in" filter="wipe(up)">
                                      <p:cBhvr>
                                        <p:cTn id="47" dur="500"/>
                                        <p:tgtEl>
                                          <p:spTgt spid="48">
                                            <p:txEl>
                                              <p:pRg st="0" end="0"/>
                                            </p:txEl>
                                          </p:spTgt>
                                        </p:tgtEl>
                                      </p:cBhvr>
                                    </p:animEffect>
                                  </p:childTnLst>
                                </p:cTn>
                              </p:par>
                            </p:childTnLst>
                          </p:cTn>
                        </p:par>
                        <p:par>
                          <p:cTn id="48" fill="hold">
                            <p:stCondLst>
                              <p:cond delay="4000"/>
                            </p:stCondLst>
                            <p:childTnLst>
                              <p:par>
                                <p:cTn id="49" presetID="22" presetClass="entr" presetSubtype="1" fill="hold" grpId="0" nodeType="afterEffect" nodePh="1">
                                  <p:stCondLst>
                                    <p:cond delay="0"/>
                                  </p:stCondLst>
                                  <p:endCondLst>
                                    <p:cond evt="begin" delay="0">
                                      <p:tn val="49"/>
                                    </p:cond>
                                  </p:endCondLst>
                                  <p:childTnLst>
                                    <p:set>
                                      <p:cBhvr>
                                        <p:cTn id="50" dur="1" fill="hold">
                                          <p:stCondLst>
                                            <p:cond delay="0"/>
                                          </p:stCondLst>
                                        </p:cTn>
                                        <p:tgtEl>
                                          <p:spTgt spid="47">
                                            <p:txEl>
                                              <p:pRg st="0" end="0"/>
                                            </p:txEl>
                                          </p:spTgt>
                                        </p:tgtEl>
                                        <p:attrNameLst>
                                          <p:attrName>style.visibility</p:attrName>
                                        </p:attrNameLst>
                                      </p:cBhvr>
                                      <p:to>
                                        <p:strVal val="visible"/>
                                      </p:to>
                                    </p:set>
                                    <p:animEffect transition="in" filter="wipe(up)">
                                      <p:cBhvr>
                                        <p:cTn id="51" dur="500"/>
                                        <p:tgtEl>
                                          <p:spTgt spid="47">
                                            <p:txEl>
                                              <p:pRg st="0" end="0"/>
                                            </p:txEl>
                                          </p:spTgt>
                                        </p:tgtEl>
                                      </p:cBhvr>
                                    </p:animEffect>
                                  </p:childTnLst>
                                </p:cTn>
                              </p:par>
                            </p:childTnLst>
                          </p:cTn>
                        </p:par>
                        <p:par>
                          <p:cTn id="52" fill="hold">
                            <p:stCondLst>
                              <p:cond delay="4500"/>
                            </p:stCondLst>
                            <p:childTnLst>
                              <p:par>
                                <p:cTn id="53" presetID="2" presetClass="entr" presetSubtype="1" accel="50000" decel="5000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ppt_x"/>
                                          </p:val>
                                        </p:tav>
                                        <p:tav tm="100000">
                                          <p:val>
                                            <p:strVal val="#ppt_x"/>
                                          </p:val>
                                        </p:tav>
                                      </p:tavLst>
                                    </p:anim>
                                    <p:anim calcmode="lin" valueType="num">
                                      <p:cBhvr additive="base">
                                        <p:cTn id="56" dur="500" fill="hold"/>
                                        <p:tgtEl>
                                          <p:spTgt spid="54"/>
                                        </p:tgtEl>
                                        <p:attrNameLst>
                                          <p:attrName>ppt_y</p:attrName>
                                        </p:attrNameLst>
                                      </p:cBhvr>
                                      <p:tavLst>
                                        <p:tav tm="0">
                                          <p:val>
                                            <p:strVal val="0-#ppt_h/2"/>
                                          </p:val>
                                        </p:tav>
                                        <p:tav tm="100000">
                                          <p:val>
                                            <p:strVal val="#ppt_y"/>
                                          </p:val>
                                        </p:tav>
                                      </p:tavLst>
                                    </p:anim>
                                  </p:childTnLst>
                                </p:cTn>
                              </p:par>
                            </p:childTnLst>
                          </p:cTn>
                        </p:par>
                        <p:par>
                          <p:cTn id="57" fill="hold">
                            <p:stCondLst>
                              <p:cond delay="5000"/>
                            </p:stCondLst>
                            <p:childTnLst>
                              <p:par>
                                <p:cTn id="58" presetID="53" presetClass="entr" presetSubtype="0"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 calcmode="lin" valueType="num">
                                      <p:cBhvr>
                                        <p:cTn id="60" dur="500" fill="hold"/>
                                        <p:tgtEl>
                                          <p:spTgt spid="55"/>
                                        </p:tgtEl>
                                        <p:attrNameLst>
                                          <p:attrName>ppt_w</p:attrName>
                                        </p:attrNameLst>
                                      </p:cBhvr>
                                      <p:tavLst>
                                        <p:tav tm="0">
                                          <p:val>
                                            <p:fltVal val="0"/>
                                          </p:val>
                                        </p:tav>
                                        <p:tav tm="100000">
                                          <p:val>
                                            <p:strVal val="#ppt_w"/>
                                          </p:val>
                                        </p:tav>
                                      </p:tavLst>
                                    </p:anim>
                                    <p:anim calcmode="lin" valueType="num">
                                      <p:cBhvr>
                                        <p:cTn id="61" dur="500" fill="hold"/>
                                        <p:tgtEl>
                                          <p:spTgt spid="55"/>
                                        </p:tgtEl>
                                        <p:attrNameLst>
                                          <p:attrName>ppt_h</p:attrName>
                                        </p:attrNameLst>
                                      </p:cBhvr>
                                      <p:tavLst>
                                        <p:tav tm="0">
                                          <p:val>
                                            <p:fltVal val="0"/>
                                          </p:val>
                                        </p:tav>
                                        <p:tav tm="100000">
                                          <p:val>
                                            <p:strVal val="#ppt_h"/>
                                          </p:val>
                                        </p:tav>
                                      </p:tavLst>
                                    </p:anim>
                                    <p:animEffect transition="in" filter="fade">
                                      <p:cBhvr>
                                        <p:cTn id="62" dur="500"/>
                                        <p:tgtEl>
                                          <p:spTgt spid="5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down)">
                                      <p:cBhvr>
                                        <p:cTn id="65" dur="500"/>
                                        <p:tgtEl>
                                          <p:spTgt spid="51"/>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xEl>
                                              <p:pRg st="0" end="0"/>
                                            </p:txEl>
                                          </p:spTgt>
                                        </p:tgtEl>
                                        <p:attrNameLst>
                                          <p:attrName>style.visibility</p:attrName>
                                        </p:attrNameLst>
                                      </p:cBhvr>
                                      <p:to>
                                        <p:strVal val="visible"/>
                                      </p:to>
                                    </p:set>
                                    <p:animEffect transition="in" filter="wipe(up)">
                                      <p:cBhvr>
                                        <p:cTn id="69" dur="500"/>
                                        <p:tgtEl>
                                          <p:spTgt spid="53">
                                            <p:txEl>
                                              <p:pRg st="0" end="0"/>
                                            </p:txEl>
                                          </p:spTgt>
                                        </p:tgtEl>
                                      </p:cBhvr>
                                    </p:animEffect>
                                  </p:childTnLst>
                                </p:cTn>
                              </p:par>
                            </p:childTnLst>
                          </p:cTn>
                        </p:par>
                        <p:par>
                          <p:cTn id="70" fill="hold">
                            <p:stCondLst>
                              <p:cond delay="6000"/>
                            </p:stCondLst>
                            <p:childTnLst>
                              <p:par>
                                <p:cTn id="71" presetID="22" presetClass="entr" presetSubtype="1" fill="hold" grpId="0" nodeType="afterEffect" nodePh="1">
                                  <p:stCondLst>
                                    <p:cond delay="0"/>
                                  </p:stCondLst>
                                  <p:endCondLst>
                                    <p:cond evt="begin" delay="0">
                                      <p:tn val="71"/>
                                    </p:cond>
                                  </p:endCondLst>
                                  <p:childTnLst>
                                    <p:set>
                                      <p:cBhvr>
                                        <p:cTn id="72" dur="1" fill="hold">
                                          <p:stCondLst>
                                            <p:cond delay="0"/>
                                          </p:stCondLst>
                                        </p:cTn>
                                        <p:tgtEl>
                                          <p:spTgt spid="52">
                                            <p:txEl>
                                              <p:pRg st="0" end="0"/>
                                            </p:txEl>
                                          </p:spTgt>
                                        </p:tgtEl>
                                        <p:attrNameLst>
                                          <p:attrName>style.visibility</p:attrName>
                                        </p:attrNameLst>
                                      </p:cBhvr>
                                      <p:to>
                                        <p:strVal val="visible"/>
                                      </p:to>
                                    </p:set>
                                    <p:animEffect transition="in" filter="wipe(up)">
                                      <p:cBhvr>
                                        <p:cTn id="73"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9" grpId="0" animBg="1"/>
      <p:bldP spid="50" grpId="0" animBg="1"/>
      <p:bldP spid="43" grpId="0" animBg="1"/>
      <p:bldP spid="44"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P spid="27" grpId="0"/>
      <p:bldP spid="24" grpId="0" animBg="1"/>
      <p:bldP spid="25" grpId="0" animBg="1"/>
      <p:bldP spid="47"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up)">
                      <p:cBhvr>
                        <p:cTn dur="500"/>
                        <p:tgtEl>
                          <p:spTgt spid="47"/>
                        </p:tgtEl>
                      </p:cBhvr>
                    </p:animEffect>
                  </p:childTnLst>
                </p:cTn>
              </p:par>
            </p:tnLst>
          </p:tmpl>
        </p:tmplLst>
      </p:bldP>
      <p:bldP spid="48" grpId="0" build="p">
        <p:tmplLst>
          <p:tmpl lvl="1">
            <p:tnLst>
              <p:par>
                <p:cTn presetID="22" presetClass="entr" presetSubtype="1"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up)">
                      <p:cBhvr>
                        <p:cTn dur="500"/>
                        <p:tgtEl>
                          <p:spTgt spid="48"/>
                        </p:tgtEl>
                      </p:cBhvr>
                    </p:animEffect>
                  </p:childTnLst>
                </p:cTn>
              </p:par>
            </p:tnLst>
          </p:tmpl>
        </p:tmplLst>
      </p:bldP>
      <p:bldP spid="51" grpId="0" animBg="1"/>
      <p:bldP spid="52" grpId="0" build="p">
        <p:tmplLst>
          <p:tmpl lvl="1">
            <p:tnLst>
              <p:par>
                <p:cTn presetID="22" presetClass="entr" presetSubtype="1"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Effect transition="in" filter="wipe(up)">
                      <p:cBhvr>
                        <p:cTn dur="500"/>
                        <p:tgtEl>
                          <p:spTgt spid="52"/>
                        </p:tgtEl>
                      </p:cBhvr>
                    </p:animEffect>
                  </p:childTnLst>
                </p:cTn>
              </p:par>
            </p:tnLst>
          </p:tmpl>
        </p:tmplLst>
      </p:bldP>
      <p:bldP spid="53" grpId="0" build="p">
        <p:tmplLst>
          <p:tmpl lvl="1">
            <p:tnLst>
              <p:par>
                <p:cTn presetID="22" presetClass="entr" presetSubtype="1"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up)">
                      <p:cBhvr>
                        <p:cTn dur="500"/>
                        <p:tgtEl>
                          <p:spTgt spid="53"/>
                        </p:tgtEl>
                      </p:cBhvr>
                    </p:animEffect>
                  </p:childTnLst>
                </p:cTn>
              </p:par>
            </p:tnLst>
          </p:tmpl>
        </p:tmplLst>
      </p:bldP>
      <p:bldP spid="54" grpId="0" animBg="1"/>
      <p:bldP spid="55" grpId="0" animBg="1"/>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4_Pic05">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587100" y="2258467"/>
            <a:ext cx="2560320" cy="1524000"/>
          </a:xfrm>
          <a:prstGeom prst="rect">
            <a:avLst/>
          </a:prstGeom>
          <a:solidFill>
            <a:schemeClr val="accent1"/>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2" name="Group 12"/>
          <p:cNvGrpSpPr/>
          <p:nvPr userDrawn="1"/>
        </p:nvGrpSpPr>
        <p:grpSpPr>
          <a:xfrm>
            <a:off x="595567" y="1710534"/>
            <a:ext cx="2540000" cy="537775"/>
            <a:chOff x="609600" y="1276350"/>
            <a:chExt cx="1905000" cy="403331"/>
          </a:xfrm>
        </p:grpSpPr>
        <p:sp>
          <p:nvSpPr>
            <p:cNvPr id="11" name="Rectangle 10"/>
            <p:cNvSpPr/>
            <p:nvPr userDrawn="1"/>
          </p:nvSpPr>
          <p:spPr>
            <a:xfrm>
              <a:off x="609600" y="1276350"/>
              <a:ext cx="1905000" cy="304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12" name="Isosceles Triangle 11"/>
            <p:cNvSpPr/>
            <p:nvPr userDrawn="1"/>
          </p:nvSpPr>
          <p:spPr>
            <a:xfrm rot="10800000">
              <a:off x="1447801" y="1581150"/>
              <a:ext cx="228600" cy="9853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14" name="Rectangle 13"/>
          <p:cNvSpPr/>
          <p:nvPr userDrawn="1"/>
        </p:nvSpPr>
        <p:spPr>
          <a:xfrm>
            <a:off x="595567"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5" name="Text Placeholder 3"/>
          <p:cNvSpPr>
            <a:spLocks noGrp="1"/>
          </p:cNvSpPr>
          <p:nvPr>
            <p:ph type="body" sz="half" idx="16" hasCustomPrompt="1"/>
          </p:nvPr>
        </p:nvSpPr>
        <p:spPr>
          <a:xfrm>
            <a:off x="722567" y="3884069"/>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18" name="Text Placeholder 3"/>
          <p:cNvSpPr>
            <a:spLocks noGrp="1"/>
          </p:cNvSpPr>
          <p:nvPr>
            <p:ph type="body" sz="half" idx="17" hasCustomPrompt="1"/>
          </p:nvPr>
        </p:nvSpPr>
        <p:spPr>
          <a:xfrm>
            <a:off x="722569" y="4281159"/>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19" name="Picture Placeholder 7"/>
          <p:cNvSpPr>
            <a:spLocks noGrp="1"/>
          </p:cNvSpPr>
          <p:nvPr>
            <p:ph type="pic" sz="quarter" idx="18" hasCustomPrompt="1"/>
          </p:nvPr>
        </p:nvSpPr>
        <p:spPr>
          <a:xfrm>
            <a:off x="3407432" y="2258467"/>
            <a:ext cx="2560320" cy="1524000"/>
          </a:xfrm>
          <a:prstGeom prst="rect">
            <a:avLst/>
          </a:prstGeom>
          <a:solidFill>
            <a:schemeClr val="accent2"/>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3" name="Group 20"/>
          <p:cNvGrpSpPr/>
          <p:nvPr userDrawn="1"/>
        </p:nvGrpSpPr>
        <p:grpSpPr>
          <a:xfrm>
            <a:off x="3415900" y="1710534"/>
            <a:ext cx="2540000" cy="537775"/>
            <a:chOff x="609600" y="1276350"/>
            <a:chExt cx="1905000" cy="403331"/>
          </a:xfrm>
        </p:grpSpPr>
        <p:sp>
          <p:nvSpPr>
            <p:cNvPr id="25" name="Rectangle 24"/>
            <p:cNvSpPr/>
            <p:nvPr userDrawn="1"/>
          </p:nvSpPr>
          <p:spPr>
            <a:xfrm>
              <a:off x="609600" y="1276350"/>
              <a:ext cx="1905000" cy="304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26" name="Isosceles Triangle 25"/>
            <p:cNvSpPr/>
            <p:nvPr userDrawn="1"/>
          </p:nvSpPr>
          <p:spPr>
            <a:xfrm rot="10800000">
              <a:off x="1447801" y="1581150"/>
              <a:ext cx="228600" cy="9853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27" name="Rectangle 26"/>
          <p:cNvSpPr/>
          <p:nvPr userDrawn="1"/>
        </p:nvSpPr>
        <p:spPr>
          <a:xfrm>
            <a:off x="3415900"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8" name="Text Placeholder 3"/>
          <p:cNvSpPr>
            <a:spLocks noGrp="1"/>
          </p:cNvSpPr>
          <p:nvPr>
            <p:ph type="body" sz="half" idx="19" hasCustomPrompt="1"/>
          </p:nvPr>
        </p:nvSpPr>
        <p:spPr>
          <a:xfrm>
            <a:off x="3542900" y="3884069"/>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31" name="Text Placeholder 3"/>
          <p:cNvSpPr>
            <a:spLocks noGrp="1"/>
          </p:cNvSpPr>
          <p:nvPr>
            <p:ph type="body" sz="half" idx="20" hasCustomPrompt="1"/>
          </p:nvPr>
        </p:nvSpPr>
        <p:spPr>
          <a:xfrm>
            <a:off x="3542902" y="4281159"/>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2" name="Picture Placeholder 7"/>
          <p:cNvSpPr>
            <a:spLocks noGrp="1"/>
          </p:cNvSpPr>
          <p:nvPr>
            <p:ph type="pic" sz="quarter" idx="21" hasCustomPrompt="1"/>
          </p:nvPr>
        </p:nvSpPr>
        <p:spPr>
          <a:xfrm>
            <a:off x="6206333" y="2258467"/>
            <a:ext cx="2560320" cy="1524000"/>
          </a:xfrm>
          <a:prstGeom prst="rect">
            <a:avLst/>
          </a:prstGeom>
          <a:solidFill>
            <a:schemeClr val="accent3"/>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4" name="Group 32"/>
          <p:cNvGrpSpPr/>
          <p:nvPr userDrawn="1"/>
        </p:nvGrpSpPr>
        <p:grpSpPr>
          <a:xfrm>
            <a:off x="6223267" y="1710534"/>
            <a:ext cx="2540000" cy="537775"/>
            <a:chOff x="609600" y="1276350"/>
            <a:chExt cx="1905000" cy="403331"/>
          </a:xfrm>
        </p:grpSpPr>
        <p:sp>
          <p:nvSpPr>
            <p:cNvPr id="34" name="Rectangle 33"/>
            <p:cNvSpPr/>
            <p:nvPr userDrawn="1"/>
          </p:nvSpPr>
          <p:spPr>
            <a:xfrm>
              <a:off x="609600" y="1276350"/>
              <a:ext cx="1905000" cy="304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35" name="Isosceles Triangle 34"/>
            <p:cNvSpPr/>
            <p:nvPr userDrawn="1"/>
          </p:nvSpPr>
          <p:spPr>
            <a:xfrm rot="10800000">
              <a:off x="1447801" y="1581150"/>
              <a:ext cx="228600" cy="9853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36" name="Rectangle 35"/>
          <p:cNvSpPr/>
          <p:nvPr userDrawn="1"/>
        </p:nvSpPr>
        <p:spPr>
          <a:xfrm>
            <a:off x="6223267"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7" name="Text Placeholder 3"/>
          <p:cNvSpPr>
            <a:spLocks noGrp="1"/>
          </p:cNvSpPr>
          <p:nvPr>
            <p:ph type="body" sz="half" idx="22" hasCustomPrompt="1"/>
          </p:nvPr>
        </p:nvSpPr>
        <p:spPr>
          <a:xfrm>
            <a:off x="6350267" y="3884069"/>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38" name="Text Placeholder 3"/>
          <p:cNvSpPr>
            <a:spLocks noGrp="1"/>
          </p:cNvSpPr>
          <p:nvPr>
            <p:ph type="body" sz="half" idx="23" hasCustomPrompt="1"/>
          </p:nvPr>
        </p:nvSpPr>
        <p:spPr>
          <a:xfrm>
            <a:off x="6350267" y="4281159"/>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9" name="Picture Placeholder 7"/>
          <p:cNvSpPr>
            <a:spLocks noGrp="1"/>
          </p:cNvSpPr>
          <p:nvPr>
            <p:ph type="pic" sz="quarter" idx="24" hasCustomPrompt="1"/>
          </p:nvPr>
        </p:nvSpPr>
        <p:spPr>
          <a:xfrm>
            <a:off x="9069101" y="2258467"/>
            <a:ext cx="2560320" cy="1524000"/>
          </a:xfrm>
          <a:prstGeom prst="rect">
            <a:avLst/>
          </a:prstGeom>
          <a:solidFill>
            <a:schemeClr val="accent4"/>
          </a:solidFill>
          <a:ln w="19050">
            <a:noFill/>
          </a:ln>
        </p:spPr>
        <p:txBody>
          <a:bodyPr tIns="0" bIns="182880" anchor="b"/>
          <a:lstStyle>
            <a:lvl1pPr algn="ctr">
              <a:buNone/>
              <a:defRPr sz="1400" baseline="0">
                <a:solidFill>
                  <a:schemeClr val="bg1"/>
                </a:solidFill>
              </a:defRPr>
            </a:lvl1pPr>
          </a:lstStyle>
          <a:p>
            <a:r>
              <a:rPr lang="en-US" dirty="0"/>
              <a:t>Click Icon To Add Image</a:t>
            </a:r>
          </a:p>
        </p:txBody>
      </p:sp>
      <p:grpSp>
        <p:nvGrpSpPr>
          <p:cNvPr id="5" name="Group 39"/>
          <p:cNvGrpSpPr/>
          <p:nvPr userDrawn="1"/>
        </p:nvGrpSpPr>
        <p:grpSpPr>
          <a:xfrm>
            <a:off x="9077568" y="1710534"/>
            <a:ext cx="2540000" cy="537775"/>
            <a:chOff x="609600" y="1276350"/>
            <a:chExt cx="1905000" cy="403331"/>
          </a:xfrm>
        </p:grpSpPr>
        <p:sp>
          <p:nvSpPr>
            <p:cNvPr id="41" name="Rectangle 40"/>
            <p:cNvSpPr/>
            <p:nvPr userDrawn="1"/>
          </p:nvSpPr>
          <p:spPr>
            <a:xfrm>
              <a:off x="609600" y="1276350"/>
              <a:ext cx="1905000" cy="30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rgbClr val="FFFFFF"/>
                </a:solidFill>
              </a:endParaRPr>
            </a:p>
          </p:txBody>
        </p:sp>
        <p:sp>
          <p:nvSpPr>
            <p:cNvPr id="42" name="Isosceles Triangle 41"/>
            <p:cNvSpPr/>
            <p:nvPr userDrawn="1"/>
          </p:nvSpPr>
          <p:spPr>
            <a:xfrm rot="10800000">
              <a:off x="1447801" y="1581150"/>
              <a:ext cx="228600" cy="9853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sp>
        <p:nvSpPr>
          <p:cNvPr id="43" name="Rectangle 42"/>
          <p:cNvSpPr/>
          <p:nvPr userDrawn="1"/>
        </p:nvSpPr>
        <p:spPr>
          <a:xfrm>
            <a:off x="9077568" y="3782467"/>
            <a:ext cx="2540000" cy="2032000"/>
          </a:xfrm>
          <a:prstGeom prst="rect">
            <a:avLst/>
          </a:prstGeom>
          <a:no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44" name="Text Placeholder 3"/>
          <p:cNvSpPr>
            <a:spLocks noGrp="1"/>
          </p:cNvSpPr>
          <p:nvPr>
            <p:ph type="body" sz="half" idx="25" hasCustomPrompt="1"/>
          </p:nvPr>
        </p:nvSpPr>
        <p:spPr>
          <a:xfrm>
            <a:off x="9204568" y="3884069"/>
            <a:ext cx="2286000" cy="390649"/>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45" name="Text Placeholder 3"/>
          <p:cNvSpPr>
            <a:spLocks noGrp="1"/>
          </p:cNvSpPr>
          <p:nvPr>
            <p:ph type="body" sz="half" idx="26" hasCustomPrompt="1"/>
          </p:nvPr>
        </p:nvSpPr>
        <p:spPr>
          <a:xfrm>
            <a:off x="9204570" y="4281159"/>
            <a:ext cx="2286001" cy="1431709"/>
          </a:xfrm>
          <a:prstGeom prst="rect">
            <a:avLst/>
          </a:prstGeom>
        </p:spPr>
        <p:txBody>
          <a:bodyPr wrap="square" lIns="0" tIns="0" rIns="0" bIns="0" anchor="t">
            <a:noAutofit/>
          </a:bodyPr>
          <a:lstStyle>
            <a:lvl1pPr marL="0" indent="0" algn="ctr">
              <a:buNone/>
              <a:defRPr sz="1467" b="0" baseline="0">
                <a:solidFill>
                  <a:schemeClr val="tx1">
                    <a:lumMod val="50000"/>
                    <a:lumOff val="50000"/>
                  </a:schemeClr>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algn="ctr"/>
            <a:r>
              <a:rPr lang="en-US" sz="1333" dirty="0">
                <a:solidFill>
                  <a:schemeClr val="tx1">
                    <a:lumMod val="50000"/>
                    <a:lumOff val="50000"/>
                  </a:schemeClr>
                </a:solidFill>
              </a:rPr>
              <a:t>Add your Description here</a:t>
            </a: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a:p>
            <a:pPr algn="ctr"/>
            <a:endParaRPr lang="en-US" sz="1333" dirty="0">
              <a:solidFill>
                <a:schemeClr val="tx1">
                  <a:lumMod val="50000"/>
                  <a:lumOff val="50000"/>
                </a:schemeClr>
              </a:solidFill>
            </a:endParaRPr>
          </a:p>
        </p:txBody>
      </p:sp>
      <p:sp>
        <p:nvSpPr>
          <p:cNvPr id="33" name="Text Placeholder 3"/>
          <p:cNvSpPr>
            <a:spLocks noGrp="1"/>
          </p:cNvSpPr>
          <p:nvPr>
            <p:ph type="body" sz="half" idx="2" hasCustomPrompt="1"/>
          </p:nvPr>
        </p:nvSpPr>
        <p:spPr>
          <a:xfrm>
            <a:off x="508000" y="1026697"/>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46" name="Title 13"/>
          <p:cNvSpPr>
            <a:spLocks noGrp="1"/>
          </p:cNvSpPr>
          <p:nvPr>
            <p:ph type="title" hasCustomPrompt="1"/>
          </p:nvPr>
        </p:nvSpPr>
        <p:spPr>
          <a:xfrm>
            <a:off x="508000" y="450251"/>
            <a:ext cx="11132152"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Tree>
    <p:extLst>
      <p:ext uri="{BB962C8B-B14F-4D97-AF65-F5344CB8AC3E}">
        <p14:creationId xmlns:p14="http://schemas.microsoft.com/office/powerpoint/2010/main" val="257094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up)">
                                      <p:cBhvr>
                                        <p:cTn id="19" dur="500"/>
                                        <p:tgtEl>
                                          <p:spTgt spid="15">
                                            <p:txEl>
                                              <p:pRg st="0" end="0"/>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wipe(up)">
                                      <p:cBhvr>
                                        <p:cTn id="23" dur="500"/>
                                        <p:tgtEl>
                                          <p:spTgt spid="18">
                                            <p:txEl>
                                              <p:pRg st="0" end="0"/>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Effect transition="in" filter="wipe(up)">
                                      <p:cBhvr>
                                        <p:cTn id="39" dur="500"/>
                                        <p:tgtEl>
                                          <p:spTgt spid="28">
                                            <p:txEl>
                                              <p:pRg st="0" end="0"/>
                                            </p:tx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Effect transition="in" filter="wipe(up)">
                                      <p:cBhvr>
                                        <p:cTn id="43" dur="500"/>
                                        <p:tgtEl>
                                          <p:spTgt spid="31">
                                            <p:txEl>
                                              <p:pRg st="0" end="0"/>
                                            </p:txEl>
                                          </p:spTgt>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00"/>
                                        <p:tgtEl>
                                          <p:spTgt spid="32"/>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down)">
                                      <p:cBhvr>
                                        <p:cTn id="55" dur="500"/>
                                        <p:tgtEl>
                                          <p:spTgt spid="36"/>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up)">
                                      <p:cBhvr>
                                        <p:cTn id="59" dur="500"/>
                                        <p:tgtEl>
                                          <p:spTgt spid="37">
                                            <p:txEl>
                                              <p:pRg st="0" end="0"/>
                                            </p:tx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8">
                                            <p:txEl>
                                              <p:pRg st="0" end="0"/>
                                            </p:txEl>
                                          </p:spTgt>
                                        </p:tgtEl>
                                        <p:attrNameLst>
                                          <p:attrName>style.visibility</p:attrName>
                                        </p:attrNameLst>
                                      </p:cBhvr>
                                      <p:to>
                                        <p:strVal val="visible"/>
                                      </p:to>
                                    </p:set>
                                    <p:animEffect transition="in" filter="wipe(up)">
                                      <p:cBhvr>
                                        <p:cTn id="63" dur="500"/>
                                        <p:tgtEl>
                                          <p:spTgt spid="38">
                                            <p:txEl>
                                              <p:pRg st="0" end="0"/>
                                            </p:txEl>
                                          </p:spTgt>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up)">
                                      <p:cBhvr>
                                        <p:cTn id="67" dur="500"/>
                                        <p:tgtEl>
                                          <p:spTgt spid="5"/>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down)">
                                      <p:cBhvr>
                                        <p:cTn id="71" dur="500"/>
                                        <p:tgtEl>
                                          <p:spTgt spid="39"/>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down)">
                                      <p:cBhvr>
                                        <p:cTn id="75" dur="500"/>
                                        <p:tgtEl>
                                          <p:spTgt spid="43"/>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4">
                                            <p:txEl>
                                              <p:pRg st="0" end="0"/>
                                            </p:txEl>
                                          </p:spTgt>
                                        </p:tgtEl>
                                        <p:attrNameLst>
                                          <p:attrName>style.visibility</p:attrName>
                                        </p:attrNameLst>
                                      </p:cBhvr>
                                      <p:to>
                                        <p:strVal val="visible"/>
                                      </p:to>
                                    </p:set>
                                    <p:animEffect transition="in" filter="wipe(up)">
                                      <p:cBhvr>
                                        <p:cTn id="79" dur="500"/>
                                        <p:tgtEl>
                                          <p:spTgt spid="44">
                                            <p:txEl>
                                              <p:pRg st="0" end="0"/>
                                            </p:txEl>
                                          </p:spTgt>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45">
                                            <p:txEl>
                                              <p:pRg st="0" end="0"/>
                                            </p:txEl>
                                          </p:spTgt>
                                        </p:tgtEl>
                                        <p:attrNameLst>
                                          <p:attrName>style.visibility</p:attrName>
                                        </p:attrNameLst>
                                      </p:cBhvr>
                                      <p:to>
                                        <p:strVal val="visible"/>
                                      </p:to>
                                    </p:set>
                                    <p:animEffect transition="in" filter="wipe(up)">
                                      <p:cBhvr>
                                        <p:cTn id="83"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8" grpId="0" build="p">
        <p:tmplLst>
          <p:tmpl lvl="1">
            <p:tnLst>
              <p:par>
                <p:cTn presetID="22" presetClass="entr" presetSubtype="1"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animBg="1"/>
      <p:bldP spid="27" grpId="0" animBg="1"/>
      <p:bldP spid="28" grpId="0" build="p">
        <p:tmplLst>
          <p:tmpl lvl="1">
            <p:tnLst>
              <p:par>
                <p:cTn presetID="22" presetClass="entr" presetSubtype="1"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up)">
                      <p:cBhvr>
                        <p:cTn dur="500"/>
                        <p:tgtEl>
                          <p:spTgt spid="28"/>
                        </p:tgtEl>
                      </p:cBhvr>
                    </p:animEffect>
                  </p:childTnLst>
                </p:cTn>
              </p:par>
            </p:tnLst>
          </p:tmpl>
        </p:tmplLst>
      </p:bldP>
      <p:bldP spid="31" grpId="0" build="p">
        <p:tmplLst>
          <p:tmpl lvl="1">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animBg="1"/>
      <p:bldP spid="36" grpId="0" animBg="1"/>
      <p:bldP spid="37" grpId="0" build="p">
        <p:tmplLst>
          <p:tmpl lvl="1">
            <p:tnLst>
              <p:par>
                <p:cTn presetID="22" presetClass="entr" presetSubtype="1"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8" grpId="0" build="p">
        <p:tmplLst>
          <p:tmpl lvl="1">
            <p:tnLst>
              <p:par>
                <p:cTn presetID="22" presetClass="entr" presetSubtype="1"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wipe(up)">
                      <p:cBhvr>
                        <p:cTn dur="500"/>
                        <p:tgtEl>
                          <p:spTgt spid="38"/>
                        </p:tgtEl>
                      </p:cBhvr>
                    </p:animEffect>
                  </p:childTnLst>
                </p:cTn>
              </p:par>
            </p:tnLst>
          </p:tmpl>
        </p:tmplLst>
      </p:bldP>
      <p:bldP spid="39" grpId="0" animBg="1"/>
      <p:bldP spid="43" grpId="0" animBg="1"/>
      <p:bldP spid="44" grpId="0" build="p">
        <p:tmplLst>
          <p:tmpl lvl="1">
            <p:tnLst>
              <p:par>
                <p:cTn presetID="22" presetClass="entr" presetSubtype="1"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P spid="45" grpId="0" build="p">
        <p:tmplLst>
          <p:tmpl lvl="1">
            <p:tnLst>
              <p:par>
                <p:cTn presetID="22" presetClass="entr" presetSubtype="1"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up)">
                      <p:cBhvr>
                        <p:cTn dur="500"/>
                        <p:tgtEl>
                          <p:spTgt spid="45"/>
                        </p:tgtEl>
                      </p:cBhvr>
                    </p:animEffect>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3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7"/>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1"/>
            <a:ext cx="11132152"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1" name="Picture Placeholder 7"/>
          <p:cNvSpPr>
            <a:spLocks noGrp="1"/>
          </p:cNvSpPr>
          <p:nvPr>
            <p:ph type="pic" sz="quarter" idx="13" hasCustomPrompt="1"/>
          </p:nvPr>
        </p:nvSpPr>
        <p:spPr>
          <a:xfrm>
            <a:off x="533665" y="2258729"/>
            <a:ext cx="5437632" cy="3862939"/>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6208933" y="2258729"/>
            <a:ext cx="5437632" cy="3862939"/>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6" name="Rectangle 5"/>
          <p:cNvSpPr/>
          <p:nvPr userDrawn="1"/>
        </p:nvSpPr>
        <p:spPr>
          <a:xfrm>
            <a:off x="533665" y="1527209"/>
            <a:ext cx="5437632"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7" name="Rectangle 6"/>
          <p:cNvSpPr/>
          <p:nvPr userDrawn="1"/>
        </p:nvSpPr>
        <p:spPr>
          <a:xfrm>
            <a:off x="6212141" y="1527209"/>
            <a:ext cx="5431219"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8" name="Text Placeholder 3"/>
          <p:cNvSpPr>
            <a:spLocks noGrp="1"/>
          </p:cNvSpPr>
          <p:nvPr>
            <p:ph type="body" sz="half" idx="16" hasCustomPrompt="1"/>
          </p:nvPr>
        </p:nvSpPr>
        <p:spPr>
          <a:xfrm>
            <a:off x="742362" y="1697648"/>
            <a:ext cx="5020244"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9" name="Text Placeholder 3"/>
          <p:cNvSpPr>
            <a:spLocks noGrp="1"/>
          </p:cNvSpPr>
          <p:nvPr>
            <p:ph type="body" sz="half" idx="19" hasCustomPrompt="1"/>
          </p:nvPr>
        </p:nvSpPr>
        <p:spPr>
          <a:xfrm>
            <a:off x="6417630" y="1697648"/>
            <a:ext cx="5020244"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Tree>
    <p:extLst>
      <p:ext uri="{BB962C8B-B14F-4D97-AF65-F5344CB8AC3E}">
        <p14:creationId xmlns:p14="http://schemas.microsoft.com/office/powerpoint/2010/main" val="256132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6"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54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7"/>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1"/>
            <a:ext cx="11132152"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4328160"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8116233" y="2245895"/>
            <a:ext cx="3535680" cy="3785936"/>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7" name="Rectangle 6"/>
          <p:cNvSpPr/>
          <p:nvPr userDrawn="1"/>
        </p:nvSpPr>
        <p:spPr>
          <a:xfrm>
            <a:off x="533665" y="1527209"/>
            <a:ext cx="353568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8" name="Text Placeholder 3"/>
          <p:cNvSpPr>
            <a:spLocks noGrp="1"/>
          </p:cNvSpPr>
          <p:nvPr>
            <p:ph type="body" sz="half" idx="16" hasCustomPrompt="1"/>
          </p:nvPr>
        </p:nvSpPr>
        <p:spPr>
          <a:xfrm>
            <a:off x="742285" y="1697648"/>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12" name="Rectangle 11"/>
          <p:cNvSpPr/>
          <p:nvPr userDrawn="1"/>
        </p:nvSpPr>
        <p:spPr>
          <a:xfrm>
            <a:off x="4328160" y="1527209"/>
            <a:ext cx="353568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4" name="Text Placeholder 3"/>
          <p:cNvSpPr>
            <a:spLocks noGrp="1"/>
          </p:cNvSpPr>
          <p:nvPr>
            <p:ph type="body" sz="half" idx="17" hasCustomPrompt="1"/>
          </p:nvPr>
        </p:nvSpPr>
        <p:spPr>
          <a:xfrm>
            <a:off x="4536780" y="1697648"/>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16" name="Rectangle 15"/>
          <p:cNvSpPr/>
          <p:nvPr userDrawn="1"/>
        </p:nvSpPr>
        <p:spPr>
          <a:xfrm>
            <a:off x="8116233" y="1527209"/>
            <a:ext cx="3535680"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7" name="Text Placeholder 3"/>
          <p:cNvSpPr>
            <a:spLocks noGrp="1"/>
          </p:cNvSpPr>
          <p:nvPr>
            <p:ph type="body" sz="half" idx="18" hasCustomPrompt="1"/>
          </p:nvPr>
        </p:nvSpPr>
        <p:spPr>
          <a:xfrm>
            <a:off x="8324853" y="1697648"/>
            <a:ext cx="3118440" cy="390649"/>
          </a:xfrm>
          <a:prstGeom prst="rect">
            <a:avLst/>
          </a:prstGeom>
        </p:spPr>
        <p:txBody>
          <a:bodyPr wrap="square" lIns="0" tIns="0" rIns="0" bIns="0" anchor="ctr">
            <a:noAutofit/>
          </a:bodyPr>
          <a:lstStyle>
            <a:lvl1pPr marL="0" indent="0" algn="ctr">
              <a:buNone/>
              <a:defRPr sz="18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Tree>
    <p:extLst>
      <p:ext uri="{BB962C8B-B14F-4D97-AF65-F5344CB8AC3E}">
        <p14:creationId xmlns:p14="http://schemas.microsoft.com/office/powerpoint/2010/main" val="47326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wipe(left)">
                                      <p:cBhvr>
                                        <p:cTn id="25" dur="500"/>
                                        <p:tgtEl>
                                          <p:spTgt spid="14">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wipe(left)">
                                      <p:cBhvr>
                                        <p:cTn id="3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7" grpId="0" animBg="1"/>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12"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animBg="1"/>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64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7"/>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1"/>
            <a:ext cx="11132152"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240377" y="2258731"/>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2258731"/>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4" hasCustomPrompt="1"/>
          </p:nvPr>
        </p:nvSpPr>
        <p:spPr>
          <a:xfrm>
            <a:off x="3387021" y="2258731"/>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9093733" y="2258731"/>
            <a:ext cx="2560320" cy="3773101"/>
          </a:xfrm>
          <a:prstGeom prst="flowChartDocument">
            <a:avLst/>
          </a:prstGeom>
          <a:solidFill>
            <a:schemeClr val="tx2">
              <a:lumMod val="10000"/>
              <a:lumOff val="90000"/>
            </a:schemeClr>
          </a:solidFill>
          <a:ln w="19050">
            <a:noFill/>
          </a:ln>
        </p:spPr>
        <p:txBody>
          <a:bodyPr lIns="0" tIns="91440" rIns="0" bIns="365760" anchor="b"/>
          <a:lstStyle>
            <a:lvl1pPr algn="ctr" rtl="0">
              <a:buNone/>
              <a:defRPr sz="1867">
                <a:solidFill>
                  <a:schemeClr val="tx1">
                    <a:lumMod val="75000"/>
                    <a:lumOff val="25000"/>
                  </a:schemeClr>
                </a:solidFill>
              </a:defRPr>
            </a:lvl1pPr>
          </a:lstStyle>
          <a:p>
            <a:r>
              <a:rPr lang="en-US" dirty="0"/>
              <a:t>Image Holder</a:t>
            </a:r>
          </a:p>
        </p:txBody>
      </p:sp>
      <p:sp>
        <p:nvSpPr>
          <p:cNvPr id="12" name="Rectangle 11"/>
          <p:cNvSpPr/>
          <p:nvPr userDrawn="1"/>
        </p:nvSpPr>
        <p:spPr>
          <a:xfrm>
            <a:off x="533669" y="1527209"/>
            <a:ext cx="2560319"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4" name="Text Placeholder 3"/>
          <p:cNvSpPr>
            <a:spLocks noGrp="1"/>
          </p:cNvSpPr>
          <p:nvPr>
            <p:ph type="body" sz="half" idx="16" hasCustomPrompt="1"/>
          </p:nvPr>
        </p:nvSpPr>
        <p:spPr>
          <a:xfrm>
            <a:off x="711769" y="1697648"/>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16" name="Rectangle 15"/>
          <p:cNvSpPr/>
          <p:nvPr userDrawn="1"/>
        </p:nvSpPr>
        <p:spPr>
          <a:xfrm>
            <a:off x="3387023" y="1527209"/>
            <a:ext cx="2560319"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7" name="Text Placeholder 3"/>
          <p:cNvSpPr>
            <a:spLocks noGrp="1"/>
          </p:cNvSpPr>
          <p:nvPr>
            <p:ph type="body" sz="half" idx="17" hasCustomPrompt="1"/>
          </p:nvPr>
        </p:nvSpPr>
        <p:spPr>
          <a:xfrm>
            <a:off x="3565124" y="1697648"/>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18" name="Rectangle 17"/>
          <p:cNvSpPr/>
          <p:nvPr userDrawn="1"/>
        </p:nvSpPr>
        <p:spPr>
          <a:xfrm>
            <a:off x="6240381" y="1527209"/>
            <a:ext cx="2560319" cy="7315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9" name="Text Placeholder 3"/>
          <p:cNvSpPr>
            <a:spLocks noGrp="1"/>
          </p:cNvSpPr>
          <p:nvPr>
            <p:ph type="body" sz="half" idx="18" hasCustomPrompt="1"/>
          </p:nvPr>
        </p:nvSpPr>
        <p:spPr>
          <a:xfrm>
            <a:off x="6418481" y="1697648"/>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20" name="Rectangle 19"/>
          <p:cNvSpPr/>
          <p:nvPr userDrawn="1"/>
        </p:nvSpPr>
        <p:spPr>
          <a:xfrm>
            <a:off x="9093737" y="1527209"/>
            <a:ext cx="2560319" cy="731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1" name="Text Placeholder 3"/>
          <p:cNvSpPr>
            <a:spLocks noGrp="1"/>
          </p:cNvSpPr>
          <p:nvPr>
            <p:ph type="body" sz="half" idx="19" hasCustomPrompt="1"/>
          </p:nvPr>
        </p:nvSpPr>
        <p:spPr>
          <a:xfrm>
            <a:off x="9271837" y="1697648"/>
            <a:ext cx="2204115" cy="39064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Tree>
    <p:extLst>
      <p:ext uri="{BB962C8B-B14F-4D97-AF65-F5344CB8AC3E}">
        <p14:creationId xmlns:p14="http://schemas.microsoft.com/office/powerpoint/2010/main" val="101433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wipe(left)">
                                      <p:cBhvr>
                                        <p:cTn id="14" dur="500"/>
                                        <p:tgtEl>
                                          <p:spTgt spid="14">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left)">
                                      <p:cBhvr>
                                        <p:cTn id="25" dur="500"/>
                                        <p:tgtEl>
                                          <p:spTgt spid="17">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9">
                                            <p:txEl>
                                              <p:pRg st="0" end="0"/>
                                            </p:txEl>
                                          </p:spTgt>
                                        </p:tgtEl>
                                        <p:attrNameLst>
                                          <p:attrName>style.visibility</p:attrName>
                                        </p:attrNameLst>
                                      </p:cBhvr>
                                      <p:to>
                                        <p:strVal val="visible"/>
                                      </p:to>
                                    </p:set>
                                    <p:animEffect transition="in" filter="wipe(left)">
                                      <p:cBhvr>
                                        <p:cTn id="36" dur="500"/>
                                        <p:tgtEl>
                                          <p:spTgt spid="19">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wipe(left)">
                                      <p:cBhvr>
                                        <p:cTn id="4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 grpId="0" animBg="1"/>
      <p:bldP spid="13" grpId="0" animBg="1"/>
      <p:bldP spid="12"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animBg="1"/>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1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706533" y="1026695"/>
            <a:ext cx="5933619"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15" name="Title 13"/>
          <p:cNvSpPr>
            <a:spLocks noGrp="1"/>
          </p:cNvSpPr>
          <p:nvPr>
            <p:ph type="title" hasCustomPrompt="1"/>
          </p:nvPr>
        </p:nvSpPr>
        <p:spPr>
          <a:xfrm>
            <a:off x="5706533" y="450250"/>
            <a:ext cx="5933619" cy="47484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7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1" y="8467"/>
            <a:ext cx="5556985" cy="6849533"/>
          </a:xfrm>
          <a:custGeom>
            <a:avLst/>
            <a:gdLst>
              <a:gd name="connsiteX0" fmla="*/ 0 w 4167739"/>
              <a:gd name="connsiteY0" fmla="*/ 0 h 5137150"/>
              <a:gd name="connsiteX1" fmla="*/ 4167739 w 4167739"/>
              <a:gd name="connsiteY1" fmla="*/ 0 h 5137150"/>
              <a:gd name="connsiteX2" fmla="*/ 4167739 w 4167739"/>
              <a:gd name="connsiteY2" fmla="*/ 5137150 h 5137150"/>
              <a:gd name="connsiteX3" fmla="*/ 0 w 4167739"/>
              <a:gd name="connsiteY3" fmla="*/ 5137150 h 5137150"/>
              <a:gd name="connsiteX4" fmla="*/ 0 w 4167739"/>
              <a:gd name="connsiteY4" fmla="*/ 0 h 5137150"/>
              <a:gd name="connsiteX0" fmla="*/ 0 w 4167739"/>
              <a:gd name="connsiteY0" fmla="*/ 0 h 5137150"/>
              <a:gd name="connsiteX1" fmla="*/ 4167739 w 4167739"/>
              <a:gd name="connsiteY1" fmla="*/ 0 h 5137150"/>
              <a:gd name="connsiteX2" fmla="*/ 3215239 w 4167739"/>
              <a:gd name="connsiteY2" fmla="*/ 5137150 h 5137150"/>
              <a:gd name="connsiteX3" fmla="*/ 0 w 4167739"/>
              <a:gd name="connsiteY3" fmla="*/ 5137150 h 5137150"/>
              <a:gd name="connsiteX4" fmla="*/ 0 w 4167739"/>
              <a:gd name="connsiteY4" fmla="*/ 0 h 513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739" h="5137150">
                <a:moveTo>
                  <a:pt x="0" y="0"/>
                </a:moveTo>
                <a:lnTo>
                  <a:pt x="4167739" y="0"/>
                </a:lnTo>
                <a:lnTo>
                  <a:pt x="3215239" y="5137150"/>
                </a:lnTo>
                <a:lnTo>
                  <a:pt x="0" y="5137150"/>
                </a:lnTo>
                <a:lnTo>
                  <a:pt x="0" y="0"/>
                </a:lnTo>
                <a:close/>
              </a:path>
            </a:pathLst>
          </a:custGeom>
          <a:solidFill>
            <a:schemeClr val="tx2">
              <a:lumMod val="10000"/>
              <a:lumOff val="90000"/>
            </a:schemeClr>
          </a:solidFill>
          <a:ln w="19050">
            <a:noFill/>
          </a:ln>
        </p:spPr>
        <p:txBody>
          <a:bodyPr lIns="0" tIns="91440" rIns="0" bIns="118872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99045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55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7"/>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1"/>
            <a:ext cx="11132152"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4328160"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8116233" y="1925052"/>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7" name="Picture Placeholder 7"/>
          <p:cNvSpPr>
            <a:spLocks noGrp="1"/>
          </p:cNvSpPr>
          <p:nvPr>
            <p:ph type="pic" sz="quarter" idx="16" hasCustomPrompt="1"/>
          </p:nvPr>
        </p:nvSpPr>
        <p:spPr>
          <a:xfrm>
            <a:off x="4328160"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7" hasCustomPrompt="1"/>
          </p:nvPr>
        </p:nvSpPr>
        <p:spPr>
          <a:xfrm>
            <a:off x="533665"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8" hasCustomPrompt="1"/>
          </p:nvPr>
        </p:nvSpPr>
        <p:spPr>
          <a:xfrm>
            <a:off x="8116233" y="4334843"/>
            <a:ext cx="3535680" cy="1694448"/>
          </a:xfrm>
          <a:prstGeom prst="flowChartDocument">
            <a:avLst/>
          </a:prstGeom>
          <a:solidFill>
            <a:schemeClr val="tx2">
              <a:lumMod val="10000"/>
              <a:lumOff val="90000"/>
            </a:schemeClr>
          </a:solidFill>
          <a:ln w="19050">
            <a:noFill/>
          </a:ln>
        </p:spPr>
        <p:txBody>
          <a:bodyPr lIns="0" tIns="0" rIns="0" bIns="0" anchor="b"/>
          <a:lstStyle>
            <a:lvl1pPr algn="ctr" rtl="0">
              <a:buNone/>
              <a:defRPr sz="1467">
                <a:solidFill>
                  <a:schemeClr val="tx1">
                    <a:lumMod val="75000"/>
                    <a:lumOff val="25000"/>
                  </a:schemeClr>
                </a:solidFill>
              </a:defRPr>
            </a:lvl1pPr>
          </a:lstStyle>
          <a:p>
            <a:r>
              <a:rPr lang="en-US" dirty="0"/>
              <a:t>Image Holder</a:t>
            </a:r>
          </a:p>
        </p:txBody>
      </p:sp>
      <p:sp>
        <p:nvSpPr>
          <p:cNvPr id="14" name="Rectangle 13"/>
          <p:cNvSpPr/>
          <p:nvPr userDrawn="1"/>
        </p:nvSpPr>
        <p:spPr>
          <a:xfrm>
            <a:off x="533665" y="1527209"/>
            <a:ext cx="3535680" cy="397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6" name="Text Placeholder 3"/>
          <p:cNvSpPr>
            <a:spLocks noGrp="1"/>
          </p:cNvSpPr>
          <p:nvPr>
            <p:ph type="body" sz="half" idx="19" hasCustomPrompt="1"/>
          </p:nvPr>
        </p:nvSpPr>
        <p:spPr>
          <a:xfrm>
            <a:off x="742285" y="1554601"/>
            <a:ext cx="3118440" cy="34305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17" name="Rectangle 16"/>
          <p:cNvSpPr/>
          <p:nvPr userDrawn="1"/>
        </p:nvSpPr>
        <p:spPr>
          <a:xfrm>
            <a:off x="4328160" y="1527209"/>
            <a:ext cx="3535680" cy="3978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8" name="Text Placeholder 3"/>
          <p:cNvSpPr>
            <a:spLocks noGrp="1"/>
          </p:cNvSpPr>
          <p:nvPr>
            <p:ph type="body" sz="half" idx="20" hasCustomPrompt="1"/>
          </p:nvPr>
        </p:nvSpPr>
        <p:spPr>
          <a:xfrm>
            <a:off x="4536780" y="1554601"/>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19" name="Rectangle 18"/>
          <p:cNvSpPr/>
          <p:nvPr userDrawn="1"/>
        </p:nvSpPr>
        <p:spPr>
          <a:xfrm>
            <a:off x="8116233" y="1527209"/>
            <a:ext cx="3535680" cy="3978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0" name="Text Placeholder 3"/>
          <p:cNvSpPr>
            <a:spLocks noGrp="1"/>
          </p:cNvSpPr>
          <p:nvPr>
            <p:ph type="body" sz="half" idx="21" hasCustomPrompt="1"/>
          </p:nvPr>
        </p:nvSpPr>
        <p:spPr>
          <a:xfrm>
            <a:off x="8324853" y="1554601"/>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21" name="Rectangle 20"/>
          <p:cNvSpPr/>
          <p:nvPr userDrawn="1"/>
        </p:nvSpPr>
        <p:spPr>
          <a:xfrm>
            <a:off x="533665" y="3937001"/>
            <a:ext cx="3535680" cy="3978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2" name="Text Placeholder 3"/>
          <p:cNvSpPr>
            <a:spLocks noGrp="1"/>
          </p:cNvSpPr>
          <p:nvPr>
            <p:ph type="body" sz="half" idx="22" hasCustomPrompt="1"/>
          </p:nvPr>
        </p:nvSpPr>
        <p:spPr>
          <a:xfrm>
            <a:off x="742285" y="3964393"/>
            <a:ext cx="3118440" cy="343059"/>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23" name="Rectangle 22"/>
          <p:cNvSpPr/>
          <p:nvPr userDrawn="1"/>
        </p:nvSpPr>
        <p:spPr>
          <a:xfrm>
            <a:off x="4328160" y="3937001"/>
            <a:ext cx="3535680" cy="3978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4" name="Text Placeholder 3"/>
          <p:cNvSpPr>
            <a:spLocks noGrp="1"/>
          </p:cNvSpPr>
          <p:nvPr>
            <p:ph type="body" sz="half" idx="23" hasCustomPrompt="1"/>
          </p:nvPr>
        </p:nvSpPr>
        <p:spPr>
          <a:xfrm>
            <a:off x="4536780" y="3964393"/>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25" name="Rectangle 24"/>
          <p:cNvSpPr/>
          <p:nvPr userDrawn="1"/>
        </p:nvSpPr>
        <p:spPr>
          <a:xfrm>
            <a:off x="8116233" y="3937001"/>
            <a:ext cx="3535680" cy="3978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6" name="Text Placeholder 3"/>
          <p:cNvSpPr>
            <a:spLocks noGrp="1"/>
          </p:cNvSpPr>
          <p:nvPr>
            <p:ph type="body" sz="half" idx="24" hasCustomPrompt="1"/>
          </p:nvPr>
        </p:nvSpPr>
        <p:spPr>
          <a:xfrm>
            <a:off x="8324853" y="3964393"/>
            <a:ext cx="3118440" cy="343059"/>
          </a:xfrm>
          <a:prstGeom prst="rect">
            <a:avLst/>
          </a:prstGeom>
        </p:spPr>
        <p:txBody>
          <a:bodyPr wrap="square" lIns="0" tIns="0" rIns="0" bIns="0" anchor="ctr">
            <a:noAutofit/>
          </a:bodyPr>
          <a:lstStyle>
            <a:lvl1pPr marL="0" indent="0" algn="ctr" rtl="0">
              <a:buNone/>
              <a:defRPr sz="1600"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Tree>
    <p:extLst>
      <p:ext uri="{BB962C8B-B14F-4D97-AF65-F5344CB8AC3E}">
        <p14:creationId xmlns:p14="http://schemas.microsoft.com/office/powerpoint/2010/main" val="85309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wipe(left)">
                                      <p:cBhvr>
                                        <p:cTn id="14" dur="500"/>
                                        <p:tgtEl>
                                          <p:spTgt spid="16">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wipe(left)">
                                      <p:cBhvr>
                                        <p:cTn id="25" dur="500"/>
                                        <p:tgtEl>
                                          <p:spTgt spid="18">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wipe(left)">
                                      <p:cBhvr>
                                        <p:cTn id="36" dur="500"/>
                                        <p:tgtEl>
                                          <p:spTgt spid="20">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wipe(left)">
                                      <p:cBhvr>
                                        <p:cTn id="47" dur="500"/>
                                        <p:tgtEl>
                                          <p:spTgt spid="22">
                                            <p:txEl>
                                              <p:pRg st="0" end="0"/>
                                            </p:txEl>
                                          </p:spTgt>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down)">
                                      <p:cBhvr>
                                        <p:cTn id="51" dur="500"/>
                                        <p:tgtEl>
                                          <p:spTgt spid="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4">
                                            <p:txEl>
                                              <p:pRg st="0" end="0"/>
                                            </p:txEl>
                                          </p:spTgt>
                                        </p:tgtEl>
                                        <p:attrNameLst>
                                          <p:attrName>style.visibility</p:attrName>
                                        </p:attrNameLst>
                                      </p:cBhvr>
                                      <p:to>
                                        <p:strVal val="visible"/>
                                      </p:to>
                                    </p:set>
                                    <p:animEffect transition="in" filter="wipe(left)">
                                      <p:cBhvr>
                                        <p:cTn id="58" dur="500"/>
                                        <p:tgtEl>
                                          <p:spTgt spid="24">
                                            <p:txEl>
                                              <p:pRg st="0" end="0"/>
                                            </p:txEl>
                                          </p:spTgt>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6">
                                            <p:txEl>
                                              <p:pRg st="0" end="0"/>
                                            </p:txEl>
                                          </p:spTgt>
                                        </p:tgtEl>
                                        <p:attrNameLst>
                                          <p:attrName>style.visibility</p:attrName>
                                        </p:attrNameLst>
                                      </p:cBhvr>
                                      <p:to>
                                        <p:strVal val="visible"/>
                                      </p:to>
                                    </p:set>
                                    <p:animEffect transition="in" filter="wipe(left)">
                                      <p:cBhvr>
                                        <p:cTn id="69"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7" grpId="0" animBg="1"/>
      <p:bldP spid="8" grpId="0" animBg="1"/>
      <p:bldP spid="12" grpId="0" animBg="1"/>
      <p:bldP spid="14" grpId="0" animBg="1"/>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animBg="1"/>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21" grpId="0" animBg="1"/>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animBg="1"/>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animBg="1"/>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56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7"/>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1"/>
            <a:ext cx="11132152"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9" name="Picture Placeholder 7"/>
          <p:cNvSpPr>
            <a:spLocks noGrp="1"/>
          </p:cNvSpPr>
          <p:nvPr>
            <p:ph type="pic" sz="quarter" idx="10" hasCustomPrompt="1"/>
          </p:nvPr>
        </p:nvSpPr>
        <p:spPr>
          <a:xfrm>
            <a:off x="6240377"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3" hasCustomPrompt="1"/>
          </p:nvPr>
        </p:nvSpPr>
        <p:spPr>
          <a:xfrm>
            <a:off x="533665"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8" name="Picture Placeholder 7"/>
          <p:cNvSpPr>
            <a:spLocks noGrp="1"/>
          </p:cNvSpPr>
          <p:nvPr>
            <p:ph type="pic" sz="quarter" idx="14" hasCustomPrompt="1"/>
          </p:nvPr>
        </p:nvSpPr>
        <p:spPr>
          <a:xfrm>
            <a:off x="3387021"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5" hasCustomPrompt="1"/>
          </p:nvPr>
        </p:nvSpPr>
        <p:spPr>
          <a:xfrm>
            <a:off x="9093733" y="1989221"/>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6" hasCustomPrompt="1"/>
          </p:nvPr>
        </p:nvSpPr>
        <p:spPr>
          <a:xfrm>
            <a:off x="6240377"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17" hasCustomPrompt="1"/>
          </p:nvPr>
        </p:nvSpPr>
        <p:spPr>
          <a:xfrm>
            <a:off x="533665"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18" hasCustomPrompt="1"/>
          </p:nvPr>
        </p:nvSpPr>
        <p:spPr>
          <a:xfrm>
            <a:off x="3387021"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7" name="Picture Placeholder 7"/>
          <p:cNvSpPr>
            <a:spLocks noGrp="1"/>
          </p:cNvSpPr>
          <p:nvPr>
            <p:ph type="pic" sz="quarter" idx="19" hasCustomPrompt="1"/>
          </p:nvPr>
        </p:nvSpPr>
        <p:spPr>
          <a:xfrm>
            <a:off x="9093733" y="4411713"/>
            <a:ext cx="2560320" cy="1617579"/>
          </a:xfrm>
          <a:prstGeom prst="flowChartDocument">
            <a:avLst/>
          </a:prstGeom>
          <a:solidFill>
            <a:schemeClr val="tx2">
              <a:lumMod val="10000"/>
              <a:lumOff val="90000"/>
            </a:schemeClr>
          </a:solidFill>
          <a:ln w="19050">
            <a:noFill/>
          </a:ln>
        </p:spPr>
        <p:txBody>
          <a:bodyPr lIns="0" tIns="91440" rIns="0" bIns="0" anchor="b"/>
          <a:lstStyle>
            <a:lvl1pPr algn="ctr" rtl="0">
              <a:buNone/>
              <a:defRPr sz="1400">
                <a:solidFill>
                  <a:schemeClr val="tx1">
                    <a:lumMod val="75000"/>
                    <a:lumOff val="25000"/>
                  </a:schemeClr>
                </a:solidFill>
              </a:defRPr>
            </a:lvl1pPr>
          </a:lstStyle>
          <a:p>
            <a:r>
              <a:rPr lang="en-US" dirty="0"/>
              <a:t>Image Holder</a:t>
            </a:r>
          </a:p>
        </p:txBody>
      </p:sp>
      <p:sp>
        <p:nvSpPr>
          <p:cNvPr id="18" name="Rectangle 17"/>
          <p:cNvSpPr/>
          <p:nvPr userDrawn="1"/>
        </p:nvSpPr>
        <p:spPr>
          <a:xfrm>
            <a:off x="533669" y="1527211"/>
            <a:ext cx="2560319" cy="462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19" name="Text Placeholder 3"/>
          <p:cNvSpPr>
            <a:spLocks noGrp="1"/>
          </p:cNvSpPr>
          <p:nvPr>
            <p:ph type="body" sz="half" idx="20" hasCustomPrompt="1"/>
          </p:nvPr>
        </p:nvSpPr>
        <p:spPr>
          <a:xfrm>
            <a:off x="711769" y="1562893"/>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20" name="Rectangle 19"/>
          <p:cNvSpPr/>
          <p:nvPr userDrawn="1"/>
        </p:nvSpPr>
        <p:spPr>
          <a:xfrm>
            <a:off x="3387025" y="1527211"/>
            <a:ext cx="2560319" cy="462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1" name="Text Placeholder 3"/>
          <p:cNvSpPr>
            <a:spLocks noGrp="1"/>
          </p:cNvSpPr>
          <p:nvPr>
            <p:ph type="body" sz="half" idx="21" hasCustomPrompt="1"/>
          </p:nvPr>
        </p:nvSpPr>
        <p:spPr>
          <a:xfrm>
            <a:off x="3565125" y="1562893"/>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22" name="Rectangle 21"/>
          <p:cNvSpPr/>
          <p:nvPr userDrawn="1"/>
        </p:nvSpPr>
        <p:spPr>
          <a:xfrm>
            <a:off x="6240379" y="1527211"/>
            <a:ext cx="2560319" cy="462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3" name="Text Placeholder 3"/>
          <p:cNvSpPr>
            <a:spLocks noGrp="1"/>
          </p:cNvSpPr>
          <p:nvPr>
            <p:ph type="body" sz="half" idx="22" hasCustomPrompt="1"/>
          </p:nvPr>
        </p:nvSpPr>
        <p:spPr>
          <a:xfrm>
            <a:off x="6418480" y="1562893"/>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24" name="Rectangle 23"/>
          <p:cNvSpPr/>
          <p:nvPr userDrawn="1"/>
        </p:nvSpPr>
        <p:spPr>
          <a:xfrm>
            <a:off x="9093737" y="1527211"/>
            <a:ext cx="2560319" cy="4620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5" name="Text Placeholder 3"/>
          <p:cNvSpPr>
            <a:spLocks noGrp="1"/>
          </p:cNvSpPr>
          <p:nvPr>
            <p:ph type="body" sz="half" idx="23" hasCustomPrompt="1"/>
          </p:nvPr>
        </p:nvSpPr>
        <p:spPr>
          <a:xfrm>
            <a:off x="9271837" y="1562893"/>
            <a:ext cx="2204115" cy="390649"/>
          </a:xfrm>
          <a:prstGeom prst="rect">
            <a:avLst/>
          </a:prstGeom>
        </p:spPr>
        <p:txBody>
          <a:bodyPr wrap="square" lIns="0" tIns="0" rIns="0" bIns="0" anchor="ctr">
            <a:noAutofit/>
          </a:bodyPr>
          <a:lstStyle>
            <a:lvl1pPr marL="0" indent="0" algn="ctr">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26" name="Rectangle 25"/>
          <p:cNvSpPr/>
          <p:nvPr userDrawn="1"/>
        </p:nvSpPr>
        <p:spPr>
          <a:xfrm>
            <a:off x="533669" y="3942618"/>
            <a:ext cx="2560319" cy="462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7" name="Text Placeholder 3"/>
          <p:cNvSpPr>
            <a:spLocks noGrp="1"/>
          </p:cNvSpPr>
          <p:nvPr>
            <p:ph type="body" sz="half" idx="24" hasCustomPrompt="1"/>
          </p:nvPr>
        </p:nvSpPr>
        <p:spPr>
          <a:xfrm>
            <a:off x="711769" y="3978300"/>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28" name="Rectangle 27"/>
          <p:cNvSpPr/>
          <p:nvPr userDrawn="1"/>
        </p:nvSpPr>
        <p:spPr>
          <a:xfrm>
            <a:off x="3387025" y="3942618"/>
            <a:ext cx="2560319" cy="462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29" name="Text Placeholder 3"/>
          <p:cNvSpPr>
            <a:spLocks noGrp="1"/>
          </p:cNvSpPr>
          <p:nvPr>
            <p:ph type="body" sz="half" idx="25" hasCustomPrompt="1"/>
          </p:nvPr>
        </p:nvSpPr>
        <p:spPr>
          <a:xfrm>
            <a:off x="3565125" y="3978300"/>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30" name="Rectangle 29"/>
          <p:cNvSpPr/>
          <p:nvPr userDrawn="1"/>
        </p:nvSpPr>
        <p:spPr>
          <a:xfrm>
            <a:off x="6240379" y="3942618"/>
            <a:ext cx="2560319" cy="462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31" name="Text Placeholder 3"/>
          <p:cNvSpPr>
            <a:spLocks noGrp="1"/>
          </p:cNvSpPr>
          <p:nvPr>
            <p:ph type="body" sz="half" idx="26" hasCustomPrompt="1"/>
          </p:nvPr>
        </p:nvSpPr>
        <p:spPr>
          <a:xfrm>
            <a:off x="6418480" y="3978300"/>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
        <p:nvSpPr>
          <p:cNvPr id="32" name="Rectangle 31"/>
          <p:cNvSpPr/>
          <p:nvPr userDrawn="1"/>
        </p:nvSpPr>
        <p:spPr>
          <a:xfrm>
            <a:off x="9093737" y="3942618"/>
            <a:ext cx="2560319" cy="462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43840" tIns="243840" rIns="243840" bIns="243840" rtlCol="0" anchor="ctr"/>
          <a:lstStyle/>
          <a:p>
            <a:endParaRPr lang="en-US" sz="1867" b="1" dirty="0">
              <a:solidFill>
                <a:srgbClr val="FFFFFF"/>
              </a:solidFill>
            </a:endParaRPr>
          </a:p>
        </p:txBody>
      </p:sp>
      <p:sp>
        <p:nvSpPr>
          <p:cNvPr id="33" name="Text Placeholder 3"/>
          <p:cNvSpPr>
            <a:spLocks noGrp="1"/>
          </p:cNvSpPr>
          <p:nvPr>
            <p:ph type="body" sz="half" idx="27" hasCustomPrompt="1"/>
          </p:nvPr>
        </p:nvSpPr>
        <p:spPr>
          <a:xfrm>
            <a:off x="9271837" y="3978300"/>
            <a:ext cx="2204115" cy="390649"/>
          </a:xfrm>
          <a:prstGeom prst="rect">
            <a:avLst/>
          </a:prstGeom>
        </p:spPr>
        <p:txBody>
          <a:bodyPr wrap="square" lIns="0" tIns="0" rIns="0" bIns="0" anchor="ctr">
            <a:noAutofit/>
          </a:bodyPr>
          <a:lstStyle>
            <a:lvl1pPr marL="0" indent="0" algn="ctr" rtl="0">
              <a:buNone/>
              <a:defRPr sz="1467" b="1" baseline="0">
                <a:solidFill>
                  <a:schemeClr val="bg1"/>
                </a:solidFill>
              </a:defRPr>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TITLE GOES HERE</a:t>
            </a:r>
          </a:p>
        </p:txBody>
      </p:sp>
    </p:spTree>
    <p:extLst>
      <p:ext uri="{BB962C8B-B14F-4D97-AF65-F5344CB8AC3E}">
        <p14:creationId xmlns:p14="http://schemas.microsoft.com/office/powerpoint/2010/main" val="413902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wipe(left)">
                                      <p:cBhvr>
                                        <p:cTn id="14" dur="500"/>
                                        <p:tgtEl>
                                          <p:spTgt spid="19">
                                            <p:txEl>
                                              <p:pRg st="0" end="0"/>
                                            </p:txEl>
                                          </p:spTgt>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wipe(left)">
                                      <p:cBhvr>
                                        <p:cTn id="25" dur="500"/>
                                        <p:tgtEl>
                                          <p:spTgt spid="21">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up)">
                                      <p:cBhvr>
                                        <p:cTn id="32" dur="500"/>
                                        <p:tgtEl>
                                          <p:spTgt spid="22"/>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wipe(left)">
                                      <p:cBhvr>
                                        <p:cTn id="36" dur="500"/>
                                        <p:tgtEl>
                                          <p:spTgt spid="23">
                                            <p:txEl>
                                              <p:pRg st="0" end="0"/>
                                            </p:txEl>
                                          </p:spTgt>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500"/>
                                        <p:tgtEl>
                                          <p:spTgt spid="24"/>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wipe(left)">
                                      <p:cBhvr>
                                        <p:cTn id="47" dur="500"/>
                                        <p:tgtEl>
                                          <p:spTgt spid="25">
                                            <p:txEl>
                                              <p:pRg st="0" end="0"/>
                                            </p:txEl>
                                          </p:spTgt>
                                        </p:tgtEl>
                                      </p:cBhvr>
                                    </p:animEffect>
                                  </p:childTnLst>
                                </p:cTn>
                              </p:par>
                            </p:childTnLst>
                          </p:cTn>
                        </p:par>
                        <p:par>
                          <p:cTn id="48" fill="hold">
                            <p:stCondLst>
                              <p:cond delay="4000"/>
                            </p:stCondLst>
                            <p:childTnLst>
                              <p:par>
                                <p:cTn id="49" presetID="22" presetClass="entr" presetSubtype="4"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up)">
                                      <p:cBhvr>
                                        <p:cTn id="54" dur="500"/>
                                        <p:tgtEl>
                                          <p:spTgt spid="26"/>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wipe(left)">
                                      <p:cBhvr>
                                        <p:cTn id="58" dur="500"/>
                                        <p:tgtEl>
                                          <p:spTgt spid="27">
                                            <p:txEl>
                                              <p:pRg st="0" end="0"/>
                                            </p:txEl>
                                          </p:spTgt>
                                        </p:tgtEl>
                                      </p:cBhvr>
                                    </p:animEffect>
                                  </p:childTnLst>
                                </p:cTn>
                              </p:par>
                            </p:childTnLst>
                          </p:cTn>
                        </p:par>
                        <p:par>
                          <p:cTn id="59" fill="hold">
                            <p:stCondLst>
                              <p:cond delay="5000"/>
                            </p:stCondLst>
                            <p:childTnLst>
                              <p:par>
                                <p:cTn id="60" presetID="22" presetClass="entr" presetSubtype="4"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up)">
                                      <p:cBhvr>
                                        <p:cTn id="65" dur="500"/>
                                        <p:tgtEl>
                                          <p:spTgt spid="28"/>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29">
                                            <p:txEl>
                                              <p:pRg st="0" end="0"/>
                                            </p:txEl>
                                          </p:spTgt>
                                        </p:tgtEl>
                                        <p:attrNameLst>
                                          <p:attrName>style.visibility</p:attrName>
                                        </p:attrNameLst>
                                      </p:cBhvr>
                                      <p:to>
                                        <p:strVal val="visible"/>
                                      </p:to>
                                    </p:set>
                                    <p:animEffect transition="in" filter="wipe(left)">
                                      <p:cBhvr>
                                        <p:cTn id="69" dur="500"/>
                                        <p:tgtEl>
                                          <p:spTgt spid="29">
                                            <p:txEl>
                                              <p:pRg st="0" end="0"/>
                                            </p:txEl>
                                          </p:spTgt>
                                        </p:tgtEl>
                                      </p:cBhvr>
                                    </p:animEffect>
                                  </p:childTnLst>
                                </p:cTn>
                              </p:par>
                            </p:childTnLst>
                          </p:cTn>
                        </p:par>
                        <p:par>
                          <p:cTn id="70" fill="hold">
                            <p:stCondLst>
                              <p:cond delay="6000"/>
                            </p:stCondLst>
                            <p:childTnLst>
                              <p:par>
                                <p:cTn id="71" presetID="22" presetClass="entr" presetSubtype="4"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500"/>
                                        <p:tgtEl>
                                          <p:spTgt spid="12"/>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up)">
                                      <p:cBhvr>
                                        <p:cTn id="76" dur="500"/>
                                        <p:tgtEl>
                                          <p:spTgt spid="30"/>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31">
                                            <p:txEl>
                                              <p:pRg st="0" end="0"/>
                                            </p:txEl>
                                          </p:spTgt>
                                        </p:tgtEl>
                                        <p:attrNameLst>
                                          <p:attrName>style.visibility</p:attrName>
                                        </p:attrNameLst>
                                      </p:cBhvr>
                                      <p:to>
                                        <p:strVal val="visible"/>
                                      </p:to>
                                    </p:set>
                                    <p:animEffect transition="in" filter="wipe(left)">
                                      <p:cBhvr>
                                        <p:cTn id="80" dur="500"/>
                                        <p:tgtEl>
                                          <p:spTgt spid="31">
                                            <p:txEl>
                                              <p:pRg st="0" end="0"/>
                                            </p:txEl>
                                          </p:spTgt>
                                        </p:tgtEl>
                                      </p:cBhvr>
                                    </p:animEffect>
                                  </p:childTnLst>
                                </p:cTn>
                              </p:par>
                            </p:childTnLst>
                          </p:cTn>
                        </p:par>
                        <p:par>
                          <p:cTn id="81" fill="hold">
                            <p:stCondLst>
                              <p:cond delay="7000"/>
                            </p:stCondLst>
                            <p:childTnLst>
                              <p:par>
                                <p:cTn id="82" presetID="22" presetClass="entr" presetSubtype="4"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down)">
                                      <p:cBhvr>
                                        <p:cTn id="84" dur="500"/>
                                        <p:tgtEl>
                                          <p:spTgt spid="17"/>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up)">
                                      <p:cBhvr>
                                        <p:cTn id="87" dur="500"/>
                                        <p:tgtEl>
                                          <p:spTgt spid="32"/>
                                        </p:tgtEl>
                                      </p:cBhvr>
                                    </p:animEffect>
                                  </p:childTnLst>
                                </p:cTn>
                              </p:par>
                            </p:childTnLst>
                          </p:cTn>
                        </p:par>
                        <p:par>
                          <p:cTn id="88" fill="hold">
                            <p:stCondLst>
                              <p:cond delay="7500"/>
                            </p:stCondLst>
                            <p:childTnLst>
                              <p:par>
                                <p:cTn id="89" presetID="22" presetClass="entr" presetSubtype="8" fill="hold" grpId="0" nodeType="afterEffect">
                                  <p:stCondLst>
                                    <p:cond delay="0"/>
                                  </p:stCondLst>
                                  <p:childTnLst>
                                    <p:set>
                                      <p:cBhvr>
                                        <p:cTn id="90" dur="1" fill="hold">
                                          <p:stCondLst>
                                            <p:cond delay="0"/>
                                          </p:stCondLst>
                                        </p:cTn>
                                        <p:tgtEl>
                                          <p:spTgt spid="33">
                                            <p:txEl>
                                              <p:pRg st="0" end="0"/>
                                            </p:txEl>
                                          </p:spTgt>
                                        </p:tgtEl>
                                        <p:attrNameLst>
                                          <p:attrName>style.visibility</p:attrName>
                                        </p:attrNameLst>
                                      </p:cBhvr>
                                      <p:to>
                                        <p:strVal val="visible"/>
                                      </p:to>
                                    </p:set>
                                    <p:animEffect transition="in" filter="wipe(left)">
                                      <p:cBhvr>
                                        <p:cTn id="91"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 grpId="0" animBg="1"/>
      <p:bldP spid="13" grpId="0" animBg="1"/>
      <p:bldP spid="12" grpId="0" animBg="1"/>
      <p:bldP spid="14" grpId="0" animBg="1"/>
      <p:bldP spid="16" grpId="0" animBg="1"/>
      <p:bldP spid="17" grpId="0" animBg="1"/>
      <p:bldP spid="18" grpId="0" animBg="1"/>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animBg="1"/>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animBg="1"/>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4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5" name="Text Placeholder 3"/>
          <p:cNvSpPr>
            <a:spLocks noGrp="1"/>
          </p:cNvSpPr>
          <p:nvPr>
            <p:ph type="body" sz="half" idx="2" hasCustomPrompt="1"/>
          </p:nvPr>
        </p:nvSpPr>
        <p:spPr>
          <a:xfrm>
            <a:off x="508000" y="1026697"/>
            <a:ext cx="11140661"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6" name="Title 13"/>
          <p:cNvSpPr>
            <a:spLocks noGrp="1"/>
          </p:cNvSpPr>
          <p:nvPr>
            <p:ph type="title" hasCustomPrompt="1"/>
          </p:nvPr>
        </p:nvSpPr>
        <p:spPr>
          <a:xfrm>
            <a:off x="508000" y="450251"/>
            <a:ext cx="11140661"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19" name="Picture Placeholder 7"/>
          <p:cNvSpPr>
            <a:spLocks noGrp="1"/>
          </p:cNvSpPr>
          <p:nvPr>
            <p:ph type="pic" sz="quarter" idx="12" hasCustomPrompt="1"/>
          </p:nvPr>
        </p:nvSpPr>
        <p:spPr>
          <a:xfrm>
            <a:off x="2031187"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0" name="Picture Placeholder 7"/>
          <p:cNvSpPr>
            <a:spLocks noGrp="1"/>
          </p:cNvSpPr>
          <p:nvPr>
            <p:ph type="pic" sz="quarter" idx="13" hasCustomPrompt="1"/>
          </p:nvPr>
        </p:nvSpPr>
        <p:spPr>
          <a:xfrm>
            <a:off x="6093560"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14" hasCustomPrompt="1"/>
          </p:nvPr>
        </p:nvSpPr>
        <p:spPr>
          <a:xfrm>
            <a:off x="4062373" y="1752867"/>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3" name="Picture Placeholder 7"/>
          <p:cNvSpPr>
            <a:spLocks noGrp="1"/>
          </p:cNvSpPr>
          <p:nvPr>
            <p:ph type="pic" sz="quarter" idx="15" hasCustomPrompt="1"/>
          </p:nvPr>
        </p:nvSpPr>
        <p:spPr>
          <a:xfrm>
            <a:off x="8124747"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0" name="Picture Placeholder 7"/>
          <p:cNvSpPr>
            <a:spLocks noGrp="1"/>
          </p:cNvSpPr>
          <p:nvPr>
            <p:ph type="pic" sz="quarter" idx="16" hasCustomPrompt="1"/>
          </p:nvPr>
        </p:nvSpPr>
        <p:spPr>
          <a:xfrm>
            <a:off x="10155936" y="1752867"/>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1" name="Picture Placeholder 7"/>
          <p:cNvSpPr>
            <a:spLocks noGrp="1"/>
          </p:cNvSpPr>
          <p:nvPr>
            <p:ph type="pic" sz="quarter" idx="17" hasCustomPrompt="1"/>
          </p:nvPr>
        </p:nvSpPr>
        <p:spPr>
          <a:xfrm>
            <a:off x="0"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2" name="Picture Placeholder 7"/>
          <p:cNvSpPr>
            <a:spLocks noGrp="1"/>
          </p:cNvSpPr>
          <p:nvPr>
            <p:ph type="pic" sz="quarter" idx="18" hasCustomPrompt="1"/>
          </p:nvPr>
        </p:nvSpPr>
        <p:spPr>
          <a:xfrm>
            <a:off x="2031187"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3" name="Picture Placeholder 7"/>
          <p:cNvSpPr>
            <a:spLocks noGrp="1"/>
          </p:cNvSpPr>
          <p:nvPr>
            <p:ph type="pic" sz="quarter" idx="19" hasCustomPrompt="1"/>
          </p:nvPr>
        </p:nvSpPr>
        <p:spPr>
          <a:xfrm>
            <a:off x="6093560"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4" name="Picture Placeholder 7"/>
          <p:cNvSpPr>
            <a:spLocks noGrp="1"/>
          </p:cNvSpPr>
          <p:nvPr>
            <p:ph type="pic" sz="quarter" idx="20" hasCustomPrompt="1"/>
          </p:nvPr>
        </p:nvSpPr>
        <p:spPr>
          <a:xfrm>
            <a:off x="4062373" y="3752355"/>
            <a:ext cx="2036064" cy="1999488"/>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5" name="Picture Placeholder 7"/>
          <p:cNvSpPr>
            <a:spLocks noGrp="1"/>
          </p:cNvSpPr>
          <p:nvPr>
            <p:ph type="pic" sz="quarter" idx="21" hasCustomPrompt="1"/>
          </p:nvPr>
        </p:nvSpPr>
        <p:spPr>
          <a:xfrm>
            <a:off x="8124747"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6" name="Picture Placeholder 7"/>
          <p:cNvSpPr>
            <a:spLocks noGrp="1"/>
          </p:cNvSpPr>
          <p:nvPr>
            <p:ph type="pic" sz="quarter" idx="22" hasCustomPrompt="1"/>
          </p:nvPr>
        </p:nvSpPr>
        <p:spPr>
          <a:xfrm>
            <a:off x="10155936" y="3752355"/>
            <a:ext cx="2036064" cy="1999488"/>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164610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400" fill="hold"/>
                                        <p:tgtEl>
                                          <p:spTgt spid="9"/>
                                        </p:tgtEl>
                                        <p:attrNameLst>
                                          <p:attrName>ppt_w</p:attrName>
                                        </p:attrNameLst>
                                      </p:cBhvr>
                                      <p:tavLst>
                                        <p:tav tm="0">
                                          <p:val>
                                            <p:fltVal val="0"/>
                                          </p:val>
                                        </p:tav>
                                        <p:tav tm="100000">
                                          <p:val>
                                            <p:strVal val="#ppt_w"/>
                                          </p:val>
                                        </p:tav>
                                      </p:tavLst>
                                    </p:anim>
                                    <p:anim calcmode="lin" valueType="num">
                                      <p:cBhvr>
                                        <p:cTn id="8" dur="400" fill="hold"/>
                                        <p:tgtEl>
                                          <p:spTgt spid="9"/>
                                        </p:tgtEl>
                                        <p:attrNameLst>
                                          <p:attrName>ppt_h</p:attrName>
                                        </p:attrNameLst>
                                      </p:cBhvr>
                                      <p:tavLst>
                                        <p:tav tm="0">
                                          <p:val>
                                            <p:fltVal val="0"/>
                                          </p:val>
                                        </p:tav>
                                        <p:tav tm="100000">
                                          <p:val>
                                            <p:strVal val="#ppt_h"/>
                                          </p:val>
                                        </p:tav>
                                      </p:tavLst>
                                    </p:anim>
                                    <p:animEffect transition="in" filter="fade">
                                      <p:cBhvr>
                                        <p:cTn id="9" dur="400"/>
                                        <p:tgtEl>
                                          <p:spTgt spid="9"/>
                                        </p:tgtEl>
                                      </p:cBhvr>
                                    </p:animEffect>
                                  </p:childTnLst>
                                </p:cTn>
                              </p:par>
                            </p:childTnLst>
                          </p:cTn>
                        </p:par>
                        <p:par>
                          <p:cTn id="10" fill="hold">
                            <p:stCondLst>
                              <p:cond delay="4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400" fill="hold"/>
                                        <p:tgtEl>
                                          <p:spTgt spid="11"/>
                                        </p:tgtEl>
                                        <p:attrNameLst>
                                          <p:attrName>ppt_w</p:attrName>
                                        </p:attrNameLst>
                                      </p:cBhvr>
                                      <p:tavLst>
                                        <p:tav tm="0">
                                          <p:val>
                                            <p:fltVal val="0"/>
                                          </p:val>
                                        </p:tav>
                                        <p:tav tm="100000">
                                          <p:val>
                                            <p:strVal val="#ppt_w"/>
                                          </p:val>
                                        </p:tav>
                                      </p:tavLst>
                                    </p:anim>
                                    <p:anim calcmode="lin" valueType="num">
                                      <p:cBhvr>
                                        <p:cTn id="14" dur="400" fill="hold"/>
                                        <p:tgtEl>
                                          <p:spTgt spid="11"/>
                                        </p:tgtEl>
                                        <p:attrNameLst>
                                          <p:attrName>ppt_h</p:attrName>
                                        </p:attrNameLst>
                                      </p:cBhvr>
                                      <p:tavLst>
                                        <p:tav tm="0">
                                          <p:val>
                                            <p:fltVal val="0"/>
                                          </p:val>
                                        </p:tav>
                                        <p:tav tm="100000">
                                          <p:val>
                                            <p:strVal val="#ppt_h"/>
                                          </p:val>
                                        </p:tav>
                                      </p:tavLst>
                                    </p:anim>
                                    <p:animEffect transition="in" filter="fade">
                                      <p:cBhvr>
                                        <p:cTn id="15" dur="400"/>
                                        <p:tgtEl>
                                          <p:spTgt spid="11"/>
                                        </p:tgtEl>
                                      </p:cBhvr>
                                    </p:animEffect>
                                  </p:childTnLst>
                                </p:cTn>
                              </p:par>
                            </p:childTnLst>
                          </p:cTn>
                        </p:par>
                        <p:par>
                          <p:cTn id="16" fill="hold">
                            <p:stCondLst>
                              <p:cond delay="8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400" fill="hold"/>
                                        <p:tgtEl>
                                          <p:spTgt spid="12"/>
                                        </p:tgtEl>
                                        <p:attrNameLst>
                                          <p:attrName>ppt_w</p:attrName>
                                        </p:attrNameLst>
                                      </p:cBhvr>
                                      <p:tavLst>
                                        <p:tav tm="0">
                                          <p:val>
                                            <p:fltVal val="0"/>
                                          </p:val>
                                        </p:tav>
                                        <p:tav tm="100000">
                                          <p:val>
                                            <p:strVal val="#ppt_w"/>
                                          </p:val>
                                        </p:tav>
                                      </p:tavLst>
                                    </p:anim>
                                    <p:anim calcmode="lin" valueType="num">
                                      <p:cBhvr>
                                        <p:cTn id="20" dur="400" fill="hold"/>
                                        <p:tgtEl>
                                          <p:spTgt spid="12"/>
                                        </p:tgtEl>
                                        <p:attrNameLst>
                                          <p:attrName>ppt_h</p:attrName>
                                        </p:attrNameLst>
                                      </p:cBhvr>
                                      <p:tavLst>
                                        <p:tav tm="0">
                                          <p:val>
                                            <p:fltVal val="0"/>
                                          </p:val>
                                        </p:tav>
                                        <p:tav tm="100000">
                                          <p:val>
                                            <p:strVal val="#ppt_h"/>
                                          </p:val>
                                        </p:tav>
                                      </p:tavLst>
                                    </p:anim>
                                    <p:animEffect transition="in" filter="fade">
                                      <p:cBhvr>
                                        <p:cTn id="21" dur="400"/>
                                        <p:tgtEl>
                                          <p:spTgt spid="12"/>
                                        </p:tgtEl>
                                      </p:cBhvr>
                                    </p:animEffect>
                                  </p:childTnLst>
                                </p:cTn>
                              </p:par>
                            </p:childTnLst>
                          </p:cTn>
                        </p:par>
                        <p:par>
                          <p:cTn id="22" fill="hold">
                            <p:stCondLst>
                              <p:cond delay="1200"/>
                            </p:stCondLst>
                            <p:childTnLst>
                              <p:par>
                                <p:cTn id="23" presetID="53" presetClass="entr" presetSubtype="16"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400" fill="hold"/>
                                        <p:tgtEl>
                                          <p:spTgt spid="19"/>
                                        </p:tgtEl>
                                        <p:attrNameLst>
                                          <p:attrName>ppt_w</p:attrName>
                                        </p:attrNameLst>
                                      </p:cBhvr>
                                      <p:tavLst>
                                        <p:tav tm="0">
                                          <p:val>
                                            <p:fltVal val="0"/>
                                          </p:val>
                                        </p:tav>
                                        <p:tav tm="100000">
                                          <p:val>
                                            <p:strVal val="#ppt_w"/>
                                          </p:val>
                                        </p:tav>
                                      </p:tavLst>
                                    </p:anim>
                                    <p:anim calcmode="lin" valueType="num">
                                      <p:cBhvr>
                                        <p:cTn id="26" dur="400" fill="hold"/>
                                        <p:tgtEl>
                                          <p:spTgt spid="19"/>
                                        </p:tgtEl>
                                        <p:attrNameLst>
                                          <p:attrName>ppt_h</p:attrName>
                                        </p:attrNameLst>
                                      </p:cBhvr>
                                      <p:tavLst>
                                        <p:tav tm="0">
                                          <p:val>
                                            <p:fltVal val="0"/>
                                          </p:val>
                                        </p:tav>
                                        <p:tav tm="100000">
                                          <p:val>
                                            <p:strVal val="#ppt_h"/>
                                          </p:val>
                                        </p:tav>
                                      </p:tavLst>
                                    </p:anim>
                                    <p:animEffect transition="in" filter="fade">
                                      <p:cBhvr>
                                        <p:cTn id="27" dur="400"/>
                                        <p:tgtEl>
                                          <p:spTgt spid="19"/>
                                        </p:tgtEl>
                                      </p:cBhvr>
                                    </p:animEffect>
                                  </p:childTnLst>
                                </p:cTn>
                              </p:par>
                            </p:childTnLst>
                          </p:cTn>
                        </p:par>
                        <p:par>
                          <p:cTn id="28" fill="hold">
                            <p:stCondLst>
                              <p:cond delay="16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400" fill="hold"/>
                                        <p:tgtEl>
                                          <p:spTgt spid="21"/>
                                        </p:tgtEl>
                                        <p:attrNameLst>
                                          <p:attrName>ppt_w</p:attrName>
                                        </p:attrNameLst>
                                      </p:cBhvr>
                                      <p:tavLst>
                                        <p:tav tm="0">
                                          <p:val>
                                            <p:fltVal val="0"/>
                                          </p:val>
                                        </p:tav>
                                        <p:tav tm="100000">
                                          <p:val>
                                            <p:strVal val="#ppt_w"/>
                                          </p:val>
                                        </p:tav>
                                      </p:tavLst>
                                    </p:anim>
                                    <p:anim calcmode="lin" valueType="num">
                                      <p:cBhvr>
                                        <p:cTn id="32" dur="400" fill="hold"/>
                                        <p:tgtEl>
                                          <p:spTgt spid="21"/>
                                        </p:tgtEl>
                                        <p:attrNameLst>
                                          <p:attrName>ppt_h</p:attrName>
                                        </p:attrNameLst>
                                      </p:cBhvr>
                                      <p:tavLst>
                                        <p:tav tm="0">
                                          <p:val>
                                            <p:fltVal val="0"/>
                                          </p:val>
                                        </p:tav>
                                        <p:tav tm="100000">
                                          <p:val>
                                            <p:strVal val="#ppt_h"/>
                                          </p:val>
                                        </p:tav>
                                      </p:tavLst>
                                    </p:anim>
                                    <p:animEffect transition="in" filter="fade">
                                      <p:cBhvr>
                                        <p:cTn id="33" dur="400"/>
                                        <p:tgtEl>
                                          <p:spTgt spid="21"/>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400" fill="hold"/>
                                        <p:tgtEl>
                                          <p:spTgt spid="14"/>
                                        </p:tgtEl>
                                        <p:attrNameLst>
                                          <p:attrName>ppt_w</p:attrName>
                                        </p:attrNameLst>
                                      </p:cBhvr>
                                      <p:tavLst>
                                        <p:tav tm="0">
                                          <p:val>
                                            <p:fltVal val="0"/>
                                          </p:val>
                                        </p:tav>
                                        <p:tav tm="100000">
                                          <p:val>
                                            <p:strVal val="#ppt_w"/>
                                          </p:val>
                                        </p:tav>
                                      </p:tavLst>
                                    </p:anim>
                                    <p:anim calcmode="lin" valueType="num">
                                      <p:cBhvr>
                                        <p:cTn id="38" dur="400" fill="hold"/>
                                        <p:tgtEl>
                                          <p:spTgt spid="14"/>
                                        </p:tgtEl>
                                        <p:attrNameLst>
                                          <p:attrName>ppt_h</p:attrName>
                                        </p:attrNameLst>
                                      </p:cBhvr>
                                      <p:tavLst>
                                        <p:tav tm="0">
                                          <p:val>
                                            <p:fltVal val="0"/>
                                          </p:val>
                                        </p:tav>
                                        <p:tav tm="100000">
                                          <p:val>
                                            <p:strVal val="#ppt_h"/>
                                          </p:val>
                                        </p:tav>
                                      </p:tavLst>
                                    </p:anim>
                                    <p:animEffect transition="in" filter="fade">
                                      <p:cBhvr>
                                        <p:cTn id="39" dur="400"/>
                                        <p:tgtEl>
                                          <p:spTgt spid="14"/>
                                        </p:tgtEl>
                                      </p:cBhvr>
                                    </p:animEffect>
                                  </p:childTnLst>
                                </p:cTn>
                              </p:par>
                            </p:childTnLst>
                          </p:cTn>
                        </p:par>
                        <p:par>
                          <p:cTn id="40" fill="hold">
                            <p:stCondLst>
                              <p:cond delay="2400"/>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400" fill="hold"/>
                                        <p:tgtEl>
                                          <p:spTgt spid="13"/>
                                        </p:tgtEl>
                                        <p:attrNameLst>
                                          <p:attrName>ppt_w</p:attrName>
                                        </p:attrNameLst>
                                      </p:cBhvr>
                                      <p:tavLst>
                                        <p:tav tm="0">
                                          <p:val>
                                            <p:fltVal val="0"/>
                                          </p:val>
                                        </p:tav>
                                        <p:tav tm="100000">
                                          <p:val>
                                            <p:strVal val="#ppt_w"/>
                                          </p:val>
                                        </p:tav>
                                      </p:tavLst>
                                    </p:anim>
                                    <p:anim calcmode="lin" valueType="num">
                                      <p:cBhvr>
                                        <p:cTn id="44" dur="400" fill="hold"/>
                                        <p:tgtEl>
                                          <p:spTgt spid="13"/>
                                        </p:tgtEl>
                                        <p:attrNameLst>
                                          <p:attrName>ppt_h</p:attrName>
                                        </p:attrNameLst>
                                      </p:cBhvr>
                                      <p:tavLst>
                                        <p:tav tm="0">
                                          <p:val>
                                            <p:fltVal val="0"/>
                                          </p:val>
                                        </p:tav>
                                        <p:tav tm="100000">
                                          <p:val>
                                            <p:strVal val="#ppt_h"/>
                                          </p:val>
                                        </p:tav>
                                      </p:tavLst>
                                    </p:anim>
                                    <p:animEffect transition="in" filter="fade">
                                      <p:cBhvr>
                                        <p:cTn id="45" dur="400"/>
                                        <p:tgtEl>
                                          <p:spTgt spid="13"/>
                                        </p:tgtEl>
                                      </p:cBhvr>
                                    </p:animEffect>
                                  </p:childTnLst>
                                </p:cTn>
                              </p:par>
                            </p:childTnLst>
                          </p:cTn>
                        </p:par>
                        <p:par>
                          <p:cTn id="46" fill="hold">
                            <p:stCondLst>
                              <p:cond delay="28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400" fill="hold"/>
                                        <p:tgtEl>
                                          <p:spTgt spid="20"/>
                                        </p:tgtEl>
                                        <p:attrNameLst>
                                          <p:attrName>ppt_w</p:attrName>
                                        </p:attrNameLst>
                                      </p:cBhvr>
                                      <p:tavLst>
                                        <p:tav tm="0">
                                          <p:val>
                                            <p:fltVal val="0"/>
                                          </p:val>
                                        </p:tav>
                                        <p:tav tm="100000">
                                          <p:val>
                                            <p:strVal val="#ppt_w"/>
                                          </p:val>
                                        </p:tav>
                                      </p:tavLst>
                                    </p:anim>
                                    <p:anim calcmode="lin" valueType="num">
                                      <p:cBhvr>
                                        <p:cTn id="50" dur="400" fill="hold"/>
                                        <p:tgtEl>
                                          <p:spTgt spid="20"/>
                                        </p:tgtEl>
                                        <p:attrNameLst>
                                          <p:attrName>ppt_h</p:attrName>
                                        </p:attrNameLst>
                                      </p:cBhvr>
                                      <p:tavLst>
                                        <p:tav tm="0">
                                          <p:val>
                                            <p:fltVal val="0"/>
                                          </p:val>
                                        </p:tav>
                                        <p:tav tm="100000">
                                          <p:val>
                                            <p:strVal val="#ppt_h"/>
                                          </p:val>
                                        </p:tav>
                                      </p:tavLst>
                                    </p:anim>
                                    <p:animEffect transition="in" filter="fade">
                                      <p:cBhvr>
                                        <p:cTn id="51" dur="400"/>
                                        <p:tgtEl>
                                          <p:spTgt spid="20"/>
                                        </p:tgtEl>
                                      </p:cBhvr>
                                    </p:animEffect>
                                  </p:childTnLst>
                                </p:cTn>
                              </p:par>
                            </p:childTnLst>
                          </p:cTn>
                        </p:par>
                        <p:par>
                          <p:cTn id="52" fill="hold">
                            <p:stCondLst>
                              <p:cond delay="3200"/>
                            </p:stCondLst>
                            <p:childTnLst>
                              <p:par>
                                <p:cTn id="53" presetID="53" presetClass="entr" presetSubtype="16"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400" fill="hold"/>
                                        <p:tgtEl>
                                          <p:spTgt spid="23"/>
                                        </p:tgtEl>
                                        <p:attrNameLst>
                                          <p:attrName>ppt_w</p:attrName>
                                        </p:attrNameLst>
                                      </p:cBhvr>
                                      <p:tavLst>
                                        <p:tav tm="0">
                                          <p:val>
                                            <p:fltVal val="0"/>
                                          </p:val>
                                        </p:tav>
                                        <p:tav tm="100000">
                                          <p:val>
                                            <p:strVal val="#ppt_w"/>
                                          </p:val>
                                        </p:tav>
                                      </p:tavLst>
                                    </p:anim>
                                    <p:anim calcmode="lin" valueType="num">
                                      <p:cBhvr>
                                        <p:cTn id="56" dur="400" fill="hold"/>
                                        <p:tgtEl>
                                          <p:spTgt spid="23"/>
                                        </p:tgtEl>
                                        <p:attrNameLst>
                                          <p:attrName>ppt_h</p:attrName>
                                        </p:attrNameLst>
                                      </p:cBhvr>
                                      <p:tavLst>
                                        <p:tav tm="0">
                                          <p:val>
                                            <p:fltVal val="0"/>
                                          </p:val>
                                        </p:tav>
                                        <p:tav tm="100000">
                                          <p:val>
                                            <p:strVal val="#ppt_h"/>
                                          </p:val>
                                        </p:tav>
                                      </p:tavLst>
                                    </p:anim>
                                    <p:animEffect transition="in" filter="fade">
                                      <p:cBhvr>
                                        <p:cTn id="57" dur="400"/>
                                        <p:tgtEl>
                                          <p:spTgt spid="23"/>
                                        </p:tgtEl>
                                      </p:cBhvr>
                                    </p:animEffect>
                                  </p:childTnLst>
                                </p:cTn>
                              </p:par>
                            </p:childTnLst>
                          </p:cTn>
                        </p:par>
                        <p:par>
                          <p:cTn id="58" fill="hold">
                            <p:stCondLst>
                              <p:cond delay="3600"/>
                            </p:stCondLst>
                            <p:childTnLst>
                              <p:par>
                                <p:cTn id="59" presetID="53" presetClass="entr" presetSubtype="1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400" fill="hold"/>
                                        <p:tgtEl>
                                          <p:spTgt spid="15"/>
                                        </p:tgtEl>
                                        <p:attrNameLst>
                                          <p:attrName>ppt_w</p:attrName>
                                        </p:attrNameLst>
                                      </p:cBhvr>
                                      <p:tavLst>
                                        <p:tav tm="0">
                                          <p:val>
                                            <p:fltVal val="0"/>
                                          </p:val>
                                        </p:tav>
                                        <p:tav tm="100000">
                                          <p:val>
                                            <p:strVal val="#ppt_w"/>
                                          </p:val>
                                        </p:tav>
                                      </p:tavLst>
                                    </p:anim>
                                    <p:anim calcmode="lin" valueType="num">
                                      <p:cBhvr>
                                        <p:cTn id="62" dur="400" fill="hold"/>
                                        <p:tgtEl>
                                          <p:spTgt spid="15"/>
                                        </p:tgtEl>
                                        <p:attrNameLst>
                                          <p:attrName>ppt_h</p:attrName>
                                        </p:attrNameLst>
                                      </p:cBhvr>
                                      <p:tavLst>
                                        <p:tav tm="0">
                                          <p:val>
                                            <p:fltVal val="0"/>
                                          </p:val>
                                        </p:tav>
                                        <p:tav tm="100000">
                                          <p:val>
                                            <p:strVal val="#ppt_h"/>
                                          </p:val>
                                        </p:tav>
                                      </p:tavLst>
                                    </p:anim>
                                    <p:animEffect transition="in" filter="fade">
                                      <p:cBhvr>
                                        <p:cTn id="63" dur="400"/>
                                        <p:tgtEl>
                                          <p:spTgt spid="15"/>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400" fill="hold"/>
                                        <p:tgtEl>
                                          <p:spTgt spid="16"/>
                                        </p:tgtEl>
                                        <p:attrNameLst>
                                          <p:attrName>ppt_w</p:attrName>
                                        </p:attrNameLst>
                                      </p:cBhvr>
                                      <p:tavLst>
                                        <p:tav tm="0">
                                          <p:val>
                                            <p:fltVal val="0"/>
                                          </p:val>
                                        </p:tav>
                                        <p:tav tm="100000">
                                          <p:val>
                                            <p:strVal val="#ppt_w"/>
                                          </p:val>
                                        </p:tav>
                                      </p:tavLst>
                                    </p:anim>
                                    <p:anim calcmode="lin" valueType="num">
                                      <p:cBhvr>
                                        <p:cTn id="68" dur="400" fill="hold"/>
                                        <p:tgtEl>
                                          <p:spTgt spid="16"/>
                                        </p:tgtEl>
                                        <p:attrNameLst>
                                          <p:attrName>ppt_h</p:attrName>
                                        </p:attrNameLst>
                                      </p:cBhvr>
                                      <p:tavLst>
                                        <p:tav tm="0">
                                          <p:val>
                                            <p:fltVal val="0"/>
                                          </p:val>
                                        </p:tav>
                                        <p:tav tm="100000">
                                          <p:val>
                                            <p:strVal val="#ppt_h"/>
                                          </p:val>
                                        </p:tav>
                                      </p:tavLst>
                                    </p:anim>
                                    <p:animEffect transition="in" filter="fade">
                                      <p:cBhvr>
                                        <p:cTn id="69" dur="400"/>
                                        <p:tgtEl>
                                          <p:spTgt spid="16"/>
                                        </p:tgtEl>
                                      </p:cBhvr>
                                    </p:animEffect>
                                  </p:childTnLst>
                                </p:cTn>
                              </p:par>
                            </p:childTnLst>
                          </p:cTn>
                        </p:par>
                        <p:par>
                          <p:cTn id="70" fill="hold">
                            <p:stCondLst>
                              <p:cond delay="4400"/>
                            </p:stCondLst>
                            <p:childTnLst>
                              <p:par>
                                <p:cTn id="71" presetID="53" presetClass="entr" presetSubtype="16"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400" fill="hold"/>
                                        <p:tgtEl>
                                          <p:spTgt spid="10"/>
                                        </p:tgtEl>
                                        <p:attrNameLst>
                                          <p:attrName>ppt_w</p:attrName>
                                        </p:attrNameLst>
                                      </p:cBhvr>
                                      <p:tavLst>
                                        <p:tav tm="0">
                                          <p:val>
                                            <p:fltVal val="0"/>
                                          </p:val>
                                        </p:tav>
                                        <p:tav tm="100000">
                                          <p:val>
                                            <p:strVal val="#ppt_w"/>
                                          </p:val>
                                        </p:tav>
                                      </p:tavLst>
                                    </p:anim>
                                    <p:anim calcmode="lin" valueType="num">
                                      <p:cBhvr>
                                        <p:cTn id="74" dur="400" fill="hold"/>
                                        <p:tgtEl>
                                          <p:spTgt spid="10"/>
                                        </p:tgtEl>
                                        <p:attrNameLst>
                                          <p:attrName>ppt_h</p:attrName>
                                        </p:attrNameLst>
                                      </p:cBhvr>
                                      <p:tavLst>
                                        <p:tav tm="0">
                                          <p:val>
                                            <p:fltVal val="0"/>
                                          </p:val>
                                        </p:tav>
                                        <p:tav tm="100000">
                                          <p:val>
                                            <p:strVal val="#ppt_h"/>
                                          </p:val>
                                        </p:tav>
                                      </p:tavLst>
                                    </p:anim>
                                    <p:animEffect transition="in" filter="fade">
                                      <p:cBhvr>
                                        <p:cTn id="75"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animBg="1"/>
      <p:bldP spid="21" grpId="0" animBg="1"/>
      <p:bldP spid="23" grpId="0" animBg="1"/>
      <p:bldP spid="10" grpId="0" animBg="1"/>
      <p:bldP spid="11" grpId="0" animBg="1"/>
      <p:bldP spid="12" grpId="0" animBg="1"/>
      <p:bldP spid="13" grpId="0" animBg="1"/>
      <p:bldP spid="14" grpId="0" animBg="1"/>
      <p:bldP spid="15" grpId="0" animBg="1"/>
      <p:bldP spid="16" grpId="0" animBg="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5_Image Layouts">
    <p:spTree>
      <p:nvGrpSpPr>
        <p:cNvPr id="1" name=""/>
        <p:cNvGrpSpPr/>
        <p:nvPr/>
      </p:nvGrpSpPr>
      <p:grpSpPr>
        <a:xfrm>
          <a:off x="0" y="0"/>
          <a:ext cx="0" cy="0"/>
          <a:chOff x="0" y="0"/>
          <a:chExt cx="0" cy="0"/>
        </a:xfrm>
      </p:grpSpPr>
      <p:sp>
        <p:nvSpPr>
          <p:cNvPr id="9" name="Picture Placeholder 7"/>
          <p:cNvSpPr>
            <a:spLocks noGrp="1"/>
          </p:cNvSpPr>
          <p:nvPr>
            <p:ph type="pic" sz="quarter" idx="10" hasCustomPrompt="1"/>
          </p:nvPr>
        </p:nvSpPr>
        <p:spPr>
          <a:xfrm>
            <a:off x="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8" name="Picture Placeholder 7"/>
          <p:cNvSpPr>
            <a:spLocks noGrp="1"/>
          </p:cNvSpPr>
          <p:nvPr>
            <p:ph type="pic" sz="quarter" idx="11" hasCustomPrompt="1"/>
          </p:nvPr>
        </p:nvSpPr>
        <p:spPr>
          <a:xfrm>
            <a:off x="2438400" y="2399472"/>
            <a:ext cx="2438400" cy="2401824"/>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19" name="Picture Placeholder 7"/>
          <p:cNvSpPr>
            <a:spLocks noGrp="1"/>
          </p:cNvSpPr>
          <p:nvPr>
            <p:ph type="pic" sz="quarter" idx="12" hasCustomPrompt="1"/>
          </p:nvPr>
        </p:nvSpPr>
        <p:spPr>
          <a:xfrm>
            <a:off x="487680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0" name="Picture Placeholder 7"/>
          <p:cNvSpPr>
            <a:spLocks noGrp="1"/>
          </p:cNvSpPr>
          <p:nvPr>
            <p:ph type="pic" sz="quarter" idx="13" hasCustomPrompt="1"/>
          </p:nvPr>
        </p:nvSpPr>
        <p:spPr>
          <a:xfrm>
            <a:off x="7315200" y="2399472"/>
            <a:ext cx="2438400" cy="2401824"/>
          </a:xfrm>
          <a:prstGeom prst="rect">
            <a:avLst/>
          </a:prstGeom>
          <a:solidFill>
            <a:schemeClr val="bg1">
              <a:lumMod val="85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21" name="Picture Placeholder 7"/>
          <p:cNvSpPr>
            <a:spLocks noGrp="1"/>
          </p:cNvSpPr>
          <p:nvPr>
            <p:ph type="pic" sz="quarter" idx="14" hasCustomPrompt="1"/>
          </p:nvPr>
        </p:nvSpPr>
        <p:spPr>
          <a:xfrm>
            <a:off x="9753600" y="0"/>
            <a:ext cx="2438400" cy="2401824"/>
          </a:xfrm>
          <a:prstGeom prst="rect">
            <a:avLst/>
          </a:prstGeom>
          <a:solidFill>
            <a:schemeClr val="tx2">
              <a:lumMod val="10000"/>
              <a:lumOff val="90000"/>
            </a:schemeClr>
          </a:solidFill>
          <a:ln w="19050">
            <a:noFill/>
          </a:ln>
        </p:spPr>
        <p:txBody>
          <a:bodyPr lIns="0" tIns="91440" rIns="0" bIns="365760" anchor="b"/>
          <a:lstStyle>
            <a:lvl1pPr algn="ctr" rtl="0">
              <a:buNone/>
              <a:defRPr sz="1467">
                <a:solidFill>
                  <a:schemeClr val="tx1">
                    <a:lumMod val="75000"/>
                    <a:lumOff val="25000"/>
                  </a:schemeClr>
                </a:solidFill>
              </a:defRPr>
            </a:lvl1pPr>
          </a:lstStyle>
          <a:p>
            <a:r>
              <a:rPr lang="en-US" dirty="0"/>
              <a:t>Image Holder</a:t>
            </a:r>
          </a:p>
        </p:txBody>
      </p:sp>
      <p:sp>
        <p:nvSpPr>
          <p:cNvPr id="7" name="Rectangle 6"/>
          <p:cNvSpPr/>
          <p:nvPr userDrawn="1"/>
        </p:nvSpPr>
        <p:spPr>
          <a:xfrm>
            <a:off x="0" y="2405229"/>
            <a:ext cx="2438400" cy="2396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8" name="Rectangle 7"/>
          <p:cNvSpPr/>
          <p:nvPr userDrawn="1"/>
        </p:nvSpPr>
        <p:spPr>
          <a:xfrm>
            <a:off x="4876800" y="2405229"/>
            <a:ext cx="2438400" cy="23960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0" name="Rectangle 9"/>
          <p:cNvSpPr/>
          <p:nvPr userDrawn="1"/>
        </p:nvSpPr>
        <p:spPr>
          <a:xfrm>
            <a:off x="9753600" y="2405229"/>
            <a:ext cx="2438400" cy="23960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1" name="Rectangle 10"/>
          <p:cNvSpPr/>
          <p:nvPr userDrawn="1"/>
        </p:nvSpPr>
        <p:spPr>
          <a:xfrm>
            <a:off x="2438400" y="1"/>
            <a:ext cx="2438400" cy="2396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2" name="Rectangle 11"/>
          <p:cNvSpPr/>
          <p:nvPr userDrawn="1"/>
        </p:nvSpPr>
        <p:spPr>
          <a:xfrm>
            <a:off x="7315200" y="1"/>
            <a:ext cx="2438400" cy="23960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3" name="Text Placeholder 3"/>
          <p:cNvSpPr>
            <a:spLocks noGrp="1"/>
          </p:cNvSpPr>
          <p:nvPr>
            <p:ph type="body" sz="quarter" idx="18" hasCustomPrompt="1"/>
          </p:nvPr>
        </p:nvSpPr>
        <p:spPr>
          <a:xfrm>
            <a:off x="2519485" y="331839"/>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14" name="Text Placeholder 3"/>
          <p:cNvSpPr>
            <a:spLocks noGrp="1"/>
          </p:cNvSpPr>
          <p:nvPr>
            <p:ph type="body" sz="quarter" idx="19" hasCustomPrompt="1"/>
          </p:nvPr>
        </p:nvSpPr>
        <p:spPr>
          <a:xfrm>
            <a:off x="2519485" y="584820"/>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15" name="Text Placeholder 3"/>
          <p:cNvSpPr>
            <a:spLocks noGrp="1"/>
          </p:cNvSpPr>
          <p:nvPr>
            <p:ph type="body" sz="quarter" idx="20" hasCustomPrompt="1"/>
          </p:nvPr>
        </p:nvSpPr>
        <p:spPr>
          <a:xfrm>
            <a:off x="85212"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16" name="Text Placeholder 3"/>
          <p:cNvSpPr>
            <a:spLocks noGrp="1"/>
          </p:cNvSpPr>
          <p:nvPr>
            <p:ph type="body" sz="quarter" idx="21" hasCustomPrompt="1"/>
          </p:nvPr>
        </p:nvSpPr>
        <p:spPr>
          <a:xfrm>
            <a:off x="85212"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17" name="Text Placeholder 3"/>
          <p:cNvSpPr>
            <a:spLocks noGrp="1"/>
          </p:cNvSpPr>
          <p:nvPr>
            <p:ph type="body" sz="quarter" idx="22" hasCustomPrompt="1"/>
          </p:nvPr>
        </p:nvSpPr>
        <p:spPr>
          <a:xfrm>
            <a:off x="7392157" y="331839"/>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22" name="Text Placeholder 3"/>
          <p:cNvSpPr>
            <a:spLocks noGrp="1"/>
          </p:cNvSpPr>
          <p:nvPr>
            <p:ph type="body" sz="quarter" idx="23" hasCustomPrompt="1"/>
          </p:nvPr>
        </p:nvSpPr>
        <p:spPr>
          <a:xfrm>
            <a:off x="7392157" y="584820"/>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23" name="Text Placeholder 3"/>
          <p:cNvSpPr>
            <a:spLocks noGrp="1"/>
          </p:cNvSpPr>
          <p:nvPr>
            <p:ph type="body" sz="quarter" idx="24" hasCustomPrompt="1"/>
          </p:nvPr>
        </p:nvSpPr>
        <p:spPr>
          <a:xfrm>
            <a:off x="4957885"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24" name="Text Placeholder 3"/>
          <p:cNvSpPr>
            <a:spLocks noGrp="1"/>
          </p:cNvSpPr>
          <p:nvPr>
            <p:ph type="body" sz="quarter" idx="25" hasCustomPrompt="1"/>
          </p:nvPr>
        </p:nvSpPr>
        <p:spPr>
          <a:xfrm>
            <a:off x="4957885"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25" name="Text Placeholder 3"/>
          <p:cNvSpPr>
            <a:spLocks noGrp="1"/>
          </p:cNvSpPr>
          <p:nvPr>
            <p:ph type="body" sz="quarter" idx="26" hasCustomPrompt="1"/>
          </p:nvPr>
        </p:nvSpPr>
        <p:spPr>
          <a:xfrm>
            <a:off x="9832257" y="2722168"/>
            <a:ext cx="2278659" cy="252981"/>
          </a:xfrm>
          <a:prstGeom prst="rect">
            <a:avLst/>
          </a:prstGeom>
        </p:spPr>
        <p:txBody>
          <a:bodyPr lIns="0" tIns="0" rIns="0" bIns="0" anchor="ctr"/>
          <a:lstStyle>
            <a:lvl1pPr marL="0" indent="0" algn="ctr">
              <a:buFont typeface="Arial" panose="020B0604020202020204" pitchFamily="34" charset="0"/>
              <a:buNone/>
              <a:defRPr sz="1600" b="1">
                <a:solidFill>
                  <a:schemeClr val="bg1"/>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26" name="Text Placeholder 3"/>
          <p:cNvSpPr>
            <a:spLocks noGrp="1"/>
          </p:cNvSpPr>
          <p:nvPr>
            <p:ph type="body" sz="quarter" idx="27" hasCustomPrompt="1"/>
          </p:nvPr>
        </p:nvSpPr>
        <p:spPr>
          <a:xfrm>
            <a:off x="9832257" y="2975149"/>
            <a:ext cx="2278659" cy="1575819"/>
          </a:xfrm>
          <a:prstGeom prst="rect">
            <a:avLst/>
          </a:prstGeom>
        </p:spPr>
        <p:txBody>
          <a:bodyPr lIns="0" tIns="0" rIns="0" bIns="0" anchor="t"/>
          <a:lstStyle>
            <a:lvl1pPr marL="0" indent="0" algn="ctr">
              <a:buFont typeface="Arial" panose="020B0604020202020204" pitchFamily="34" charset="0"/>
              <a:buNone/>
              <a:defRPr sz="1400" b="0">
                <a:solidFill>
                  <a:schemeClr val="bg1"/>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Tree>
    <p:extLst>
      <p:ext uri="{BB962C8B-B14F-4D97-AF65-F5344CB8AC3E}">
        <p14:creationId xmlns:p14="http://schemas.microsoft.com/office/powerpoint/2010/main" val="419256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wipe(up)">
                                      <p:cBhvr>
                                        <p:cTn id="19" dur="500"/>
                                        <p:tgtEl>
                                          <p:spTgt spid="15">
                                            <p:txEl>
                                              <p:pRg st="0" end="0"/>
                                            </p:txEl>
                                          </p:spTgt>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up)">
                                      <p:cBhvr>
                                        <p:cTn id="23" dur="500"/>
                                        <p:tgtEl>
                                          <p:spTgt spid="16">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wipe(up)">
                                      <p:cBhvr>
                                        <p:cTn id="39" dur="500"/>
                                        <p:tgtEl>
                                          <p:spTgt spid="13">
                                            <p:txEl>
                                              <p:pRg st="0" end="0"/>
                                            </p:txEl>
                                          </p:spTgt>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wipe(up)">
                                      <p:cBhvr>
                                        <p:cTn id="43" dur="500"/>
                                        <p:tgtEl>
                                          <p:spTgt spid="14">
                                            <p:txEl>
                                              <p:pRg st="0" end="0"/>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wipe(up)">
                                      <p:cBhvr>
                                        <p:cTn id="59" dur="500"/>
                                        <p:tgtEl>
                                          <p:spTgt spid="23">
                                            <p:txEl>
                                              <p:pRg st="0" end="0"/>
                                            </p:txEl>
                                          </p:spTgt>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24">
                                            <p:txEl>
                                              <p:pRg st="0" end="0"/>
                                            </p:txEl>
                                          </p:spTgt>
                                        </p:tgtEl>
                                        <p:attrNameLst>
                                          <p:attrName>style.visibility</p:attrName>
                                        </p:attrNameLst>
                                      </p:cBhvr>
                                      <p:to>
                                        <p:strVal val="visible"/>
                                      </p:to>
                                    </p:set>
                                    <p:animEffect transition="in" filter="wipe(up)">
                                      <p:cBhvr>
                                        <p:cTn id="63" dur="500"/>
                                        <p:tgtEl>
                                          <p:spTgt spid="24">
                                            <p:txEl>
                                              <p:pRg st="0" end="0"/>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17">
                                            <p:txEl>
                                              <p:pRg st="0" end="0"/>
                                            </p:txEl>
                                          </p:spTgt>
                                        </p:tgtEl>
                                        <p:attrNameLst>
                                          <p:attrName>style.visibility</p:attrName>
                                        </p:attrNameLst>
                                      </p:cBhvr>
                                      <p:to>
                                        <p:strVal val="visible"/>
                                      </p:to>
                                    </p:set>
                                    <p:animEffect transition="in" filter="wipe(up)">
                                      <p:cBhvr>
                                        <p:cTn id="79" dur="500"/>
                                        <p:tgtEl>
                                          <p:spTgt spid="17">
                                            <p:txEl>
                                              <p:pRg st="0" end="0"/>
                                            </p:txEl>
                                          </p:spTgt>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22">
                                            <p:txEl>
                                              <p:pRg st="0" end="0"/>
                                            </p:txEl>
                                          </p:spTgt>
                                        </p:tgtEl>
                                        <p:attrNameLst>
                                          <p:attrName>style.visibility</p:attrName>
                                        </p:attrNameLst>
                                      </p:cBhvr>
                                      <p:to>
                                        <p:strVal val="visible"/>
                                      </p:to>
                                    </p:set>
                                    <p:animEffect transition="in" filter="wipe(up)">
                                      <p:cBhvr>
                                        <p:cTn id="83" dur="500"/>
                                        <p:tgtEl>
                                          <p:spTgt spid="22">
                                            <p:txEl>
                                              <p:pRg st="0" end="0"/>
                                            </p:txEl>
                                          </p:spTgt>
                                        </p:tgtEl>
                                      </p:cBhvr>
                                    </p:animEffect>
                                  </p:childTnLst>
                                </p:cTn>
                              </p:par>
                            </p:childTnLst>
                          </p:cTn>
                        </p:par>
                        <p:par>
                          <p:cTn id="84" fill="hold">
                            <p:stCondLst>
                              <p:cond delay="8000"/>
                            </p:stCondLst>
                            <p:childTnLst>
                              <p:par>
                                <p:cTn id="85" presetID="53" presetClass="entr" presetSubtype="16"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p:cTn id="93" dur="500" fill="hold"/>
                                        <p:tgtEl>
                                          <p:spTgt spid="10"/>
                                        </p:tgtEl>
                                        <p:attrNameLst>
                                          <p:attrName>ppt_w</p:attrName>
                                        </p:attrNameLst>
                                      </p:cBhvr>
                                      <p:tavLst>
                                        <p:tav tm="0">
                                          <p:val>
                                            <p:fltVal val="0"/>
                                          </p:val>
                                        </p:tav>
                                        <p:tav tm="100000">
                                          <p:val>
                                            <p:strVal val="#ppt_w"/>
                                          </p:val>
                                        </p:tav>
                                      </p:tavLst>
                                    </p:anim>
                                    <p:anim calcmode="lin" valueType="num">
                                      <p:cBhvr>
                                        <p:cTn id="94" dur="500" fill="hold"/>
                                        <p:tgtEl>
                                          <p:spTgt spid="10"/>
                                        </p:tgtEl>
                                        <p:attrNameLst>
                                          <p:attrName>ppt_h</p:attrName>
                                        </p:attrNameLst>
                                      </p:cBhvr>
                                      <p:tavLst>
                                        <p:tav tm="0">
                                          <p:val>
                                            <p:fltVal val="0"/>
                                          </p:val>
                                        </p:tav>
                                        <p:tav tm="100000">
                                          <p:val>
                                            <p:strVal val="#ppt_h"/>
                                          </p:val>
                                        </p:tav>
                                      </p:tavLst>
                                    </p:anim>
                                    <p:animEffect transition="in" filter="fade">
                                      <p:cBhvr>
                                        <p:cTn id="95" dur="500"/>
                                        <p:tgtEl>
                                          <p:spTgt spid="10"/>
                                        </p:tgtEl>
                                      </p:cBhvr>
                                    </p:animEffect>
                                  </p:childTnLst>
                                </p:cTn>
                              </p:par>
                            </p:childTnLst>
                          </p:cTn>
                        </p:par>
                        <p:par>
                          <p:cTn id="96" fill="hold">
                            <p:stCondLst>
                              <p:cond delay="9000"/>
                            </p:stCondLst>
                            <p:childTnLst>
                              <p:par>
                                <p:cTn id="97" presetID="22" presetClass="entr" presetSubtype="1" fill="hold" grpId="0" nodeType="afterEffect">
                                  <p:stCondLst>
                                    <p:cond delay="0"/>
                                  </p:stCondLst>
                                  <p:childTnLst>
                                    <p:set>
                                      <p:cBhvr>
                                        <p:cTn id="98" dur="1" fill="hold">
                                          <p:stCondLst>
                                            <p:cond delay="0"/>
                                          </p:stCondLst>
                                        </p:cTn>
                                        <p:tgtEl>
                                          <p:spTgt spid="25">
                                            <p:txEl>
                                              <p:pRg st="0" end="0"/>
                                            </p:txEl>
                                          </p:spTgt>
                                        </p:tgtEl>
                                        <p:attrNameLst>
                                          <p:attrName>style.visibility</p:attrName>
                                        </p:attrNameLst>
                                      </p:cBhvr>
                                      <p:to>
                                        <p:strVal val="visible"/>
                                      </p:to>
                                    </p:set>
                                    <p:animEffect transition="in" filter="wipe(up)">
                                      <p:cBhvr>
                                        <p:cTn id="99" dur="500"/>
                                        <p:tgtEl>
                                          <p:spTgt spid="25">
                                            <p:txEl>
                                              <p:pRg st="0" end="0"/>
                                            </p:txEl>
                                          </p:spTgt>
                                        </p:tgtEl>
                                      </p:cBhvr>
                                    </p:animEffect>
                                  </p:childTnLst>
                                </p:cTn>
                              </p:par>
                            </p:childTnLst>
                          </p:cTn>
                        </p:par>
                        <p:par>
                          <p:cTn id="100" fill="hold">
                            <p:stCondLst>
                              <p:cond delay="9500"/>
                            </p:stCondLst>
                            <p:childTnLst>
                              <p:par>
                                <p:cTn id="101" presetID="22" presetClass="entr" presetSubtype="1" fill="hold" grpId="0" nodeType="afterEffect">
                                  <p:stCondLst>
                                    <p:cond delay="0"/>
                                  </p:stCondLst>
                                  <p:childTnLst>
                                    <p:set>
                                      <p:cBhvr>
                                        <p:cTn id="102" dur="1" fill="hold">
                                          <p:stCondLst>
                                            <p:cond delay="0"/>
                                          </p:stCondLst>
                                        </p:cTn>
                                        <p:tgtEl>
                                          <p:spTgt spid="26">
                                            <p:txEl>
                                              <p:pRg st="0" end="0"/>
                                            </p:txEl>
                                          </p:spTgt>
                                        </p:tgtEl>
                                        <p:attrNameLst>
                                          <p:attrName>style.visibility</p:attrName>
                                        </p:attrNameLst>
                                      </p:cBhvr>
                                      <p:to>
                                        <p:strVal val="visible"/>
                                      </p:to>
                                    </p:set>
                                    <p:animEffect transition="in" filter="wipe(up)">
                                      <p:cBhvr>
                                        <p:cTn id="103"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animBg="1"/>
      <p:bldP spid="20" grpId="0" animBg="1"/>
      <p:bldP spid="21" grpId="0" animBg="1"/>
      <p:bldP spid="7" grpId="0" animBg="1"/>
      <p:bldP spid="8" grpId="0" animBg="1"/>
      <p:bldP spid="10" grpId="0" animBg="1"/>
      <p:bldP spid="11" grpId="0" animBg="1"/>
      <p:bldP spid="12" grpId="0" animBg="1"/>
      <p:bldP spid="13" grpId="0" build="p">
        <p:tmplLst>
          <p:tmpl lvl="1">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Lst>
      </p:bldP>
      <p:bldP spid="14" grpId="0" build="p">
        <p:tmplLst>
          <p:tmpl lvl="1">
            <p:tnLst>
              <p:par>
                <p:cTn presetID="22" presetClass="entr" presetSubtype="1"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6" grpId="0" build="p">
        <p:tmplLst>
          <p:tmpl lvl="1">
            <p:tnLst>
              <p:par>
                <p:cTn presetID="22" presetClass="entr" presetSubtype="1"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up)">
                      <p:cBhvr>
                        <p:cTn dur="500"/>
                        <p:tgtEl>
                          <p:spTgt spid="16"/>
                        </p:tgtEl>
                      </p:cBhvr>
                    </p:animEffect>
                  </p:childTnLst>
                </p:cTn>
              </p:par>
            </p:tnLst>
          </p:tmpl>
        </p:tmplLst>
      </p:bldP>
      <p:bldP spid="17" grpId="0" build="p">
        <p:tmplLst>
          <p:tmpl lvl="1">
            <p:tnLst>
              <p:par>
                <p:cTn presetID="22" presetClass="entr" presetSubtype="1"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up)">
                      <p:cBhvr>
                        <p:cTn dur="500"/>
                        <p:tgtEl>
                          <p:spTgt spid="17"/>
                        </p:tgtEl>
                      </p:cBhvr>
                    </p:animEffect>
                  </p:childTnLst>
                </p:cTn>
              </p:par>
            </p:tnLst>
          </p:tmpl>
        </p:tmplLst>
      </p:bldP>
      <p:bldP spid="22" grpId="0" build="p">
        <p:tmplLst>
          <p:tmpl lvl="1">
            <p:tnLst>
              <p:par>
                <p:cTn presetID="22" presetClass="entr" presetSubtype="1"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build="p">
        <p:tmplLst>
          <p:tmpl lvl="1">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Lst>
      </p:bldP>
      <p:bldP spid="24" grpId="0" build="p">
        <p:tmplLst>
          <p:tmpl lvl="1">
            <p:tnLst>
              <p:par>
                <p:cTn presetID="22" presetClass="entr" presetSubtype="1"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up)">
                      <p:cBhvr>
                        <p:cTn dur="500"/>
                        <p:tgtEl>
                          <p:spTgt spid="24"/>
                        </p:tgtEl>
                      </p:cBhvr>
                    </p:animEffect>
                  </p:childTnLst>
                </p:cTn>
              </p:par>
            </p:tnLst>
          </p:tmpl>
        </p:tmplLst>
      </p:bldP>
      <p:bldP spid="25" grpId="0" build="p">
        <p:tmplLst>
          <p:tmpl lvl="1">
            <p:tnLst>
              <p:par>
                <p:cTn presetID="22" presetClass="entr" presetSubtype="1"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500"/>
                        <p:tgtEl>
                          <p:spTgt spid="25"/>
                        </p:tgtEl>
                      </p:cBhvr>
                    </p:animEffect>
                  </p:childTnLst>
                </p:cTn>
              </p:par>
            </p:tnLst>
          </p:tmpl>
        </p:tmplLst>
      </p:bldP>
      <p:bldP spid="26" grpId="0" build="p">
        <p:tmplLst>
          <p:tmpl lvl="1">
            <p:tnLst>
              <p:par>
                <p:cTn presetID="22" presetClass="entr" presetSubtype="1"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up)">
                      <p:cBhvr>
                        <p:cTn dur="500"/>
                        <p:tgtEl>
                          <p:spTgt spid="26"/>
                        </p:tgtEl>
                      </p:cBhvr>
                    </p:animEffect>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41738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6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
        <p:nvSpPr>
          <p:cNvPr id="3" name="Text Placeholder 3"/>
          <p:cNvSpPr>
            <a:spLocks noGrp="1"/>
          </p:cNvSpPr>
          <p:nvPr>
            <p:ph type="body" sz="half" idx="2" hasCustomPrompt="1"/>
          </p:nvPr>
        </p:nvSpPr>
        <p:spPr>
          <a:xfrm>
            <a:off x="508001" y="1026697"/>
            <a:ext cx="11157819" cy="231007"/>
          </a:xfrm>
          <a:prstGeom prst="rect">
            <a:avLst/>
          </a:prstGeom>
        </p:spPr>
        <p:txBody>
          <a:bodyPr wrap="none" lIns="0" tIns="0" rIns="0" bIns="0" anchor="ctr">
            <a:noAutofit/>
          </a:bodyPr>
          <a:lstStyle>
            <a:lvl1pPr marL="0" indent="0" algn="l" rtl="0">
              <a:buNone/>
              <a:defRPr sz="2133" b="0" baseline="0">
                <a:solidFill>
                  <a:schemeClr val="bg1"/>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4" name="Title 13"/>
          <p:cNvSpPr>
            <a:spLocks noGrp="1"/>
          </p:cNvSpPr>
          <p:nvPr>
            <p:ph type="title" hasCustomPrompt="1"/>
          </p:nvPr>
        </p:nvSpPr>
        <p:spPr>
          <a:xfrm>
            <a:off x="508001" y="450251"/>
            <a:ext cx="11157819"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bg1"/>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Tree>
    <p:extLst>
      <p:ext uri="{BB962C8B-B14F-4D97-AF65-F5344CB8AC3E}">
        <p14:creationId xmlns:p14="http://schemas.microsoft.com/office/powerpoint/2010/main" val="38692405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Company Timelines 02">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1" y="1026697"/>
            <a:ext cx="11157819" cy="231007"/>
          </a:xfrm>
          <a:prstGeom prst="rect">
            <a:avLst/>
          </a:prstGeom>
        </p:spPr>
        <p:txBody>
          <a:bodyPr wrap="none" lIns="0" tIns="0" rIns="0" bIns="0" anchor="ctr">
            <a:noAutofit/>
          </a:bodyPr>
          <a:lstStyle>
            <a:lvl1pPr marL="0" indent="0" algn="l" rtl="0">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15" name="Title 13"/>
          <p:cNvSpPr>
            <a:spLocks noGrp="1"/>
          </p:cNvSpPr>
          <p:nvPr>
            <p:ph type="title" hasCustomPrompt="1"/>
          </p:nvPr>
        </p:nvSpPr>
        <p:spPr>
          <a:xfrm>
            <a:off x="508001" y="450251"/>
            <a:ext cx="11157819"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p>
        </p:txBody>
      </p:sp>
      <p:sp>
        <p:nvSpPr>
          <p:cNvPr id="60" name="Picture Placeholder 7"/>
          <p:cNvSpPr>
            <a:spLocks noGrp="1"/>
          </p:cNvSpPr>
          <p:nvPr>
            <p:ph type="pic" sz="quarter" idx="16" hasCustomPrompt="1"/>
          </p:nvPr>
        </p:nvSpPr>
        <p:spPr>
          <a:xfrm>
            <a:off x="545255"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1" name="Picture Placeholder 7"/>
          <p:cNvSpPr>
            <a:spLocks noGrp="1"/>
          </p:cNvSpPr>
          <p:nvPr>
            <p:ph type="pic" sz="quarter" idx="18" hasCustomPrompt="1"/>
          </p:nvPr>
        </p:nvSpPr>
        <p:spPr>
          <a:xfrm>
            <a:off x="2402163"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
        <p:nvSpPr>
          <p:cNvPr id="62" name="Picture Placeholder 7"/>
          <p:cNvSpPr>
            <a:spLocks noGrp="1"/>
          </p:cNvSpPr>
          <p:nvPr>
            <p:ph type="pic" sz="quarter" idx="19" hasCustomPrompt="1"/>
          </p:nvPr>
        </p:nvSpPr>
        <p:spPr>
          <a:xfrm>
            <a:off x="4259074"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3" name="Picture Placeholder 7"/>
          <p:cNvSpPr>
            <a:spLocks noGrp="1"/>
          </p:cNvSpPr>
          <p:nvPr>
            <p:ph type="pic" sz="quarter" idx="20" hasCustomPrompt="1"/>
          </p:nvPr>
        </p:nvSpPr>
        <p:spPr>
          <a:xfrm>
            <a:off x="6115983"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
        <p:nvSpPr>
          <p:cNvPr id="64" name="Picture Placeholder 7"/>
          <p:cNvSpPr>
            <a:spLocks noGrp="1"/>
          </p:cNvSpPr>
          <p:nvPr>
            <p:ph type="pic" sz="quarter" idx="21" hasCustomPrompt="1"/>
          </p:nvPr>
        </p:nvSpPr>
        <p:spPr>
          <a:xfrm>
            <a:off x="7972891" y="4048760"/>
            <a:ext cx="1811868" cy="1310640"/>
          </a:xfrm>
          <a:prstGeom prst="up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91440" anchor="b"/>
          <a:lstStyle>
            <a:lvl1pPr algn="ctr" rtl="0">
              <a:buNone/>
              <a:defRPr sz="1067">
                <a:solidFill>
                  <a:schemeClr val="tx1">
                    <a:lumMod val="75000"/>
                    <a:lumOff val="25000"/>
                  </a:schemeClr>
                </a:solidFill>
              </a:defRPr>
            </a:lvl1pPr>
          </a:lstStyle>
          <a:p>
            <a:r>
              <a:rPr lang="en-US" dirty="0"/>
              <a:t>Image Holder</a:t>
            </a:r>
          </a:p>
        </p:txBody>
      </p:sp>
      <p:sp>
        <p:nvSpPr>
          <p:cNvPr id="65" name="Picture Placeholder 7"/>
          <p:cNvSpPr>
            <a:spLocks noGrp="1"/>
          </p:cNvSpPr>
          <p:nvPr>
            <p:ph type="pic" sz="quarter" idx="22" hasCustomPrompt="1"/>
          </p:nvPr>
        </p:nvSpPr>
        <p:spPr>
          <a:xfrm>
            <a:off x="9829802" y="2209800"/>
            <a:ext cx="1811868" cy="1310640"/>
          </a:xfrm>
          <a:prstGeom prst="downArrowCallout">
            <a:avLst>
              <a:gd name="adj1" fmla="val 50000"/>
              <a:gd name="adj2" fmla="val 25000"/>
              <a:gd name="adj3" fmla="val 25000"/>
              <a:gd name="adj4" fmla="val 75000"/>
            </a:avLst>
          </a:prstGeom>
          <a:solidFill>
            <a:schemeClr val="tx2">
              <a:lumMod val="10000"/>
              <a:lumOff val="90000"/>
            </a:schemeClr>
          </a:solidFill>
          <a:ln w="19050">
            <a:noFill/>
          </a:ln>
        </p:spPr>
        <p:txBody>
          <a:bodyPr lIns="0" tIns="0" rIns="0" bIns="457200" anchor="b"/>
          <a:lstStyle>
            <a:lvl1pPr algn="ctr" rtl="0">
              <a:buNone/>
              <a:defRPr sz="10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764975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8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0" y="1837981"/>
            <a:ext cx="6553200"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0" y="1261535"/>
            <a:ext cx="6553200"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2" name="Rectangle 1"/>
          <p:cNvSpPr/>
          <p:nvPr userDrawn="1"/>
        </p:nvSpPr>
        <p:spPr>
          <a:xfrm>
            <a:off x="0" y="0"/>
            <a:ext cx="2844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1" name="Picture Placeholder 7"/>
          <p:cNvSpPr>
            <a:spLocks noGrp="1"/>
          </p:cNvSpPr>
          <p:nvPr>
            <p:ph type="pic" sz="quarter" idx="13" hasCustomPrompt="1"/>
          </p:nvPr>
        </p:nvSpPr>
        <p:spPr>
          <a:xfrm>
            <a:off x="1032935" y="1617135"/>
            <a:ext cx="3623733" cy="3623733"/>
          </a:xfrm>
          <a:prstGeom prst="ellipse">
            <a:avLst/>
          </a:prstGeom>
          <a:solidFill>
            <a:schemeClr val="tx2">
              <a:lumMod val="10000"/>
              <a:lumOff val="90000"/>
            </a:schemeClr>
          </a:solidFill>
          <a:ln w="19050">
            <a:noFill/>
          </a:ln>
          <a:effectLst/>
        </p:spPr>
        <p:txBody>
          <a:bodyPr lIns="0" tIns="91440" rIns="0" bIns="182880" anchor="b"/>
          <a:lstStyle>
            <a:lvl1pPr algn="ctr" rtl="0">
              <a:buNone/>
              <a:defRPr sz="1333">
                <a:solidFill>
                  <a:schemeClr val="tx1">
                    <a:lumMod val="75000"/>
                    <a:lumOff val="25000"/>
                  </a:schemeClr>
                </a:solidFill>
              </a:defRPr>
            </a:lvl1pPr>
          </a:lstStyle>
          <a:p>
            <a:r>
              <a:rPr lang="en-US" dirty="0"/>
              <a:t>Image Holder</a:t>
            </a:r>
          </a:p>
        </p:txBody>
      </p:sp>
      <p:sp>
        <p:nvSpPr>
          <p:cNvPr id="4" name="Text Placeholder 3"/>
          <p:cNvSpPr>
            <a:spLocks noGrp="1"/>
          </p:cNvSpPr>
          <p:nvPr>
            <p:ph type="body" sz="quarter" idx="14"/>
          </p:nvPr>
        </p:nvSpPr>
        <p:spPr>
          <a:xfrm>
            <a:off x="5080000" y="2311400"/>
            <a:ext cx="6553200" cy="1422400"/>
          </a:xfrm>
          <a:prstGeom prst="rect">
            <a:avLst/>
          </a:prstGeom>
        </p:spPr>
        <p:txBody>
          <a:bodyPr lIns="0" tIns="0" rIns="0" bIns="0"/>
          <a:lstStyle>
            <a:lvl1pPr marL="0" indent="0" algn="l">
              <a:buFont typeface="Arial" panose="020B0604020202020204" pitchFamily="34" charset="0"/>
              <a:buNone/>
              <a:defRPr sz="160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edit Master text styles</a:t>
            </a:r>
          </a:p>
        </p:txBody>
      </p:sp>
    </p:spTree>
    <p:extLst>
      <p:ext uri="{BB962C8B-B14F-4D97-AF65-F5344CB8AC3E}">
        <p14:creationId xmlns:p14="http://schemas.microsoft.com/office/powerpoint/2010/main" val="164186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5" grpId="0"/>
      <p:bldP spid="11" grpId="0" animBg="1"/>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67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7"/>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1"/>
            <a:ext cx="11132152"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58" name="Oval 57"/>
          <p:cNvSpPr/>
          <p:nvPr userDrawn="1"/>
        </p:nvSpPr>
        <p:spPr>
          <a:xfrm>
            <a:off x="5143424" y="1676133"/>
            <a:ext cx="1862488" cy="18624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9" name="Picture Placeholder 7"/>
          <p:cNvSpPr>
            <a:spLocks noGrp="1"/>
          </p:cNvSpPr>
          <p:nvPr>
            <p:ph type="pic" sz="quarter" idx="13" hasCustomPrompt="1"/>
          </p:nvPr>
        </p:nvSpPr>
        <p:spPr>
          <a:xfrm>
            <a:off x="5296035" y="1828744"/>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0" name="Text Placeholder 3"/>
          <p:cNvSpPr>
            <a:spLocks noGrp="1"/>
          </p:cNvSpPr>
          <p:nvPr>
            <p:ph type="body" sz="quarter" idx="16" hasCustomPrompt="1"/>
          </p:nvPr>
        </p:nvSpPr>
        <p:spPr>
          <a:xfrm>
            <a:off x="7158521" y="1949032"/>
            <a:ext cx="2429419" cy="39416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name here</a:t>
            </a:r>
          </a:p>
        </p:txBody>
      </p:sp>
      <p:sp>
        <p:nvSpPr>
          <p:cNvPr id="61" name="Text Placeholder 3"/>
          <p:cNvSpPr>
            <a:spLocks noGrp="1"/>
          </p:cNvSpPr>
          <p:nvPr>
            <p:ph type="body" sz="quarter" idx="17" hasCustomPrompt="1"/>
          </p:nvPr>
        </p:nvSpPr>
        <p:spPr>
          <a:xfrm>
            <a:off x="7158521" y="2323633"/>
            <a:ext cx="2429419" cy="394169"/>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62" name="Oval 61"/>
          <p:cNvSpPr/>
          <p:nvPr userDrawn="1"/>
        </p:nvSpPr>
        <p:spPr>
          <a:xfrm>
            <a:off x="5143424" y="3968016"/>
            <a:ext cx="1862488" cy="1862488"/>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3" name="Picture Placeholder 7"/>
          <p:cNvSpPr>
            <a:spLocks noGrp="1"/>
          </p:cNvSpPr>
          <p:nvPr>
            <p:ph type="pic" sz="quarter" idx="18" hasCustomPrompt="1"/>
          </p:nvPr>
        </p:nvSpPr>
        <p:spPr>
          <a:xfrm>
            <a:off x="5296035" y="4120627"/>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4" name="Oval 63"/>
          <p:cNvSpPr/>
          <p:nvPr userDrawn="1"/>
        </p:nvSpPr>
        <p:spPr>
          <a:xfrm>
            <a:off x="3418573" y="2822075"/>
            <a:ext cx="1862488" cy="18624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5" name="Picture Placeholder 7"/>
          <p:cNvSpPr>
            <a:spLocks noGrp="1"/>
          </p:cNvSpPr>
          <p:nvPr>
            <p:ph type="pic" sz="quarter" idx="19" hasCustomPrompt="1"/>
          </p:nvPr>
        </p:nvSpPr>
        <p:spPr>
          <a:xfrm>
            <a:off x="3571184" y="2974684"/>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6" name="Oval 65"/>
          <p:cNvSpPr/>
          <p:nvPr userDrawn="1"/>
        </p:nvSpPr>
        <p:spPr>
          <a:xfrm>
            <a:off x="6871483" y="2822075"/>
            <a:ext cx="1862488" cy="186248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7" name="Picture Placeholder 7"/>
          <p:cNvSpPr>
            <a:spLocks noGrp="1"/>
          </p:cNvSpPr>
          <p:nvPr>
            <p:ph type="pic" sz="quarter" idx="20" hasCustomPrompt="1"/>
          </p:nvPr>
        </p:nvSpPr>
        <p:spPr>
          <a:xfrm>
            <a:off x="7024092" y="2974684"/>
            <a:ext cx="1557269" cy="1557269"/>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8" name="Text Placeholder 3"/>
          <p:cNvSpPr>
            <a:spLocks noGrp="1"/>
          </p:cNvSpPr>
          <p:nvPr>
            <p:ph type="body" sz="quarter" idx="21" hasCustomPrompt="1"/>
          </p:nvPr>
        </p:nvSpPr>
        <p:spPr>
          <a:xfrm>
            <a:off x="2605312" y="4835958"/>
            <a:ext cx="2429419" cy="39416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name here</a:t>
            </a:r>
          </a:p>
        </p:txBody>
      </p:sp>
      <p:sp>
        <p:nvSpPr>
          <p:cNvPr id="69" name="Text Placeholder 3"/>
          <p:cNvSpPr>
            <a:spLocks noGrp="1"/>
          </p:cNvSpPr>
          <p:nvPr>
            <p:ph type="body" sz="quarter" idx="22" hasCustomPrompt="1"/>
          </p:nvPr>
        </p:nvSpPr>
        <p:spPr>
          <a:xfrm>
            <a:off x="2605312" y="5210560"/>
            <a:ext cx="2429419" cy="394169"/>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70" name="Text Placeholder 3"/>
          <p:cNvSpPr>
            <a:spLocks noGrp="1"/>
          </p:cNvSpPr>
          <p:nvPr>
            <p:ph type="body" sz="quarter" idx="23" hasCustomPrompt="1"/>
          </p:nvPr>
        </p:nvSpPr>
        <p:spPr>
          <a:xfrm>
            <a:off x="836545" y="3384888"/>
            <a:ext cx="2429419" cy="394169"/>
          </a:xfrm>
          <a:prstGeom prst="rect">
            <a:avLst/>
          </a:prstGeom>
        </p:spPr>
        <p:txBody>
          <a:bodyPr lIns="0" tIns="0" rIns="0" bIns="0" anchor="ctr"/>
          <a:lstStyle>
            <a:lvl1pPr marL="0" indent="0" algn="r">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name here</a:t>
            </a:r>
          </a:p>
        </p:txBody>
      </p:sp>
      <p:sp>
        <p:nvSpPr>
          <p:cNvPr id="71" name="Text Placeholder 3"/>
          <p:cNvSpPr>
            <a:spLocks noGrp="1"/>
          </p:cNvSpPr>
          <p:nvPr>
            <p:ph type="body" sz="quarter" idx="24" hasCustomPrompt="1"/>
          </p:nvPr>
        </p:nvSpPr>
        <p:spPr>
          <a:xfrm>
            <a:off x="836545" y="3759489"/>
            <a:ext cx="2429419" cy="394169"/>
          </a:xfrm>
          <a:prstGeom prst="rect">
            <a:avLst/>
          </a:prstGeom>
        </p:spPr>
        <p:txBody>
          <a:bodyPr lIns="0" tIns="0" rIns="0" bIns="0" anchor="ctr"/>
          <a:lstStyle>
            <a:lvl1pPr marL="0" indent="0" algn="r">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72" name="Text Placeholder 3"/>
          <p:cNvSpPr>
            <a:spLocks noGrp="1"/>
          </p:cNvSpPr>
          <p:nvPr>
            <p:ph type="body" sz="quarter" idx="25" hasCustomPrompt="1"/>
          </p:nvPr>
        </p:nvSpPr>
        <p:spPr>
          <a:xfrm>
            <a:off x="8886581" y="3384888"/>
            <a:ext cx="2429419" cy="394169"/>
          </a:xfrm>
          <a:prstGeom prst="rect">
            <a:avLst/>
          </a:prstGeom>
        </p:spPr>
        <p:txBody>
          <a:bodyPr lIns="0" tIns="0" rIns="0" bIns="0" anchor="ctr"/>
          <a:lstStyle>
            <a:lvl1pPr marL="0" indent="0" algn="l">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name here</a:t>
            </a:r>
          </a:p>
        </p:txBody>
      </p:sp>
      <p:sp>
        <p:nvSpPr>
          <p:cNvPr id="73" name="Text Placeholder 3"/>
          <p:cNvSpPr>
            <a:spLocks noGrp="1"/>
          </p:cNvSpPr>
          <p:nvPr>
            <p:ph type="body" sz="quarter" idx="26" hasCustomPrompt="1"/>
          </p:nvPr>
        </p:nvSpPr>
        <p:spPr>
          <a:xfrm>
            <a:off x="8886581" y="3759489"/>
            <a:ext cx="2429419" cy="394169"/>
          </a:xfrm>
          <a:prstGeom prst="rect">
            <a:avLst/>
          </a:prstGeom>
        </p:spPr>
        <p:txBody>
          <a:bodyPr lIns="0" tIns="0" rIns="0" bIns="0" anchor="ctr"/>
          <a:lstStyle>
            <a:lvl1pPr marL="0" indent="0" algn="l">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Tree>
    <p:extLst>
      <p:ext uri="{BB962C8B-B14F-4D97-AF65-F5344CB8AC3E}">
        <p14:creationId xmlns:p14="http://schemas.microsoft.com/office/powerpoint/2010/main" val="390124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70">
                                            <p:txEl>
                                              <p:pRg st="0" end="0"/>
                                            </p:txEl>
                                          </p:spTgt>
                                        </p:tgtEl>
                                        <p:attrNameLst>
                                          <p:attrName>style.visibility</p:attrName>
                                        </p:attrNameLst>
                                      </p:cBhvr>
                                      <p:to>
                                        <p:strVal val="visible"/>
                                      </p:to>
                                    </p:set>
                                    <p:animEffect transition="in" filter="wipe(right)">
                                      <p:cBhvr>
                                        <p:cTn id="19" dur="500"/>
                                        <p:tgtEl>
                                          <p:spTgt spid="70">
                                            <p:txEl>
                                              <p:pRg st="0" end="0"/>
                                            </p:txEl>
                                          </p:spTgt>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71">
                                            <p:txEl>
                                              <p:pRg st="0" end="0"/>
                                            </p:txEl>
                                          </p:spTgt>
                                        </p:tgtEl>
                                        <p:attrNameLst>
                                          <p:attrName>style.visibility</p:attrName>
                                        </p:attrNameLst>
                                      </p:cBhvr>
                                      <p:to>
                                        <p:strVal val="visible"/>
                                      </p:to>
                                    </p:set>
                                    <p:animEffect transition="in" filter="wipe(right)">
                                      <p:cBhvr>
                                        <p:cTn id="23" dur="500"/>
                                        <p:tgtEl>
                                          <p:spTgt spid="71">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60">
                                            <p:txEl>
                                              <p:pRg st="0" end="0"/>
                                            </p:txEl>
                                          </p:spTgt>
                                        </p:tgtEl>
                                        <p:attrNameLst>
                                          <p:attrName>style.visibility</p:attrName>
                                        </p:attrNameLst>
                                      </p:cBhvr>
                                      <p:to>
                                        <p:strVal val="visible"/>
                                      </p:to>
                                    </p:set>
                                    <p:animEffect transition="in" filter="wipe(left)">
                                      <p:cBhvr>
                                        <p:cTn id="39" dur="500"/>
                                        <p:tgtEl>
                                          <p:spTgt spid="60">
                                            <p:txEl>
                                              <p:pRg st="0" end="0"/>
                                            </p:txEl>
                                          </p:spTgt>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wipe(left)">
                                      <p:cBhvr>
                                        <p:cTn id="43" dur="500"/>
                                        <p:tgtEl>
                                          <p:spTgt spid="61">
                                            <p:txEl>
                                              <p:pRg st="0" end="0"/>
                                            </p:txEl>
                                          </p:spTgt>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500" fill="hold"/>
                                        <p:tgtEl>
                                          <p:spTgt spid="67"/>
                                        </p:tgtEl>
                                        <p:attrNameLst>
                                          <p:attrName>ppt_w</p:attrName>
                                        </p:attrNameLst>
                                      </p:cBhvr>
                                      <p:tavLst>
                                        <p:tav tm="0">
                                          <p:val>
                                            <p:fltVal val="0"/>
                                          </p:val>
                                        </p:tav>
                                        <p:tav tm="100000">
                                          <p:val>
                                            <p:strVal val="#ppt_w"/>
                                          </p:val>
                                        </p:tav>
                                      </p:tavLst>
                                    </p:anim>
                                    <p:anim calcmode="lin" valueType="num">
                                      <p:cBhvr>
                                        <p:cTn id="54" dur="500" fill="hold"/>
                                        <p:tgtEl>
                                          <p:spTgt spid="67"/>
                                        </p:tgtEl>
                                        <p:attrNameLst>
                                          <p:attrName>ppt_h</p:attrName>
                                        </p:attrNameLst>
                                      </p:cBhvr>
                                      <p:tavLst>
                                        <p:tav tm="0">
                                          <p:val>
                                            <p:fltVal val="0"/>
                                          </p:val>
                                        </p:tav>
                                        <p:tav tm="100000">
                                          <p:val>
                                            <p:strVal val="#ppt_h"/>
                                          </p:val>
                                        </p:tav>
                                      </p:tavLst>
                                    </p:anim>
                                    <p:animEffect transition="in" filter="fade">
                                      <p:cBhvr>
                                        <p:cTn id="55" dur="500"/>
                                        <p:tgtEl>
                                          <p:spTgt spid="67"/>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72">
                                            <p:txEl>
                                              <p:pRg st="0" end="0"/>
                                            </p:txEl>
                                          </p:spTgt>
                                        </p:tgtEl>
                                        <p:attrNameLst>
                                          <p:attrName>style.visibility</p:attrName>
                                        </p:attrNameLst>
                                      </p:cBhvr>
                                      <p:to>
                                        <p:strVal val="visible"/>
                                      </p:to>
                                    </p:set>
                                    <p:animEffect transition="in" filter="wipe(left)">
                                      <p:cBhvr>
                                        <p:cTn id="59" dur="500"/>
                                        <p:tgtEl>
                                          <p:spTgt spid="72">
                                            <p:txEl>
                                              <p:pRg st="0" end="0"/>
                                            </p:txEl>
                                          </p:spTgt>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73">
                                            <p:txEl>
                                              <p:pRg st="0" end="0"/>
                                            </p:txEl>
                                          </p:spTgt>
                                        </p:tgtEl>
                                        <p:attrNameLst>
                                          <p:attrName>style.visibility</p:attrName>
                                        </p:attrNameLst>
                                      </p:cBhvr>
                                      <p:to>
                                        <p:strVal val="visible"/>
                                      </p:to>
                                    </p:set>
                                    <p:animEffect transition="in" filter="wipe(left)">
                                      <p:cBhvr>
                                        <p:cTn id="63" dur="500"/>
                                        <p:tgtEl>
                                          <p:spTgt spid="73">
                                            <p:txEl>
                                              <p:pRg st="0" end="0"/>
                                            </p:txEl>
                                          </p:spTgt>
                                        </p:tgtEl>
                                      </p:cBhvr>
                                    </p:animEffect>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p:cTn id="67" dur="500" fill="hold"/>
                                        <p:tgtEl>
                                          <p:spTgt spid="62"/>
                                        </p:tgtEl>
                                        <p:attrNameLst>
                                          <p:attrName>ppt_w</p:attrName>
                                        </p:attrNameLst>
                                      </p:cBhvr>
                                      <p:tavLst>
                                        <p:tav tm="0">
                                          <p:val>
                                            <p:fltVal val="0"/>
                                          </p:val>
                                        </p:tav>
                                        <p:tav tm="100000">
                                          <p:val>
                                            <p:strVal val="#ppt_w"/>
                                          </p:val>
                                        </p:tav>
                                      </p:tavLst>
                                    </p:anim>
                                    <p:anim calcmode="lin" valueType="num">
                                      <p:cBhvr>
                                        <p:cTn id="68" dur="500" fill="hold"/>
                                        <p:tgtEl>
                                          <p:spTgt spid="62"/>
                                        </p:tgtEl>
                                        <p:attrNameLst>
                                          <p:attrName>ppt_h</p:attrName>
                                        </p:attrNameLst>
                                      </p:cBhvr>
                                      <p:tavLst>
                                        <p:tav tm="0">
                                          <p:val>
                                            <p:fltVal val="0"/>
                                          </p:val>
                                        </p:tav>
                                        <p:tav tm="100000">
                                          <p:val>
                                            <p:strVal val="#ppt_h"/>
                                          </p:val>
                                        </p:tav>
                                      </p:tavLst>
                                    </p:anim>
                                    <p:animEffect transition="in" filter="fade">
                                      <p:cBhvr>
                                        <p:cTn id="69" dur="500"/>
                                        <p:tgtEl>
                                          <p:spTgt spid="62"/>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fltVal val="0"/>
                                          </p:val>
                                        </p:tav>
                                        <p:tav tm="100000">
                                          <p:val>
                                            <p:strVal val="#ppt_w"/>
                                          </p:val>
                                        </p:tav>
                                      </p:tavLst>
                                    </p:anim>
                                    <p:anim calcmode="lin" valueType="num">
                                      <p:cBhvr>
                                        <p:cTn id="74" dur="500" fill="hold"/>
                                        <p:tgtEl>
                                          <p:spTgt spid="63"/>
                                        </p:tgtEl>
                                        <p:attrNameLst>
                                          <p:attrName>ppt_h</p:attrName>
                                        </p:attrNameLst>
                                      </p:cBhvr>
                                      <p:tavLst>
                                        <p:tav tm="0">
                                          <p:val>
                                            <p:fltVal val="0"/>
                                          </p:val>
                                        </p:tav>
                                        <p:tav tm="100000">
                                          <p:val>
                                            <p:strVal val="#ppt_h"/>
                                          </p:val>
                                        </p:tav>
                                      </p:tavLst>
                                    </p:anim>
                                    <p:animEffect transition="in" filter="fade">
                                      <p:cBhvr>
                                        <p:cTn id="75" dur="500"/>
                                        <p:tgtEl>
                                          <p:spTgt spid="63"/>
                                        </p:tgtEl>
                                      </p:cBhvr>
                                    </p:animEffect>
                                  </p:childTnLst>
                                </p:cTn>
                              </p:par>
                            </p:childTnLst>
                          </p:cTn>
                        </p:par>
                        <p:par>
                          <p:cTn id="76" fill="hold">
                            <p:stCondLst>
                              <p:cond delay="7000"/>
                            </p:stCondLst>
                            <p:childTnLst>
                              <p:par>
                                <p:cTn id="77" presetID="22" presetClass="entr" presetSubtype="2" fill="hold" grpId="0" nodeType="afterEffect">
                                  <p:stCondLst>
                                    <p:cond delay="0"/>
                                  </p:stCondLst>
                                  <p:childTnLst>
                                    <p:set>
                                      <p:cBhvr>
                                        <p:cTn id="78" dur="1" fill="hold">
                                          <p:stCondLst>
                                            <p:cond delay="0"/>
                                          </p:stCondLst>
                                        </p:cTn>
                                        <p:tgtEl>
                                          <p:spTgt spid="68">
                                            <p:txEl>
                                              <p:pRg st="0" end="0"/>
                                            </p:txEl>
                                          </p:spTgt>
                                        </p:tgtEl>
                                        <p:attrNameLst>
                                          <p:attrName>style.visibility</p:attrName>
                                        </p:attrNameLst>
                                      </p:cBhvr>
                                      <p:to>
                                        <p:strVal val="visible"/>
                                      </p:to>
                                    </p:set>
                                    <p:animEffect transition="in" filter="wipe(right)">
                                      <p:cBhvr>
                                        <p:cTn id="79" dur="500"/>
                                        <p:tgtEl>
                                          <p:spTgt spid="68">
                                            <p:txEl>
                                              <p:pRg st="0" end="0"/>
                                            </p:txEl>
                                          </p:spTgt>
                                        </p:tgtEl>
                                      </p:cBhvr>
                                    </p:animEffect>
                                  </p:childTnLst>
                                </p:cTn>
                              </p:par>
                            </p:childTnLst>
                          </p:cTn>
                        </p:par>
                        <p:par>
                          <p:cTn id="80" fill="hold">
                            <p:stCondLst>
                              <p:cond delay="7500"/>
                            </p:stCondLst>
                            <p:childTnLst>
                              <p:par>
                                <p:cTn id="81" presetID="22" presetClass="entr" presetSubtype="2" fill="hold" grpId="0" nodeType="afterEffect">
                                  <p:stCondLst>
                                    <p:cond delay="0"/>
                                  </p:stCondLst>
                                  <p:childTnLst>
                                    <p:set>
                                      <p:cBhvr>
                                        <p:cTn id="82" dur="1" fill="hold">
                                          <p:stCondLst>
                                            <p:cond delay="0"/>
                                          </p:stCondLst>
                                        </p:cTn>
                                        <p:tgtEl>
                                          <p:spTgt spid="69">
                                            <p:txEl>
                                              <p:pRg st="0" end="0"/>
                                            </p:txEl>
                                          </p:spTgt>
                                        </p:tgtEl>
                                        <p:attrNameLst>
                                          <p:attrName>style.visibility</p:attrName>
                                        </p:attrNameLst>
                                      </p:cBhvr>
                                      <p:to>
                                        <p:strVal val="visible"/>
                                      </p:to>
                                    </p:set>
                                    <p:animEffect transition="in" filter="wipe(right)">
                                      <p:cBhvr>
                                        <p:cTn id="83" dur="500"/>
                                        <p:tgtEl>
                                          <p:spTgt spid="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build="p">
        <p:tmplLst>
          <p:tmpl lvl="1">
            <p:tnLst>
              <p:par>
                <p:cTn presetID="22" presetClass="entr" presetSubtype="8"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animBg="1"/>
      <p:bldP spid="63" grpId="0" animBg="1"/>
      <p:bldP spid="64" grpId="0" animBg="1"/>
      <p:bldP spid="65" grpId="0" animBg="1"/>
      <p:bldP spid="66" grpId="0" animBg="1"/>
      <p:bldP spid="67" grpId="0" animBg="1"/>
      <p:bldP spid="68" grpId="0" build="p">
        <p:tmplLst>
          <p:tmpl lvl="1">
            <p:tnLst>
              <p:par>
                <p:cTn presetID="22" presetClass="entr" presetSubtype="2" fill="hold" nodeType="after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wipe(right)">
                      <p:cBhvr>
                        <p:cTn dur="500"/>
                        <p:tgtEl>
                          <p:spTgt spid="68"/>
                        </p:tgtEl>
                      </p:cBhvr>
                    </p:animEffect>
                  </p:childTnLst>
                </p:cTn>
              </p:par>
            </p:tnLst>
          </p:tmpl>
        </p:tmplLst>
      </p:bldP>
      <p:bldP spid="69" grpId="0" build="p">
        <p:tmplLst>
          <p:tmpl lvl="1">
            <p:tnLst>
              <p:par>
                <p:cTn presetID="22" presetClass="entr" presetSubtype="2" fill="hold" nodeType="after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wipe(right)">
                      <p:cBhvr>
                        <p:cTn dur="500"/>
                        <p:tgtEl>
                          <p:spTgt spid="69"/>
                        </p:tgtEl>
                      </p:cBhvr>
                    </p:animEffect>
                  </p:childTnLst>
                </p:cTn>
              </p:par>
            </p:tnLst>
          </p:tmpl>
        </p:tmplLst>
      </p:bldP>
      <p:bldP spid="70" grpId="0" build="p">
        <p:tmplLst>
          <p:tmpl lvl="1">
            <p:tnLst>
              <p:par>
                <p:cTn presetID="22" presetClass="entr" presetSubtype="2"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wipe(right)">
                      <p:cBhvr>
                        <p:cTn dur="500"/>
                        <p:tgtEl>
                          <p:spTgt spid="70"/>
                        </p:tgtEl>
                      </p:cBhvr>
                    </p:animEffect>
                  </p:childTnLst>
                </p:cTn>
              </p:par>
            </p:tnLst>
          </p:tmpl>
        </p:tmplLst>
      </p:bldP>
      <p:bldP spid="71" grpId="0" build="p">
        <p:tmplLst>
          <p:tmpl lvl="1">
            <p:tnLst>
              <p:par>
                <p:cTn presetID="22" presetClass="entr" presetSubtype="2" fill="hold" nodeType="after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wipe(right)">
                      <p:cBhvr>
                        <p:cTn dur="500"/>
                        <p:tgtEl>
                          <p:spTgt spid="71"/>
                        </p:tgtEl>
                      </p:cBhvr>
                    </p:animEffect>
                  </p:childTnLst>
                </p:cTn>
              </p:par>
            </p:tnLst>
          </p:tmpl>
        </p:tmplLst>
      </p:bldP>
      <p:bldP spid="72" grpId="0" build="p">
        <p:tmplLst>
          <p:tmpl lvl="1">
            <p:tnLst>
              <p:par>
                <p:cTn presetID="22" presetClass="entr" presetSubtype="8" fill="hold" nodeType="after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left)">
                      <p:cBhvr>
                        <p:cTn dur="500"/>
                        <p:tgtEl>
                          <p:spTgt spid="72"/>
                        </p:tgtEl>
                      </p:cBhvr>
                    </p:animEffect>
                  </p:childTnLst>
                </p:cTn>
              </p:par>
            </p:tnLst>
          </p:tmpl>
        </p:tmplLst>
      </p:bldP>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69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0" y="1026697"/>
            <a:ext cx="11132152" cy="231007"/>
          </a:xfrm>
          <a:prstGeom prst="rect">
            <a:avLst/>
          </a:prstGeom>
        </p:spPr>
        <p:txBody>
          <a:bodyPr wrap="none" lIns="0" tIns="0" rIns="0" bIns="0" anchor="ctr">
            <a:noAutofit/>
          </a:bodyPr>
          <a:lstStyle>
            <a:lvl1pPr marL="0" indent="0" algn="l">
              <a:buNone/>
              <a:defRPr sz="2133" b="0" baseline="0">
                <a:solidFill>
                  <a:schemeClr val="bg1">
                    <a:lumMod val="75000"/>
                  </a:schemeClr>
                </a:solidFill>
                <a:latin typeface="+mj-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EDITE SUBTITLE</a:t>
            </a:r>
          </a:p>
        </p:txBody>
      </p:sp>
      <p:sp>
        <p:nvSpPr>
          <p:cNvPr id="15" name="Title 13"/>
          <p:cNvSpPr>
            <a:spLocks noGrp="1"/>
          </p:cNvSpPr>
          <p:nvPr>
            <p:ph type="title" hasCustomPrompt="1"/>
          </p:nvPr>
        </p:nvSpPr>
        <p:spPr>
          <a:xfrm>
            <a:off x="508000" y="450251"/>
            <a:ext cx="11132152"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tabLst/>
              <a:defRPr sz="4267" b="0">
                <a:solidFill>
                  <a:schemeClr val="tx1">
                    <a:lumMod val="50000"/>
                    <a:lumOff val="50000"/>
                  </a:schemeClr>
                </a:solidFill>
              </a:defRPr>
            </a:lvl1pPr>
          </a:lstStyle>
          <a:p>
            <a:pPr marL="0" marR="0" lvl="0" indent="0" defTabSz="1219140" rtl="0" eaLnBrk="1" fontAlgn="auto" latinLnBrk="0" hangingPunct="1">
              <a:lnSpc>
                <a:spcPct val="100000"/>
              </a:lnSpc>
              <a:spcBef>
                <a:spcPct val="0"/>
              </a:spcBef>
              <a:spcAft>
                <a:spcPts val="0"/>
              </a:spcAft>
              <a:tabLst/>
              <a:defRPr/>
            </a:pPr>
            <a:r>
              <a:rPr kumimoji="0" lang="en-US" sz="3733"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rPr>
              <a:t>CLICK TO EDIT TITLE STYLE</a:t>
            </a:r>
          </a:p>
        </p:txBody>
      </p:sp>
      <p:sp>
        <p:nvSpPr>
          <p:cNvPr id="48" name="Oval 47"/>
          <p:cNvSpPr/>
          <p:nvPr userDrawn="1"/>
        </p:nvSpPr>
        <p:spPr>
          <a:xfrm>
            <a:off x="854879" y="2167735"/>
            <a:ext cx="2029325" cy="202932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49" name="Picture Placeholder 7"/>
          <p:cNvSpPr>
            <a:spLocks noGrp="1"/>
          </p:cNvSpPr>
          <p:nvPr>
            <p:ph type="pic" sz="quarter" idx="19" hasCustomPrompt="1"/>
          </p:nvPr>
        </p:nvSpPr>
        <p:spPr>
          <a:xfrm>
            <a:off x="1021159" y="2334015"/>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28" name="Text Placeholder 3"/>
          <p:cNvSpPr>
            <a:spLocks noGrp="1"/>
          </p:cNvSpPr>
          <p:nvPr>
            <p:ph type="body" sz="quarter" idx="16" hasCustomPrompt="1"/>
          </p:nvPr>
        </p:nvSpPr>
        <p:spPr>
          <a:xfrm>
            <a:off x="654832" y="4319698"/>
            <a:ext cx="2429419"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name here</a:t>
            </a:r>
          </a:p>
        </p:txBody>
      </p:sp>
      <p:sp>
        <p:nvSpPr>
          <p:cNvPr id="29" name="Text Placeholder 3"/>
          <p:cNvSpPr>
            <a:spLocks noGrp="1"/>
          </p:cNvSpPr>
          <p:nvPr>
            <p:ph type="body" sz="quarter" idx="17" hasCustomPrompt="1"/>
          </p:nvPr>
        </p:nvSpPr>
        <p:spPr>
          <a:xfrm>
            <a:off x="654832" y="4694300"/>
            <a:ext cx="2429419"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35" name="Oval 34"/>
          <p:cNvSpPr/>
          <p:nvPr userDrawn="1"/>
        </p:nvSpPr>
        <p:spPr>
          <a:xfrm>
            <a:off x="3716568" y="2167735"/>
            <a:ext cx="2029325" cy="20293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6" name="Picture Placeholder 7"/>
          <p:cNvSpPr>
            <a:spLocks noGrp="1"/>
          </p:cNvSpPr>
          <p:nvPr>
            <p:ph type="pic" sz="quarter" idx="20" hasCustomPrompt="1"/>
          </p:nvPr>
        </p:nvSpPr>
        <p:spPr>
          <a:xfrm>
            <a:off x="3882848" y="2334015"/>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37" name="Text Placeholder 3"/>
          <p:cNvSpPr>
            <a:spLocks noGrp="1"/>
          </p:cNvSpPr>
          <p:nvPr>
            <p:ph type="body" sz="quarter" idx="21" hasCustomPrompt="1"/>
          </p:nvPr>
        </p:nvSpPr>
        <p:spPr>
          <a:xfrm>
            <a:off x="3516521" y="4319698"/>
            <a:ext cx="2429419" cy="394169"/>
          </a:xfrm>
          <a:prstGeom prst="rect">
            <a:avLst/>
          </a:prstGeom>
        </p:spPr>
        <p:txBody>
          <a:bodyPr lIns="0" tIns="0" rIns="0" bIns="0" anchor="ctr"/>
          <a:lstStyle>
            <a:lvl1pPr marL="0" indent="0" algn="ctr">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name here</a:t>
            </a:r>
          </a:p>
        </p:txBody>
      </p:sp>
      <p:sp>
        <p:nvSpPr>
          <p:cNvPr id="40" name="Text Placeholder 3"/>
          <p:cNvSpPr>
            <a:spLocks noGrp="1"/>
          </p:cNvSpPr>
          <p:nvPr>
            <p:ph type="body" sz="quarter" idx="22" hasCustomPrompt="1"/>
          </p:nvPr>
        </p:nvSpPr>
        <p:spPr>
          <a:xfrm>
            <a:off x="3516521" y="4694300"/>
            <a:ext cx="2429419" cy="394169"/>
          </a:xfrm>
          <a:prstGeom prst="rect">
            <a:avLst/>
          </a:prstGeom>
        </p:spPr>
        <p:txBody>
          <a:bodyPr lIns="0" tIns="0" rIns="0" bIns="0" anchor="ctr"/>
          <a:lstStyle>
            <a:lvl1pPr marL="0" indent="0" algn="ctr">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52" name="Oval 51"/>
          <p:cNvSpPr/>
          <p:nvPr userDrawn="1"/>
        </p:nvSpPr>
        <p:spPr>
          <a:xfrm>
            <a:off x="6526008" y="2167735"/>
            <a:ext cx="2029325" cy="202932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3" name="Picture Placeholder 7"/>
          <p:cNvSpPr>
            <a:spLocks noGrp="1"/>
          </p:cNvSpPr>
          <p:nvPr>
            <p:ph type="pic" sz="quarter" idx="23" hasCustomPrompt="1"/>
          </p:nvPr>
        </p:nvSpPr>
        <p:spPr>
          <a:xfrm>
            <a:off x="6692288" y="2334015"/>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54" name="Text Placeholder 3"/>
          <p:cNvSpPr>
            <a:spLocks noGrp="1"/>
          </p:cNvSpPr>
          <p:nvPr>
            <p:ph type="body" sz="quarter" idx="24" hasCustomPrompt="1"/>
          </p:nvPr>
        </p:nvSpPr>
        <p:spPr>
          <a:xfrm>
            <a:off x="6325961" y="4319698"/>
            <a:ext cx="2429419"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name here</a:t>
            </a:r>
          </a:p>
        </p:txBody>
      </p:sp>
      <p:sp>
        <p:nvSpPr>
          <p:cNvPr id="55" name="Text Placeholder 3"/>
          <p:cNvSpPr>
            <a:spLocks noGrp="1"/>
          </p:cNvSpPr>
          <p:nvPr>
            <p:ph type="body" sz="quarter" idx="25" hasCustomPrompt="1"/>
          </p:nvPr>
        </p:nvSpPr>
        <p:spPr>
          <a:xfrm>
            <a:off x="6325961" y="4694300"/>
            <a:ext cx="2429419"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
        <p:nvSpPr>
          <p:cNvPr id="61" name="Oval 60"/>
          <p:cNvSpPr/>
          <p:nvPr userDrawn="1"/>
        </p:nvSpPr>
        <p:spPr>
          <a:xfrm>
            <a:off x="9328307" y="2167735"/>
            <a:ext cx="2029325" cy="202932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62" name="Picture Placeholder 7"/>
          <p:cNvSpPr>
            <a:spLocks noGrp="1"/>
          </p:cNvSpPr>
          <p:nvPr>
            <p:ph type="pic" sz="quarter" idx="26" hasCustomPrompt="1"/>
          </p:nvPr>
        </p:nvSpPr>
        <p:spPr>
          <a:xfrm>
            <a:off x="9494587" y="2334015"/>
            <a:ext cx="1696765" cy="1696765"/>
          </a:xfrm>
          <a:prstGeom prst="ellipse">
            <a:avLst/>
          </a:prstGeom>
          <a:solidFill>
            <a:schemeClr val="tx2">
              <a:lumMod val="10000"/>
              <a:lumOff val="90000"/>
            </a:schemeClr>
          </a:solidFill>
          <a:ln w="19050">
            <a:noFill/>
          </a:ln>
          <a:effectLst/>
        </p:spPr>
        <p:txBody>
          <a:bodyPr lIns="0" tIns="91440" rIns="0" bIns="0" anchor="b"/>
          <a:lstStyle>
            <a:lvl1pPr algn="ctr" rtl="0">
              <a:buNone/>
              <a:defRPr sz="1200">
                <a:solidFill>
                  <a:schemeClr val="tx1">
                    <a:lumMod val="75000"/>
                    <a:lumOff val="25000"/>
                  </a:schemeClr>
                </a:solidFill>
              </a:defRPr>
            </a:lvl1pPr>
          </a:lstStyle>
          <a:p>
            <a:r>
              <a:rPr lang="en-US" dirty="0"/>
              <a:t>Image Holder</a:t>
            </a:r>
          </a:p>
        </p:txBody>
      </p:sp>
      <p:sp>
        <p:nvSpPr>
          <p:cNvPr id="63" name="Text Placeholder 3"/>
          <p:cNvSpPr>
            <a:spLocks noGrp="1"/>
          </p:cNvSpPr>
          <p:nvPr>
            <p:ph type="body" sz="quarter" idx="27" hasCustomPrompt="1"/>
          </p:nvPr>
        </p:nvSpPr>
        <p:spPr>
          <a:xfrm>
            <a:off x="9128260" y="4319698"/>
            <a:ext cx="2429419" cy="394169"/>
          </a:xfrm>
          <a:prstGeom prst="rect">
            <a:avLst/>
          </a:prstGeom>
        </p:spPr>
        <p:txBody>
          <a:bodyPr lIns="0" tIns="0" rIns="0" bIns="0" anchor="ctr"/>
          <a:lstStyle>
            <a:lvl1pPr marL="0" indent="0" algn="ctr" rtl="0">
              <a:buFont typeface="Arial" panose="020B0604020202020204" pitchFamily="34" charset="0"/>
              <a:buNone/>
              <a:defRPr sz="1867" b="1">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name here</a:t>
            </a:r>
          </a:p>
        </p:txBody>
      </p:sp>
      <p:sp>
        <p:nvSpPr>
          <p:cNvPr id="64" name="Text Placeholder 3"/>
          <p:cNvSpPr>
            <a:spLocks noGrp="1"/>
          </p:cNvSpPr>
          <p:nvPr>
            <p:ph type="body" sz="quarter" idx="28" hasCustomPrompt="1"/>
          </p:nvPr>
        </p:nvSpPr>
        <p:spPr>
          <a:xfrm>
            <a:off x="9128260" y="4694300"/>
            <a:ext cx="2429419" cy="394169"/>
          </a:xfrm>
          <a:prstGeom prst="rect">
            <a:avLst/>
          </a:prstGeom>
        </p:spPr>
        <p:txBody>
          <a:bodyPr lIns="0" tIns="0" rIns="0" bIns="0" anchor="ctr"/>
          <a:lstStyle>
            <a:lvl1pPr marL="0" indent="0" algn="ctr" rtl="0">
              <a:buFont typeface="Arial" panose="020B0604020202020204" pitchFamily="34" charset="0"/>
              <a:buNone/>
              <a:defRPr sz="1600" b="0">
                <a:solidFill>
                  <a:schemeClr val="tx1">
                    <a:lumMod val="50000"/>
                    <a:lumOff val="50000"/>
                  </a:schemeClr>
                </a:solidFill>
              </a:defRPr>
            </a:lvl1pPr>
            <a:lvl2pPr marL="609570" indent="0" algn="l">
              <a:buNone/>
              <a:defRPr sz="2133"/>
            </a:lvl2pPr>
            <a:lvl3pPr marL="1219140" indent="0" algn="l">
              <a:buNone/>
              <a:defRPr sz="1867"/>
            </a:lvl3pPr>
            <a:lvl4pPr marL="1828709" indent="0" algn="l">
              <a:buNone/>
              <a:defRPr sz="1600"/>
            </a:lvl4pPr>
            <a:lvl5pPr marL="2438278" indent="0" algn="l">
              <a:buNone/>
              <a:defRPr sz="1600"/>
            </a:lvl5pPr>
          </a:lstStyle>
          <a:p>
            <a:pPr lvl="0"/>
            <a:r>
              <a:rPr lang="en-US" dirty="0"/>
              <a:t>Click to add Text</a:t>
            </a:r>
          </a:p>
        </p:txBody>
      </p:sp>
    </p:spTree>
    <p:extLst>
      <p:ext uri="{BB962C8B-B14F-4D97-AF65-F5344CB8AC3E}">
        <p14:creationId xmlns:p14="http://schemas.microsoft.com/office/powerpoint/2010/main" val="15466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1.gif"/><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1.xml"/><Relationship Id="rId21" Type="http://schemas.openxmlformats.org/officeDocument/2006/relationships/slideLayout" Target="../slideLayouts/slideLayout96.xml"/><Relationship Id="rId42" Type="http://schemas.openxmlformats.org/officeDocument/2006/relationships/slideLayout" Target="../slideLayouts/slideLayout117.xml"/><Relationship Id="rId47" Type="http://schemas.openxmlformats.org/officeDocument/2006/relationships/slideLayout" Target="../slideLayouts/slideLayout122.xml"/><Relationship Id="rId63" Type="http://schemas.openxmlformats.org/officeDocument/2006/relationships/slideLayout" Target="../slideLayouts/slideLayout138.xml"/><Relationship Id="rId68" Type="http://schemas.openxmlformats.org/officeDocument/2006/relationships/slideLayout" Target="../slideLayouts/slideLayout143.xml"/><Relationship Id="rId16" Type="http://schemas.openxmlformats.org/officeDocument/2006/relationships/slideLayout" Target="../slideLayouts/slideLayout91.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37" Type="http://schemas.openxmlformats.org/officeDocument/2006/relationships/slideLayout" Target="../slideLayouts/slideLayout112.xml"/><Relationship Id="rId40" Type="http://schemas.openxmlformats.org/officeDocument/2006/relationships/slideLayout" Target="../slideLayouts/slideLayout115.xml"/><Relationship Id="rId45" Type="http://schemas.openxmlformats.org/officeDocument/2006/relationships/slideLayout" Target="../slideLayouts/slideLayout120.xml"/><Relationship Id="rId53" Type="http://schemas.openxmlformats.org/officeDocument/2006/relationships/slideLayout" Target="../slideLayouts/slideLayout128.xml"/><Relationship Id="rId58" Type="http://schemas.openxmlformats.org/officeDocument/2006/relationships/slideLayout" Target="../slideLayouts/slideLayout133.xml"/><Relationship Id="rId66" Type="http://schemas.openxmlformats.org/officeDocument/2006/relationships/slideLayout" Target="../slideLayouts/slideLayout141.xml"/><Relationship Id="rId74" Type="http://schemas.openxmlformats.org/officeDocument/2006/relationships/slideLayout" Target="../slideLayouts/slideLayout149.xml"/><Relationship Id="rId5" Type="http://schemas.openxmlformats.org/officeDocument/2006/relationships/slideLayout" Target="../slideLayouts/slideLayout80.xml"/><Relationship Id="rId61" Type="http://schemas.openxmlformats.org/officeDocument/2006/relationships/slideLayout" Target="../slideLayouts/slideLayout136.xml"/><Relationship Id="rId19" Type="http://schemas.openxmlformats.org/officeDocument/2006/relationships/slideLayout" Target="../slideLayouts/slideLayout9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slideLayout" Target="../slideLayouts/slideLayout110.xml"/><Relationship Id="rId43" Type="http://schemas.openxmlformats.org/officeDocument/2006/relationships/slideLayout" Target="../slideLayouts/slideLayout118.xml"/><Relationship Id="rId48" Type="http://schemas.openxmlformats.org/officeDocument/2006/relationships/slideLayout" Target="../slideLayouts/slideLayout123.xml"/><Relationship Id="rId56" Type="http://schemas.openxmlformats.org/officeDocument/2006/relationships/slideLayout" Target="../slideLayouts/slideLayout131.xml"/><Relationship Id="rId64" Type="http://schemas.openxmlformats.org/officeDocument/2006/relationships/slideLayout" Target="../slideLayouts/slideLayout139.xml"/><Relationship Id="rId69" Type="http://schemas.openxmlformats.org/officeDocument/2006/relationships/slideLayout" Target="../slideLayouts/slideLayout144.xml"/><Relationship Id="rId77" Type="http://schemas.openxmlformats.org/officeDocument/2006/relationships/image" Target="../media/image1.gif"/><Relationship Id="rId8" Type="http://schemas.openxmlformats.org/officeDocument/2006/relationships/slideLayout" Target="../slideLayouts/slideLayout83.xml"/><Relationship Id="rId51" Type="http://schemas.openxmlformats.org/officeDocument/2006/relationships/slideLayout" Target="../slideLayouts/slideLayout126.xml"/><Relationship Id="rId72" Type="http://schemas.openxmlformats.org/officeDocument/2006/relationships/slideLayout" Target="../slideLayouts/slideLayout147.xml"/><Relationship Id="rId3" Type="http://schemas.openxmlformats.org/officeDocument/2006/relationships/slideLayout" Target="../slideLayouts/slideLayout78.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38" Type="http://schemas.openxmlformats.org/officeDocument/2006/relationships/slideLayout" Target="../slideLayouts/slideLayout113.xml"/><Relationship Id="rId46" Type="http://schemas.openxmlformats.org/officeDocument/2006/relationships/slideLayout" Target="../slideLayouts/slideLayout121.xml"/><Relationship Id="rId59" Type="http://schemas.openxmlformats.org/officeDocument/2006/relationships/slideLayout" Target="../slideLayouts/slideLayout134.xml"/><Relationship Id="rId67" Type="http://schemas.openxmlformats.org/officeDocument/2006/relationships/slideLayout" Target="../slideLayouts/slideLayout142.xml"/><Relationship Id="rId20" Type="http://schemas.openxmlformats.org/officeDocument/2006/relationships/slideLayout" Target="../slideLayouts/slideLayout95.xml"/><Relationship Id="rId41" Type="http://schemas.openxmlformats.org/officeDocument/2006/relationships/slideLayout" Target="../slideLayouts/slideLayout116.xml"/><Relationship Id="rId54" Type="http://schemas.openxmlformats.org/officeDocument/2006/relationships/slideLayout" Target="../slideLayouts/slideLayout129.xml"/><Relationship Id="rId62" Type="http://schemas.openxmlformats.org/officeDocument/2006/relationships/slideLayout" Target="../slideLayouts/slideLayout137.xml"/><Relationship Id="rId70" Type="http://schemas.openxmlformats.org/officeDocument/2006/relationships/slideLayout" Target="../slideLayouts/slideLayout145.xml"/><Relationship Id="rId75" Type="http://schemas.openxmlformats.org/officeDocument/2006/relationships/slideLayout" Target="../slideLayouts/slideLayout150.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36" Type="http://schemas.openxmlformats.org/officeDocument/2006/relationships/slideLayout" Target="../slideLayouts/slideLayout111.xml"/><Relationship Id="rId49" Type="http://schemas.openxmlformats.org/officeDocument/2006/relationships/slideLayout" Target="../slideLayouts/slideLayout124.xml"/><Relationship Id="rId57" Type="http://schemas.openxmlformats.org/officeDocument/2006/relationships/slideLayout" Target="../slideLayouts/slideLayout132.xml"/><Relationship Id="rId10" Type="http://schemas.openxmlformats.org/officeDocument/2006/relationships/slideLayout" Target="../slideLayouts/slideLayout85.xml"/><Relationship Id="rId31" Type="http://schemas.openxmlformats.org/officeDocument/2006/relationships/slideLayout" Target="../slideLayouts/slideLayout106.xml"/><Relationship Id="rId44" Type="http://schemas.openxmlformats.org/officeDocument/2006/relationships/slideLayout" Target="../slideLayouts/slideLayout119.xml"/><Relationship Id="rId52" Type="http://schemas.openxmlformats.org/officeDocument/2006/relationships/slideLayout" Target="../slideLayouts/slideLayout127.xml"/><Relationship Id="rId60" Type="http://schemas.openxmlformats.org/officeDocument/2006/relationships/slideLayout" Target="../slideLayouts/slideLayout135.xml"/><Relationship Id="rId65" Type="http://schemas.openxmlformats.org/officeDocument/2006/relationships/slideLayout" Target="../slideLayouts/slideLayout140.xml"/><Relationship Id="rId73" Type="http://schemas.openxmlformats.org/officeDocument/2006/relationships/slideLayout" Target="../slideLayouts/slideLayout148.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9" Type="http://schemas.openxmlformats.org/officeDocument/2006/relationships/slideLayout" Target="../slideLayouts/slideLayout114.xml"/><Relationship Id="rId34" Type="http://schemas.openxmlformats.org/officeDocument/2006/relationships/slideLayout" Target="../slideLayouts/slideLayout109.xml"/><Relationship Id="rId50" Type="http://schemas.openxmlformats.org/officeDocument/2006/relationships/slideLayout" Target="../slideLayouts/slideLayout125.xml"/><Relationship Id="rId55" Type="http://schemas.openxmlformats.org/officeDocument/2006/relationships/slideLayout" Target="../slideLayouts/slideLayout130.xml"/><Relationship Id="rId76" Type="http://schemas.openxmlformats.org/officeDocument/2006/relationships/theme" Target="../theme/theme2.xml"/><Relationship Id="rId7" Type="http://schemas.openxmlformats.org/officeDocument/2006/relationships/slideLayout" Target="../slideLayouts/slideLayout82.xml"/><Relationship Id="rId71" Type="http://schemas.openxmlformats.org/officeDocument/2006/relationships/slideLayout" Target="../slideLayouts/slideLayout146.xml"/><Relationship Id="rId2" Type="http://schemas.openxmlformats.org/officeDocument/2006/relationships/slideLayout" Target="../slideLayouts/slideLayout77.xml"/><Relationship Id="rId29" Type="http://schemas.openxmlformats.org/officeDocument/2006/relationships/slideLayout" Target="../slideLayouts/slideLayout10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63.xml"/><Relationship Id="rId18" Type="http://schemas.openxmlformats.org/officeDocument/2006/relationships/slideLayout" Target="../slideLayouts/slideLayout168.xml"/><Relationship Id="rId26" Type="http://schemas.openxmlformats.org/officeDocument/2006/relationships/slideLayout" Target="../slideLayouts/slideLayout176.xml"/><Relationship Id="rId39" Type="http://schemas.openxmlformats.org/officeDocument/2006/relationships/image" Target="../media/image1.gif"/><Relationship Id="rId21" Type="http://schemas.openxmlformats.org/officeDocument/2006/relationships/slideLayout" Target="../slideLayouts/slideLayout171.xml"/><Relationship Id="rId34" Type="http://schemas.openxmlformats.org/officeDocument/2006/relationships/slideLayout" Target="../slideLayouts/slideLayout184.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5" Type="http://schemas.openxmlformats.org/officeDocument/2006/relationships/slideLayout" Target="../slideLayouts/slideLayout175.xml"/><Relationship Id="rId33" Type="http://schemas.openxmlformats.org/officeDocument/2006/relationships/slideLayout" Target="../slideLayouts/slideLayout183.xml"/><Relationship Id="rId38" Type="http://schemas.openxmlformats.org/officeDocument/2006/relationships/theme" Target="../theme/theme3.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20" Type="http://schemas.openxmlformats.org/officeDocument/2006/relationships/slideLayout" Target="../slideLayouts/slideLayout170.xml"/><Relationship Id="rId29" Type="http://schemas.openxmlformats.org/officeDocument/2006/relationships/slideLayout" Target="../slideLayouts/slideLayout179.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24" Type="http://schemas.openxmlformats.org/officeDocument/2006/relationships/slideLayout" Target="../slideLayouts/slideLayout174.xml"/><Relationship Id="rId32" Type="http://schemas.openxmlformats.org/officeDocument/2006/relationships/slideLayout" Target="../slideLayouts/slideLayout182.xml"/><Relationship Id="rId37" Type="http://schemas.openxmlformats.org/officeDocument/2006/relationships/slideLayout" Target="../slideLayouts/slideLayout187.xml"/><Relationship Id="rId40" Type="http://schemas.openxmlformats.org/officeDocument/2006/relationships/image" Target="../media/image2.png"/><Relationship Id="rId5" Type="http://schemas.openxmlformats.org/officeDocument/2006/relationships/slideLayout" Target="../slideLayouts/slideLayout155.xml"/><Relationship Id="rId15" Type="http://schemas.openxmlformats.org/officeDocument/2006/relationships/slideLayout" Target="../slideLayouts/slideLayout165.xml"/><Relationship Id="rId23" Type="http://schemas.openxmlformats.org/officeDocument/2006/relationships/slideLayout" Target="../slideLayouts/slideLayout173.xml"/><Relationship Id="rId28" Type="http://schemas.openxmlformats.org/officeDocument/2006/relationships/slideLayout" Target="../slideLayouts/slideLayout178.xml"/><Relationship Id="rId36" Type="http://schemas.openxmlformats.org/officeDocument/2006/relationships/slideLayout" Target="../slideLayouts/slideLayout186.xml"/><Relationship Id="rId10" Type="http://schemas.openxmlformats.org/officeDocument/2006/relationships/slideLayout" Target="../slideLayouts/slideLayout160.xml"/><Relationship Id="rId19" Type="http://schemas.openxmlformats.org/officeDocument/2006/relationships/slideLayout" Target="../slideLayouts/slideLayout169.xml"/><Relationship Id="rId31" Type="http://schemas.openxmlformats.org/officeDocument/2006/relationships/slideLayout" Target="../slideLayouts/slideLayout181.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 Id="rId22" Type="http://schemas.openxmlformats.org/officeDocument/2006/relationships/slideLayout" Target="../slideLayouts/slideLayout172.xml"/><Relationship Id="rId27" Type="http://schemas.openxmlformats.org/officeDocument/2006/relationships/slideLayout" Target="../slideLayouts/slideLayout177.xml"/><Relationship Id="rId30" Type="http://schemas.openxmlformats.org/officeDocument/2006/relationships/slideLayout" Target="../slideLayouts/slideLayout180.xml"/><Relationship Id="rId35" Type="http://schemas.openxmlformats.org/officeDocument/2006/relationships/slideLayout" Target="../slideLayouts/slideLayout185.xml"/><Relationship Id="rId8" Type="http://schemas.openxmlformats.org/officeDocument/2006/relationships/slideLayout" Target="../slideLayouts/slideLayout158.xml"/><Relationship Id="rId3" Type="http://schemas.openxmlformats.org/officeDocument/2006/relationships/slideLayout" Target="../slideLayouts/slideLayout1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lowchart: Off-page Connector 1"/>
          <p:cNvSpPr/>
          <p:nvPr userDrawn="1"/>
        </p:nvSpPr>
        <p:spPr>
          <a:xfrm rot="16200000">
            <a:off x="125512" y="6192733"/>
            <a:ext cx="310955" cy="561979"/>
          </a:xfrm>
          <a:prstGeom prst="flowChartOffpageConnector">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 name="TextBox 2"/>
          <p:cNvSpPr txBox="1"/>
          <p:nvPr userDrawn="1"/>
        </p:nvSpPr>
        <p:spPr bwMode="gray">
          <a:xfrm>
            <a:off x="28583" y="6371164"/>
            <a:ext cx="406400" cy="205121"/>
          </a:xfrm>
          <a:prstGeom prst="rect">
            <a:avLst/>
          </a:prstGeom>
        </p:spPr>
        <p:txBody>
          <a:bodyPr vert="horz" wrap="square" lIns="0" tIns="0" rIns="0" bIns="0" rtlCol="0" anchor="ctr">
            <a:spAutoFit/>
          </a:bodyPr>
          <a:lstStyle/>
          <a:p>
            <a:pPr algn="ctr"/>
            <a:fld id="{6C5AF65D-6854-49AF-ABC5-48B5BA0EA842}" type="slidenum">
              <a:rPr lang="en-US" sz="1333">
                <a:solidFill>
                  <a:srgbClr val="262626">
                    <a:lumMod val="50000"/>
                    <a:lumOff val="50000"/>
                  </a:srgbClr>
                </a:solidFill>
                <a:latin typeface="HP Simplified"/>
                <a:cs typeface="HP Simplified"/>
              </a:rPr>
              <a:pPr algn="ctr"/>
              <a:t>‹#›</a:t>
            </a:fld>
            <a:endParaRPr lang="en-US" sz="1333" dirty="0">
              <a:solidFill>
                <a:srgbClr val="262626">
                  <a:lumMod val="50000"/>
                  <a:lumOff val="50000"/>
                </a:srgbClr>
              </a:solidFill>
              <a:latin typeface="HP Simplified"/>
              <a:cs typeface="HP Simplified"/>
            </a:endParaRPr>
          </a:p>
        </p:txBody>
      </p:sp>
      <p:pic>
        <p:nvPicPr>
          <p:cNvPr id="4" name="Picture 3"/>
          <p:cNvPicPr>
            <a:picLocks noChangeAspect="1"/>
          </p:cNvPicPr>
          <p:nvPr userDrawn="1"/>
        </p:nvPicPr>
        <p:blipFill>
          <a:blip r:embed="rId77" cstate="hqprint">
            <a:extLst>
              <a:ext uri="{28A0092B-C50C-407E-A947-70E740481C1C}">
                <a14:useLocalDpi xmlns:a14="http://schemas.microsoft.com/office/drawing/2010/main" val="0"/>
              </a:ext>
            </a:extLst>
          </a:blip>
          <a:stretch>
            <a:fillRect/>
          </a:stretch>
        </p:blipFill>
        <p:spPr>
          <a:xfrm>
            <a:off x="11277601" y="5975673"/>
            <a:ext cx="830409" cy="790915"/>
          </a:xfrm>
          <a:prstGeom prst="rect">
            <a:avLst/>
          </a:prstGeom>
        </p:spPr>
      </p:pic>
    </p:spTree>
    <p:extLst>
      <p:ext uri="{BB962C8B-B14F-4D97-AF65-F5344CB8AC3E}">
        <p14:creationId xmlns:p14="http://schemas.microsoft.com/office/powerpoint/2010/main" val="1548701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2" r:id="rId49"/>
    <p:sldLayoutId id="2147483713" r:id="rId50"/>
    <p:sldLayoutId id="2147483714" r:id="rId51"/>
    <p:sldLayoutId id="2147483715" r:id="rId52"/>
    <p:sldLayoutId id="2147483716" r:id="rId53"/>
    <p:sldLayoutId id="2147483718" r:id="rId54"/>
    <p:sldLayoutId id="2147483719" r:id="rId55"/>
    <p:sldLayoutId id="2147483720" r:id="rId56"/>
    <p:sldLayoutId id="2147483721" r:id="rId57"/>
    <p:sldLayoutId id="2147483722" r:id="rId58"/>
    <p:sldLayoutId id="2147483723" r:id="rId59"/>
    <p:sldLayoutId id="2147483725" r:id="rId60"/>
    <p:sldLayoutId id="2147483726" r:id="rId61"/>
    <p:sldLayoutId id="2147483727" r:id="rId62"/>
    <p:sldLayoutId id="2147483729" r:id="rId63"/>
    <p:sldLayoutId id="2147483731" r:id="rId64"/>
    <p:sldLayoutId id="2147483732" r:id="rId65"/>
    <p:sldLayoutId id="2147483733" r:id="rId66"/>
    <p:sldLayoutId id="2147483734" r:id="rId67"/>
    <p:sldLayoutId id="2147483735" r:id="rId68"/>
    <p:sldLayoutId id="2147483736" r:id="rId69"/>
    <p:sldLayoutId id="2147483737" r:id="rId70"/>
    <p:sldLayoutId id="2147483738" r:id="rId71"/>
    <p:sldLayoutId id="2147483739" r:id="rId72"/>
    <p:sldLayoutId id="2147483740" r:id="rId73"/>
    <p:sldLayoutId id="2147483741" r:id="rId74"/>
    <p:sldLayoutId id="2147483868" r:id="rId7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lowchart: Off-page Connector 1"/>
          <p:cNvSpPr/>
          <p:nvPr userDrawn="1"/>
        </p:nvSpPr>
        <p:spPr>
          <a:xfrm rot="16200000">
            <a:off x="125513" y="6192733"/>
            <a:ext cx="310955" cy="561979"/>
          </a:xfrm>
          <a:prstGeom prst="flowChartOffpageConnector">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 name="TextBox 2"/>
          <p:cNvSpPr txBox="1"/>
          <p:nvPr userDrawn="1"/>
        </p:nvSpPr>
        <p:spPr bwMode="gray">
          <a:xfrm>
            <a:off x="28583" y="6371165"/>
            <a:ext cx="406400" cy="205121"/>
          </a:xfrm>
          <a:prstGeom prst="rect">
            <a:avLst/>
          </a:prstGeom>
        </p:spPr>
        <p:txBody>
          <a:bodyPr vert="horz" wrap="square" lIns="0" tIns="0" rIns="0" bIns="0" rtlCol="0" anchor="ctr">
            <a:spAutoFit/>
          </a:bodyPr>
          <a:lstStyle/>
          <a:p>
            <a:pPr algn="ctr"/>
            <a:fld id="{6C5AF65D-6854-49AF-ABC5-48B5BA0EA842}" type="slidenum">
              <a:rPr lang="en-US" sz="1333">
                <a:solidFill>
                  <a:srgbClr val="262626">
                    <a:lumMod val="50000"/>
                    <a:lumOff val="50000"/>
                  </a:srgbClr>
                </a:solidFill>
                <a:latin typeface="HP Simplified"/>
                <a:cs typeface="HP Simplified"/>
              </a:rPr>
              <a:pPr algn="ctr"/>
              <a:t>‹#›</a:t>
            </a:fld>
            <a:endParaRPr lang="en-US" sz="1333" dirty="0">
              <a:solidFill>
                <a:srgbClr val="262626">
                  <a:lumMod val="50000"/>
                  <a:lumOff val="50000"/>
                </a:srgbClr>
              </a:solidFill>
              <a:latin typeface="HP Simplified"/>
              <a:cs typeface="HP Simplified"/>
            </a:endParaRPr>
          </a:p>
        </p:txBody>
      </p:sp>
      <p:pic>
        <p:nvPicPr>
          <p:cNvPr id="4" name="Picture 3"/>
          <p:cNvPicPr>
            <a:picLocks noChangeAspect="1"/>
          </p:cNvPicPr>
          <p:nvPr userDrawn="1"/>
        </p:nvPicPr>
        <p:blipFill>
          <a:blip r:embed="rId77" cstate="hqprint">
            <a:extLst>
              <a:ext uri="{28A0092B-C50C-407E-A947-70E740481C1C}">
                <a14:useLocalDpi xmlns:a14="http://schemas.microsoft.com/office/drawing/2010/main" val="0"/>
              </a:ext>
            </a:extLst>
          </a:blip>
          <a:stretch>
            <a:fillRect/>
          </a:stretch>
        </p:blipFill>
        <p:spPr>
          <a:xfrm>
            <a:off x="11277602" y="5975673"/>
            <a:ext cx="830409" cy="790915"/>
          </a:xfrm>
          <a:prstGeom prst="rect">
            <a:avLst/>
          </a:prstGeom>
        </p:spPr>
      </p:pic>
    </p:spTree>
    <p:extLst>
      <p:ext uri="{BB962C8B-B14F-4D97-AF65-F5344CB8AC3E}">
        <p14:creationId xmlns:p14="http://schemas.microsoft.com/office/powerpoint/2010/main" val="384002969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 id="2147483772" r:id="rId29"/>
    <p:sldLayoutId id="2147483773" r:id="rId30"/>
    <p:sldLayoutId id="2147483774" r:id="rId31"/>
    <p:sldLayoutId id="2147483775" r:id="rId32"/>
    <p:sldLayoutId id="2147483776" r:id="rId33"/>
    <p:sldLayoutId id="2147483777" r:id="rId34"/>
    <p:sldLayoutId id="2147483778" r:id="rId35"/>
    <p:sldLayoutId id="2147483779" r:id="rId36"/>
    <p:sldLayoutId id="2147483780" r:id="rId37"/>
    <p:sldLayoutId id="2147483781" r:id="rId38"/>
    <p:sldLayoutId id="2147483782" r:id="rId39"/>
    <p:sldLayoutId id="2147483784" r:id="rId40"/>
    <p:sldLayoutId id="2147483785" r:id="rId41"/>
    <p:sldLayoutId id="2147483786" r:id="rId42"/>
    <p:sldLayoutId id="2147483787" r:id="rId43"/>
    <p:sldLayoutId id="2147483788" r:id="rId44"/>
    <p:sldLayoutId id="2147483789" r:id="rId45"/>
    <p:sldLayoutId id="2147483790" r:id="rId46"/>
    <p:sldLayoutId id="2147483791" r:id="rId47"/>
    <p:sldLayoutId id="2147483793" r:id="rId48"/>
    <p:sldLayoutId id="2147483795" r:id="rId49"/>
    <p:sldLayoutId id="2147483796" r:id="rId50"/>
    <p:sldLayoutId id="2147483797" r:id="rId51"/>
    <p:sldLayoutId id="2147483798" r:id="rId52"/>
    <p:sldLayoutId id="2147483799" r:id="rId53"/>
    <p:sldLayoutId id="2147483800" r:id="rId54"/>
    <p:sldLayoutId id="2147483801" r:id="rId55"/>
    <p:sldLayoutId id="2147483802" r:id="rId56"/>
    <p:sldLayoutId id="2147483803" r:id="rId57"/>
    <p:sldLayoutId id="2147483804" r:id="rId58"/>
    <p:sldLayoutId id="2147483805" r:id="rId59"/>
    <p:sldLayoutId id="2147483806" r:id="rId60"/>
    <p:sldLayoutId id="2147483807" r:id="rId61"/>
    <p:sldLayoutId id="2147483808" r:id="rId62"/>
    <p:sldLayoutId id="2147483809" r:id="rId63"/>
    <p:sldLayoutId id="2147483811" r:id="rId64"/>
    <p:sldLayoutId id="2147483812" r:id="rId65"/>
    <p:sldLayoutId id="2147483813" r:id="rId66"/>
    <p:sldLayoutId id="2147483814" r:id="rId67"/>
    <p:sldLayoutId id="2147483815" r:id="rId68"/>
    <p:sldLayoutId id="2147483816" r:id="rId69"/>
    <p:sldLayoutId id="2147483817" r:id="rId70"/>
    <p:sldLayoutId id="2147483818" r:id="rId71"/>
    <p:sldLayoutId id="2147483819" r:id="rId72"/>
    <p:sldLayoutId id="2147483820" r:id="rId73"/>
    <p:sldLayoutId id="2147483821" r:id="rId74"/>
    <p:sldLayoutId id="2147483822" r:id="rId7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defTabSz="121914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lowchart: Off-page Connector 1"/>
          <p:cNvSpPr/>
          <p:nvPr userDrawn="1"/>
        </p:nvSpPr>
        <p:spPr>
          <a:xfrm rot="16200000">
            <a:off x="125512" y="6192733"/>
            <a:ext cx="310955" cy="561979"/>
          </a:xfrm>
          <a:prstGeom prst="flowChartOffpageConnector">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p:cNvSpPr txBox="1"/>
          <p:nvPr userDrawn="1"/>
        </p:nvSpPr>
        <p:spPr bwMode="gray">
          <a:xfrm>
            <a:off x="28583" y="6371164"/>
            <a:ext cx="406400" cy="205121"/>
          </a:xfrm>
          <a:prstGeom prst="rect">
            <a:avLst/>
          </a:prstGeom>
        </p:spPr>
        <p:txBody>
          <a:bodyPr vert="horz" wrap="square" lIns="0" tIns="0" rIns="0" bIns="0" rtlCol="0" anchor="ctr">
            <a:spAutoFit/>
          </a:bodyPr>
          <a:lstStyle/>
          <a:p>
            <a:pPr marL="0" algn="ctr" defTabSz="1219170" rtl="0" eaLnBrk="1" latinLnBrk="0" hangingPunct="1"/>
            <a:fld id="{6C5AF65D-6854-49AF-ABC5-48B5BA0EA842}" type="slidenum">
              <a:rPr lang="en-US" sz="1333" b="0" i="0" kern="1200" smtClean="0">
                <a:solidFill>
                  <a:schemeClr val="tx1">
                    <a:lumMod val="50000"/>
                    <a:lumOff val="50000"/>
                  </a:schemeClr>
                </a:solidFill>
                <a:latin typeface="HP Simplified"/>
                <a:ea typeface="+mn-ea"/>
                <a:cs typeface="HP Simplified"/>
              </a:rPr>
              <a:pPr marL="0" algn="ctr" defTabSz="1219170" rtl="0" eaLnBrk="1" latinLnBrk="0" hangingPunct="1"/>
              <a:t>‹#›</a:t>
            </a:fld>
            <a:endParaRPr lang="en-US" sz="1333" b="0" i="0" kern="1200" dirty="0">
              <a:solidFill>
                <a:schemeClr val="tx1">
                  <a:lumMod val="50000"/>
                  <a:lumOff val="50000"/>
                </a:schemeClr>
              </a:solidFill>
              <a:latin typeface="HP Simplified"/>
              <a:ea typeface="+mn-ea"/>
              <a:cs typeface="HP Simplified"/>
            </a:endParaRPr>
          </a:p>
        </p:txBody>
      </p:sp>
      <p:pic>
        <p:nvPicPr>
          <p:cNvPr id="4" name="Picture 3"/>
          <p:cNvPicPr>
            <a:picLocks noChangeAspect="1"/>
          </p:cNvPicPr>
          <p:nvPr userDrawn="1"/>
        </p:nvPicPr>
        <p:blipFill>
          <a:blip r:embed="rId39" cstate="hqprint">
            <a:extLst>
              <a:ext uri="{28A0092B-C50C-407E-A947-70E740481C1C}">
                <a14:useLocalDpi xmlns:a14="http://schemas.microsoft.com/office/drawing/2010/main" val="0"/>
              </a:ext>
            </a:extLst>
          </a:blip>
          <a:stretch>
            <a:fillRect/>
          </a:stretch>
        </p:blipFill>
        <p:spPr>
          <a:xfrm>
            <a:off x="11277601" y="5975673"/>
            <a:ext cx="830409" cy="790915"/>
          </a:xfrm>
          <a:prstGeom prst="rect">
            <a:avLst/>
          </a:prstGeom>
        </p:spPr>
      </p:pic>
      <p:pic>
        <p:nvPicPr>
          <p:cNvPr id="6" name="Paveikslėlis 5"/>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9855200" y="6172200"/>
            <a:ext cx="1316741" cy="509248"/>
          </a:xfrm>
          <a:prstGeom prst="rect">
            <a:avLst/>
          </a:prstGeom>
        </p:spPr>
      </p:pic>
    </p:spTree>
    <p:extLst>
      <p:ext uri="{BB962C8B-B14F-4D97-AF65-F5344CB8AC3E}">
        <p14:creationId xmlns:p14="http://schemas.microsoft.com/office/powerpoint/2010/main" val="67228645"/>
      </p:ext>
    </p:extLst>
  </p:cSld>
  <p:clrMap bg1="lt1" tx1="dk1" bg2="lt2" tx2="dk2" accent1="accent1" accent2="accent2" accent3="accent3" accent4="accent4" accent5="accent5" accent6="accent6" hlink="hlink" folHlink="folHlink"/>
  <p:sldLayoutIdLst>
    <p:sldLayoutId id="2147483825" r:id="rId1"/>
    <p:sldLayoutId id="2147483827" r:id="rId2"/>
    <p:sldLayoutId id="2147483828" r:id="rId3"/>
    <p:sldLayoutId id="2147483829"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8" r:id="rId20"/>
    <p:sldLayoutId id="2147483849" r:id="rId21"/>
    <p:sldLayoutId id="2147483850" r:id="rId22"/>
    <p:sldLayoutId id="2147483851" r:id="rId23"/>
    <p:sldLayoutId id="2147483852" r:id="rId24"/>
    <p:sldLayoutId id="2147483853" r:id="rId25"/>
    <p:sldLayoutId id="2147483854" r:id="rId26"/>
    <p:sldLayoutId id="2147483855"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7" r:id="rId37"/>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5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3" Type="http://schemas.openxmlformats.org/officeDocument/2006/relationships/hyperlink" Target="https://www.e-tar.lt/portal/lt/legalAct/14e33320f1ed11ec8fa7d02a65c371ad/asr" TargetMode="External"/><Relationship Id="rId2" Type="http://schemas.openxmlformats.org/officeDocument/2006/relationships/hyperlink" Target="https://finmin.lrv.lt/lt/es-ir-kitos-investicijos/naujos-kartos-lietuva" TargetMode="External"/><Relationship Id="rId1" Type="http://schemas.openxmlformats.org/officeDocument/2006/relationships/slideLayout" Target="../slideLayouts/slideLayout1.xml"/><Relationship Id="rId4" Type="http://schemas.openxmlformats.org/officeDocument/2006/relationships/hyperlink" Target="https://e-seimas.lrs.lt/portal/legalAct/lt/TAD/6cd26880021911edbfe9c72e552dd5bd"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98.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1.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9.xml"/><Relationship Id="rId1" Type="http://schemas.openxmlformats.org/officeDocument/2006/relationships/slideLayout" Target="../slideLayouts/slideLayout185.xml"/><Relationship Id="rId5" Type="http://schemas.microsoft.com/office/2007/relationships/hdphoto" Target="../media/hdphoto1.wdp"/><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58.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3906591" y="2432980"/>
            <a:ext cx="4378817" cy="996020"/>
          </a:xfrm>
        </p:spPr>
        <p:txBody>
          <a:bodyPr/>
          <a:lstStyle/>
          <a:p>
            <a:r>
              <a:rPr lang="lt-LT" dirty="0"/>
              <a:t>Projekto įgyvendinimo plano</a:t>
            </a:r>
            <a:br>
              <a:rPr lang="lt-LT" dirty="0"/>
            </a:br>
            <a:r>
              <a:rPr lang="lt-LT" dirty="0"/>
              <a:t>(PĮP) pildymas</a:t>
            </a:r>
            <a:endParaRPr lang="en-US" dirty="0"/>
          </a:p>
        </p:txBody>
      </p:sp>
      <p:sp>
        <p:nvSpPr>
          <p:cNvPr id="2" name="Text Placeholder 30">
            <a:extLst>
              <a:ext uri="{FF2B5EF4-FFF2-40B4-BE49-F238E27FC236}">
                <a16:creationId xmlns:a16="http://schemas.microsoft.com/office/drawing/2014/main" id="{E3158FC6-B0C1-9A34-F8B1-6F01300A08B7}"/>
              </a:ext>
            </a:extLst>
          </p:cNvPr>
          <p:cNvSpPr>
            <a:spLocks noGrp="1"/>
          </p:cNvSpPr>
          <p:nvPr>
            <p:ph type="body" sz="half" idx="2"/>
          </p:nvPr>
        </p:nvSpPr>
        <p:spPr>
          <a:xfrm>
            <a:off x="3232597" y="3712443"/>
            <a:ext cx="5743978" cy="505546"/>
          </a:xfrm>
        </p:spPr>
        <p:txBody>
          <a:bodyPr/>
          <a:lstStyle/>
          <a:p>
            <a:r>
              <a:rPr lang="lt-LT" sz="2000" b="0" dirty="0" smtClean="0">
                <a:solidFill>
                  <a:schemeClr val="tx1">
                    <a:lumMod val="75000"/>
                    <a:lumOff val="25000"/>
                  </a:schemeClr>
                </a:solidFill>
                <a:cs typeface="Helvetica"/>
              </a:rPr>
              <a:t>Duomenų mainų įrankio sukūrimas (0</a:t>
            </a:r>
            <a:r>
              <a:rPr lang="ru-RU" sz="2000" b="0" dirty="0" smtClean="0">
                <a:solidFill>
                  <a:schemeClr val="tx1">
                    <a:lumMod val="75000"/>
                    <a:lumOff val="25000"/>
                  </a:schemeClr>
                </a:solidFill>
                <a:cs typeface="Helvetica"/>
              </a:rPr>
              <a:t>2</a:t>
            </a:r>
            <a:r>
              <a:rPr lang="en-US" sz="2000" b="0" dirty="0" smtClean="0">
                <a:solidFill>
                  <a:schemeClr val="tx1">
                    <a:lumMod val="75000"/>
                    <a:lumOff val="25000"/>
                  </a:schemeClr>
                </a:solidFill>
                <a:cs typeface="Helvetica"/>
              </a:rPr>
              <a:t>-005-K)</a:t>
            </a:r>
            <a:endParaRPr lang="en-US" sz="2000" dirty="0"/>
          </a:p>
        </p:txBody>
      </p:sp>
    </p:spTree>
    <p:extLst>
      <p:ext uri="{BB962C8B-B14F-4D97-AF65-F5344CB8AC3E}">
        <p14:creationId xmlns:p14="http://schemas.microsoft.com/office/powerpoint/2010/main" val="2254442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1">
            <a:extLst>
              <a:ext uri="{FF2B5EF4-FFF2-40B4-BE49-F238E27FC236}">
                <a16:creationId xmlns:a16="http://schemas.microsoft.com/office/drawing/2014/main" id="{C2738C8D-D443-8CA5-F898-CA4F8D70096A}"/>
              </a:ext>
            </a:extLst>
          </p:cNvPr>
          <p:cNvSpPr txBox="1">
            <a:spLocks/>
          </p:cNvSpPr>
          <p:nvPr/>
        </p:nvSpPr>
        <p:spPr>
          <a:xfrm>
            <a:off x="529165" y="31151"/>
            <a:ext cx="8277225" cy="47136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r>
              <a:rPr lang="lt-LT" sz="2800" b="1" dirty="0">
                <a:solidFill>
                  <a:srgbClr val="262626">
                    <a:lumMod val="50000"/>
                    <a:lumOff val="50000"/>
                  </a:srgbClr>
                </a:solidFill>
              </a:rPr>
              <a:t>PĮP pildymas. II skyrius</a:t>
            </a:r>
            <a:endParaRPr lang="en-US" sz="2800" b="1" dirty="0">
              <a:solidFill>
                <a:srgbClr val="1AA4BE"/>
              </a:solidFill>
              <a:latin typeface="Calibri"/>
              <a:ea typeface="+mn-ea"/>
              <a:cs typeface="+mn-cs"/>
            </a:endParaRPr>
          </a:p>
        </p:txBody>
      </p:sp>
      <p:sp>
        <p:nvSpPr>
          <p:cNvPr id="7" name="Text Placeholder 1"/>
          <p:cNvSpPr>
            <a:spLocks noGrp="1"/>
          </p:cNvSpPr>
          <p:nvPr>
            <p:ph type="body" sz="half" idx="2"/>
          </p:nvPr>
        </p:nvSpPr>
        <p:spPr>
          <a:xfrm>
            <a:off x="529165" y="505854"/>
            <a:ext cx="6108702" cy="264613"/>
          </a:xfrm>
        </p:spPr>
        <p:txBody>
          <a:bodyPr/>
          <a:lstStyle/>
          <a:p>
            <a:r>
              <a:rPr lang="lt-LT" sz="1800" dirty="0"/>
              <a:t>2.1 Sprendžiamos problemos. HP ir Chartijos nuostatai</a:t>
            </a:r>
            <a:endParaRPr lang="en-US" sz="1800" dirty="0"/>
          </a:p>
        </p:txBody>
      </p:sp>
      <p:pic>
        <p:nvPicPr>
          <p:cNvPr id="5" name="Picture 4">
            <a:extLst>
              <a:ext uri="{FF2B5EF4-FFF2-40B4-BE49-F238E27FC236}">
                <a16:creationId xmlns:a16="http://schemas.microsoft.com/office/drawing/2014/main" id="{9991225C-33CF-436E-139F-1F1B41335EE3}"/>
              </a:ext>
            </a:extLst>
          </p:cNvPr>
          <p:cNvPicPr>
            <a:picLocks noChangeAspect="1"/>
          </p:cNvPicPr>
          <p:nvPr/>
        </p:nvPicPr>
        <p:blipFill>
          <a:blip r:embed="rId3"/>
          <a:stretch>
            <a:fillRect/>
          </a:stretch>
        </p:blipFill>
        <p:spPr>
          <a:xfrm>
            <a:off x="841375" y="757767"/>
            <a:ext cx="10499725" cy="4087468"/>
          </a:xfrm>
          <a:prstGeom prst="rect">
            <a:avLst/>
          </a:prstGeom>
        </p:spPr>
      </p:pic>
    </p:spTree>
    <p:extLst>
      <p:ext uri="{BB962C8B-B14F-4D97-AF65-F5344CB8AC3E}">
        <p14:creationId xmlns:p14="http://schemas.microsoft.com/office/powerpoint/2010/main" val="4284541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8366740" y="1261805"/>
            <a:ext cx="3429965" cy="1546916"/>
            <a:chOff x="9889065" y="1972733"/>
            <a:chExt cx="2091267" cy="931334"/>
          </a:xfrm>
        </p:grpSpPr>
        <p:sp>
          <p:nvSpPr>
            <p:cNvPr id="33" name="Right Arrow 32"/>
            <p:cNvSpPr/>
            <p:nvPr/>
          </p:nvSpPr>
          <p:spPr>
            <a:xfrm rot="10800000">
              <a:off x="9889065" y="1972733"/>
              <a:ext cx="2091267" cy="931334"/>
            </a:xfrm>
            <a:prstGeom prst="rightArrow">
              <a:avLst>
                <a:gd name="adj1" fmla="val 50000"/>
                <a:gd name="adj2" fmla="val 3212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4" name="TextBox 33"/>
            <p:cNvSpPr txBox="1"/>
            <p:nvPr/>
          </p:nvSpPr>
          <p:spPr>
            <a:xfrm>
              <a:off x="10166513" y="2268227"/>
              <a:ext cx="1813819" cy="389129"/>
            </a:xfrm>
            <a:prstGeom prst="rect">
              <a:avLst/>
            </a:prstGeom>
            <a:noFill/>
          </p:spPr>
          <p:txBody>
            <a:bodyPr wrap="square" rtlCol="0">
              <a:spAutoFit/>
            </a:bodyPr>
            <a:lstStyle/>
            <a:p>
              <a:r>
                <a:rPr lang="lt-LT" sz="1200" dirty="0">
                  <a:solidFill>
                    <a:srgbClr val="0070C0"/>
                  </a:solidFill>
                </a:rPr>
                <a:t>- Projekto tikslas negali būti sistemos sukūrimas. Sistema kuriama kažkokiam konkrečiam tikslui pasiekti</a:t>
              </a:r>
              <a:r>
                <a:rPr lang="lt-LT" sz="1200" dirty="0" smtClean="0">
                  <a:solidFill>
                    <a:srgbClr val="0070C0"/>
                  </a:solidFill>
                </a:rPr>
                <a:t>.</a:t>
              </a:r>
              <a:endParaRPr lang="lt-LT" sz="1200" dirty="0">
                <a:solidFill>
                  <a:srgbClr val="0070C0"/>
                </a:solidFill>
              </a:endParaRPr>
            </a:p>
          </p:txBody>
        </p:sp>
      </p:grpSp>
      <p:grpSp>
        <p:nvGrpSpPr>
          <p:cNvPr id="40" name="Group 39"/>
          <p:cNvGrpSpPr/>
          <p:nvPr/>
        </p:nvGrpSpPr>
        <p:grpSpPr>
          <a:xfrm>
            <a:off x="8309090" y="2944479"/>
            <a:ext cx="3550289" cy="1707531"/>
            <a:chOff x="8409429" y="2185027"/>
            <a:chExt cx="3550289" cy="1752602"/>
          </a:xfrm>
        </p:grpSpPr>
        <p:grpSp>
          <p:nvGrpSpPr>
            <p:cNvPr id="35" name="Group 34"/>
            <p:cNvGrpSpPr/>
            <p:nvPr/>
          </p:nvGrpSpPr>
          <p:grpSpPr>
            <a:xfrm>
              <a:off x="8409429" y="2185027"/>
              <a:ext cx="3429965" cy="1752602"/>
              <a:chOff x="9889065" y="1972733"/>
              <a:chExt cx="2091267" cy="931334"/>
            </a:xfrm>
          </p:grpSpPr>
          <p:sp>
            <p:nvSpPr>
              <p:cNvPr id="36" name="Right Arrow 35"/>
              <p:cNvSpPr/>
              <p:nvPr/>
            </p:nvSpPr>
            <p:spPr>
              <a:xfrm rot="10800000">
                <a:off x="9889065" y="1972733"/>
                <a:ext cx="2091267" cy="931334"/>
              </a:xfrm>
              <a:prstGeom prst="rightArrow">
                <a:avLst>
                  <a:gd name="adj1" fmla="val 50000"/>
                  <a:gd name="adj2" fmla="val 32609"/>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37" name="TextBox 36"/>
              <p:cNvSpPr txBox="1"/>
              <p:nvPr/>
            </p:nvSpPr>
            <p:spPr>
              <a:xfrm>
                <a:off x="10322157" y="2226733"/>
                <a:ext cx="1658175" cy="147197"/>
              </a:xfrm>
              <a:prstGeom prst="rect">
                <a:avLst/>
              </a:prstGeom>
              <a:noFill/>
            </p:spPr>
            <p:txBody>
              <a:bodyPr wrap="square" rtlCol="0">
                <a:spAutoFit/>
              </a:bodyPr>
              <a:lstStyle/>
              <a:p>
                <a:endParaRPr lang="lt-LT" sz="1200" dirty="0">
                  <a:solidFill>
                    <a:srgbClr val="0070C0"/>
                  </a:solidFill>
                </a:endParaRPr>
              </a:p>
            </p:txBody>
          </p:sp>
        </p:grpSp>
        <p:sp>
          <p:nvSpPr>
            <p:cNvPr id="20" name="Rectangle 19"/>
            <p:cNvSpPr/>
            <p:nvPr/>
          </p:nvSpPr>
          <p:spPr>
            <a:xfrm>
              <a:off x="8859458" y="2663009"/>
              <a:ext cx="3100260" cy="852932"/>
            </a:xfrm>
            <a:prstGeom prst="rect">
              <a:avLst/>
            </a:prstGeom>
          </p:spPr>
          <p:txBody>
            <a:bodyPr wrap="square">
              <a:spAutoFit/>
            </a:bodyPr>
            <a:lstStyle/>
            <a:p>
              <a:pPr marL="171450" lvl="0" indent="-171450">
                <a:buFontTx/>
                <a:buChar char="-"/>
              </a:pPr>
              <a:r>
                <a:rPr lang="lt-LT" sz="1200" dirty="0">
                  <a:solidFill>
                    <a:srgbClr val="0070C0"/>
                  </a:solidFill>
                </a:rPr>
                <a:t>Detalizuokite pagal Pažangos priemonėje nustatytas tikslines grupes, kurios aktualios šiam Projektui</a:t>
              </a:r>
              <a:r>
                <a:rPr lang="lt-LT" sz="1200" dirty="0" smtClean="0">
                  <a:solidFill>
                    <a:srgbClr val="0070C0"/>
                  </a:solidFill>
                </a:rPr>
                <a:t>. </a:t>
              </a:r>
              <a:r>
                <a:rPr lang="lt-LT" sz="1200" i="1" dirty="0" smtClean="0">
                  <a:solidFill>
                    <a:srgbClr val="0070C0"/>
                  </a:solidFill>
                </a:rPr>
                <a:t>Viešojo sektoriaus subjektai, privataus sektoriaus atstovai.</a:t>
              </a:r>
              <a:endParaRPr lang="lt-LT" sz="1200" dirty="0">
                <a:solidFill>
                  <a:srgbClr val="0070C0"/>
                </a:solidFill>
              </a:endParaRPr>
            </a:p>
          </p:txBody>
        </p:sp>
      </p:grpSp>
      <p:grpSp>
        <p:nvGrpSpPr>
          <p:cNvPr id="39" name="Group 38"/>
          <p:cNvGrpSpPr/>
          <p:nvPr/>
        </p:nvGrpSpPr>
        <p:grpSpPr>
          <a:xfrm>
            <a:off x="8359958" y="4779871"/>
            <a:ext cx="3539323" cy="1500458"/>
            <a:chOff x="8417424" y="3350612"/>
            <a:chExt cx="3547317" cy="1752602"/>
          </a:xfrm>
        </p:grpSpPr>
        <p:sp>
          <p:nvSpPr>
            <p:cNvPr id="31" name="TextBox 30"/>
            <p:cNvSpPr txBox="1"/>
            <p:nvPr/>
          </p:nvSpPr>
          <p:spPr>
            <a:xfrm>
              <a:off x="8872476" y="3811415"/>
              <a:ext cx="3092265" cy="754943"/>
            </a:xfrm>
            <a:prstGeom prst="rect">
              <a:avLst/>
            </a:prstGeom>
            <a:noFill/>
          </p:spPr>
          <p:txBody>
            <a:bodyPr wrap="square" rtlCol="0">
              <a:spAutoFit/>
            </a:bodyPr>
            <a:lstStyle/>
            <a:p>
              <a:r>
                <a:rPr lang="lt-LT" sz="1200" dirty="0">
                  <a:solidFill>
                    <a:srgbClr val="0070C0"/>
                  </a:solidFill>
                </a:rPr>
                <a:t>Nurodyti, jei paslaugos teikimui yra būtina pakeisti įstatymus, išleisti naujas tvarkas, atnaujinti esamas ar pan.</a:t>
              </a:r>
            </a:p>
          </p:txBody>
        </p:sp>
        <p:sp>
          <p:nvSpPr>
            <p:cNvPr id="38" name="Right Arrow 37"/>
            <p:cNvSpPr/>
            <p:nvPr/>
          </p:nvSpPr>
          <p:spPr>
            <a:xfrm rot="10800000">
              <a:off x="8417424" y="3350612"/>
              <a:ext cx="3429965" cy="1752602"/>
            </a:xfrm>
            <a:prstGeom prst="rightArrow">
              <a:avLst>
                <a:gd name="adj1" fmla="val 50000"/>
                <a:gd name="adj2" fmla="val 3357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sp>
        <p:nvSpPr>
          <p:cNvPr id="41" name="Title 61">
            <a:extLst>
              <a:ext uri="{FF2B5EF4-FFF2-40B4-BE49-F238E27FC236}">
                <a16:creationId xmlns:a16="http://schemas.microsoft.com/office/drawing/2014/main" id="{C2738C8D-D443-8CA5-F898-CA4F8D70096A}"/>
              </a:ext>
            </a:extLst>
          </p:cNvPr>
          <p:cNvSpPr txBox="1">
            <a:spLocks/>
          </p:cNvSpPr>
          <p:nvPr/>
        </p:nvSpPr>
        <p:spPr>
          <a:xfrm>
            <a:off x="529165" y="31151"/>
            <a:ext cx="8277225" cy="47136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r>
              <a:rPr lang="lt-LT" sz="2800" b="1" dirty="0">
                <a:solidFill>
                  <a:srgbClr val="262626">
                    <a:lumMod val="50000"/>
                    <a:lumOff val="50000"/>
                  </a:srgbClr>
                </a:solidFill>
              </a:rPr>
              <a:t>PĮP pildymas. II skyrius</a:t>
            </a:r>
            <a:endParaRPr lang="en-US" sz="2800" b="1" dirty="0">
              <a:solidFill>
                <a:srgbClr val="1AA4BE"/>
              </a:solidFill>
              <a:latin typeface="Calibri"/>
              <a:ea typeface="+mn-ea"/>
              <a:cs typeface="+mn-cs"/>
            </a:endParaRPr>
          </a:p>
        </p:txBody>
      </p:sp>
      <p:sp>
        <p:nvSpPr>
          <p:cNvPr id="42" name="Text Placeholder 1"/>
          <p:cNvSpPr>
            <a:spLocks noGrp="1"/>
          </p:cNvSpPr>
          <p:nvPr>
            <p:ph type="body" sz="half" idx="2"/>
          </p:nvPr>
        </p:nvSpPr>
        <p:spPr>
          <a:xfrm>
            <a:off x="529165" y="505854"/>
            <a:ext cx="6108702" cy="264613"/>
          </a:xfrm>
        </p:spPr>
        <p:txBody>
          <a:bodyPr/>
          <a:lstStyle/>
          <a:p>
            <a:r>
              <a:rPr lang="lt-LT" sz="1800" dirty="0"/>
              <a:t>2.2-2.4  Tikslas ir tikslinė grupė</a:t>
            </a:r>
            <a:endParaRPr lang="en-US" sz="1800" dirty="0"/>
          </a:p>
        </p:txBody>
      </p:sp>
      <p:pic>
        <p:nvPicPr>
          <p:cNvPr id="8" name="Picture 7">
            <a:extLst>
              <a:ext uri="{FF2B5EF4-FFF2-40B4-BE49-F238E27FC236}">
                <a16:creationId xmlns:a16="http://schemas.microsoft.com/office/drawing/2014/main" id="{A0010F37-924A-731A-24CC-A691A8F452EF}"/>
              </a:ext>
            </a:extLst>
          </p:cNvPr>
          <p:cNvPicPr>
            <a:picLocks noChangeAspect="1"/>
          </p:cNvPicPr>
          <p:nvPr/>
        </p:nvPicPr>
        <p:blipFill>
          <a:blip r:embed="rId3"/>
          <a:stretch>
            <a:fillRect/>
          </a:stretch>
        </p:blipFill>
        <p:spPr>
          <a:xfrm>
            <a:off x="267785" y="1261805"/>
            <a:ext cx="7966826" cy="4802111"/>
          </a:xfrm>
          <a:prstGeom prst="rect">
            <a:avLst/>
          </a:prstGeom>
        </p:spPr>
      </p:pic>
    </p:spTree>
    <p:extLst>
      <p:ext uri="{BB962C8B-B14F-4D97-AF65-F5344CB8AC3E}">
        <p14:creationId xmlns:p14="http://schemas.microsoft.com/office/powerpoint/2010/main" val="223242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own Arrow Callout 21"/>
          <p:cNvSpPr/>
          <p:nvPr/>
        </p:nvSpPr>
        <p:spPr>
          <a:xfrm rot="5400000">
            <a:off x="9013252" y="2166161"/>
            <a:ext cx="2967871" cy="2212763"/>
          </a:xfrm>
          <a:prstGeom prst="downArrowCallout">
            <a:avLst>
              <a:gd name="adj1" fmla="val 25000"/>
              <a:gd name="adj2" fmla="val 25000"/>
              <a:gd name="adj3" fmla="val 25000"/>
              <a:gd name="adj4" fmla="val 6687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3" name="Title 61">
            <a:extLst>
              <a:ext uri="{FF2B5EF4-FFF2-40B4-BE49-F238E27FC236}">
                <a16:creationId xmlns:a16="http://schemas.microsoft.com/office/drawing/2014/main" id="{C2738C8D-D443-8CA5-F898-CA4F8D70096A}"/>
              </a:ext>
            </a:extLst>
          </p:cNvPr>
          <p:cNvSpPr txBox="1">
            <a:spLocks/>
          </p:cNvSpPr>
          <p:nvPr/>
        </p:nvSpPr>
        <p:spPr>
          <a:xfrm>
            <a:off x="529165" y="31151"/>
            <a:ext cx="8277225" cy="47136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r>
              <a:rPr lang="lt-LT" sz="2800" b="1" dirty="0">
                <a:solidFill>
                  <a:srgbClr val="262626">
                    <a:lumMod val="50000"/>
                    <a:lumOff val="50000"/>
                  </a:srgbClr>
                </a:solidFill>
              </a:rPr>
              <a:t>PĮP pildymas. II skyrius</a:t>
            </a:r>
            <a:endParaRPr lang="en-US" sz="2800" b="1" dirty="0">
              <a:solidFill>
                <a:srgbClr val="1AA4BE"/>
              </a:solidFill>
              <a:latin typeface="Calibri"/>
              <a:ea typeface="+mn-ea"/>
              <a:cs typeface="+mn-cs"/>
            </a:endParaRPr>
          </a:p>
        </p:txBody>
      </p:sp>
      <p:sp>
        <p:nvSpPr>
          <p:cNvPr id="24" name="Text Placeholder 1"/>
          <p:cNvSpPr>
            <a:spLocks noGrp="1"/>
          </p:cNvSpPr>
          <p:nvPr>
            <p:ph type="body" sz="half" idx="2"/>
          </p:nvPr>
        </p:nvSpPr>
        <p:spPr>
          <a:xfrm>
            <a:off x="529165" y="505854"/>
            <a:ext cx="6108702" cy="264613"/>
          </a:xfrm>
        </p:spPr>
        <p:txBody>
          <a:bodyPr/>
          <a:lstStyle/>
          <a:p>
            <a:r>
              <a:rPr lang="lt-LT" sz="1800" dirty="0"/>
              <a:t>2.5  Rodikliai</a:t>
            </a:r>
            <a:endParaRPr lang="en-US" sz="1800" dirty="0"/>
          </a:p>
        </p:txBody>
      </p:sp>
      <p:sp>
        <p:nvSpPr>
          <p:cNvPr id="7" name="TextBox 6">
            <a:extLst>
              <a:ext uri="{FF2B5EF4-FFF2-40B4-BE49-F238E27FC236}">
                <a16:creationId xmlns:a16="http://schemas.microsoft.com/office/drawing/2014/main" id="{63C3A145-F3C5-80D7-518B-04D229D9AB40}"/>
              </a:ext>
            </a:extLst>
          </p:cNvPr>
          <p:cNvSpPr txBox="1"/>
          <p:nvPr/>
        </p:nvSpPr>
        <p:spPr>
          <a:xfrm rot="10800000" flipH="1" flipV="1">
            <a:off x="10170886" y="1894155"/>
            <a:ext cx="1388443" cy="2862322"/>
          </a:xfrm>
          <a:prstGeom prst="rect">
            <a:avLst/>
          </a:prstGeom>
          <a:noFill/>
        </p:spPr>
        <p:txBody>
          <a:bodyPr wrap="square" rtlCol="0">
            <a:spAutoFit/>
          </a:bodyPr>
          <a:lstStyle/>
          <a:p>
            <a:r>
              <a:rPr lang="lt-LT" sz="1200" dirty="0">
                <a:solidFill>
                  <a:srgbClr val="0070C0"/>
                </a:solidFill>
              </a:rPr>
              <a:t>- Privaloma nurodyti visus rodiklius iš Kvietimo 2.14 punkto;</a:t>
            </a:r>
          </a:p>
          <a:p>
            <a:r>
              <a:rPr lang="lt-LT" sz="1200" dirty="0" smtClean="0">
                <a:solidFill>
                  <a:srgbClr val="0070C0"/>
                </a:solidFill>
              </a:rPr>
              <a:t>Šiam projektui yra nustatytas vienas produkto rodiklis – Pradėjęs veikti duomenų mainų įrankis.</a:t>
            </a:r>
          </a:p>
          <a:p>
            <a:r>
              <a:rPr lang="lt-LT" sz="1200" dirty="0" smtClean="0">
                <a:solidFill>
                  <a:srgbClr val="0070C0"/>
                </a:solidFill>
              </a:rPr>
              <a:t>Rodiklio kodas</a:t>
            </a:r>
            <a:r>
              <a:rPr lang="en-US" sz="1200" dirty="0" smtClean="0">
                <a:solidFill>
                  <a:srgbClr val="0070C0"/>
                </a:solidFill>
              </a:rPr>
              <a:t> - </a:t>
            </a:r>
            <a:r>
              <a:rPr lang="lt-LT" sz="1200" dirty="0" smtClean="0">
                <a:solidFill>
                  <a:srgbClr val="0070C0"/>
                </a:solidFill>
              </a:rPr>
              <a:t> P.S.</a:t>
            </a:r>
            <a:r>
              <a:rPr lang="en-US" sz="1200" dirty="0" smtClean="0">
                <a:solidFill>
                  <a:srgbClr val="0070C0"/>
                </a:solidFill>
              </a:rPr>
              <a:t>1067.</a:t>
            </a:r>
          </a:p>
          <a:p>
            <a:r>
              <a:rPr lang="en-US" sz="1200" dirty="0" err="1" smtClean="0">
                <a:solidFill>
                  <a:srgbClr val="0070C0"/>
                </a:solidFill>
              </a:rPr>
              <a:t>Matavimo</a:t>
            </a:r>
            <a:r>
              <a:rPr lang="en-US" sz="1200" dirty="0" smtClean="0">
                <a:solidFill>
                  <a:srgbClr val="0070C0"/>
                </a:solidFill>
              </a:rPr>
              <a:t> </a:t>
            </a:r>
            <a:r>
              <a:rPr lang="en-US" sz="1200" dirty="0" err="1" smtClean="0">
                <a:solidFill>
                  <a:srgbClr val="0070C0"/>
                </a:solidFill>
              </a:rPr>
              <a:t>vienetas</a:t>
            </a:r>
            <a:r>
              <a:rPr lang="en-US" sz="1200" dirty="0" smtClean="0">
                <a:solidFill>
                  <a:srgbClr val="0070C0"/>
                </a:solidFill>
              </a:rPr>
              <a:t> –</a:t>
            </a:r>
            <a:r>
              <a:rPr lang="lt-LT" sz="1200" dirty="0" smtClean="0">
                <a:solidFill>
                  <a:srgbClr val="0070C0"/>
                </a:solidFill>
              </a:rPr>
              <a:t> </a:t>
            </a:r>
            <a:r>
              <a:rPr lang="en-US" sz="1200" dirty="0" smtClean="0">
                <a:solidFill>
                  <a:srgbClr val="0070C0"/>
                </a:solidFill>
              </a:rPr>
              <a:t>1 </a:t>
            </a:r>
            <a:r>
              <a:rPr lang="en-US" sz="1200" dirty="0" err="1" smtClean="0">
                <a:solidFill>
                  <a:srgbClr val="0070C0"/>
                </a:solidFill>
              </a:rPr>
              <a:t>vnt</a:t>
            </a:r>
            <a:r>
              <a:rPr lang="en-US" sz="1200" dirty="0" smtClean="0">
                <a:solidFill>
                  <a:srgbClr val="0070C0"/>
                </a:solidFill>
              </a:rPr>
              <a:t>.</a:t>
            </a:r>
          </a:p>
        </p:txBody>
      </p:sp>
      <p:pic>
        <p:nvPicPr>
          <p:cNvPr id="5" name="Picture 4">
            <a:extLst>
              <a:ext uri="{FF2B5EF4-FFF2-40B4-BE49-F238E27FC236}">
                <a16:creationId xmlns:a16="http://schemas.microsoft.com/office/drawing/2014/main" id="{983F165E-4DAB-9350-1314-8BBD685F0CB5}"/>
              </a:ext>
            </a:extLst>
          </p:cNvPr>
          <p:cNvPicPr>
            <a:picLocks noChangeAspect="1"/>
          </p:cNvPicPr>
          <p:nvPr/>
        </p:nvPicPr>
        <p:blipFill>
          <a:blip r:embed="rId3"/>
          <a:stretch>
            <a:fillRect/>
          </a:stretch>
        </p:blipFill>
        <p:spPr>
          <a:xfrm>
            <a:off x="755016" y="958164"/>
            <a:ext cx="8591550" cy="4991100"/>
          </a:xfrm>
          <a:prstGeom prst="rect">
            <a:avLst/>
          </a:prstGeom>
        </p:spPr>
      </p:pic>
    </p:spTree>
    <p:extLst>
      <p:ext uri="{BB962C8B-B14F-4D97-AF65-F5344CB8AC3E}">
        <p14:creationId xmlns:p14="http://schemas.microsoft.com/office/powerpoint/2010/main" val="3735324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61">
            <a:extLst>
              <a:ext uri="{FF2B5EF4-FFF2-40B4-BE49-F238E27FC236}">
                <a16:creationId xmlns:a16="http://schemas.microsoft.com/office/drawing/2014/main" id="{C2738C8D-D443-8CA5-F898-CA4F8D70096A}"/>
              </a:ext>
            </a:extLst>
          </p:cNvPr>
          <p:cNvSpPr txBox="1">
            <a:spLocks/>
          </p:cNvSpPr>
          <p:nvPr/>
        </p:nvSpPr>
        <p:spPr>
          <a:xfrm>
            <a:off x="529165" y="31151"/>
            <a:ext cx="8277225" cy="47136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r>
              <a:rPr lang="lt-LT" sz="2800" b="1" dirty="0">
                <a:solidFill>
                  <a:srgbClr val="262626">
                    <a:lumMod val="50000"/>
                    <a:lumOff val="50000"/>
                  </a:srgbClr>
                </a:solidFill>
              </a:rPr>
              <a:t>PĮP pildymas. III skyrius</a:t>
            </a:r>
            <a:endParaRPr lang="en-US" sz="2800" b="1" dirty="0">
              <a:solidFill>
                <a:srgbClr val="1AA4BE"/>
              </a:solidFill>
              <a:latin typeface="Calibri"/>
              <a:ea typeface="+mn-ea"/>
              <a:cs typeface="+mn-cs"/>
            </a:endParaRPr>
          </a:p>
        </p:txBody>
      </p:sp>
      <p:sp>
        <p:nvSpPr>
          <p:cNvPr id="33" name="Text Placeholder 1"/>
          <p:cNvSpPr>
            <a:spLocks noGrp="1"/>
          </p:cNvSpPr>
          <p:nvPr>
            <p:ph type="body" sz="half" idx="2"/>
          </p:nvPr>
        </p:nvSpPr>
        <p:spPr>
          <a:xfrm>
            <a:off x="529165" y="505854"/>
            <a:ext cx="6108702" cy="264613"/>
          </a:xfrm>
        </p:spPr>
        <p:txBody>
          <a:bodyPr/>
          <a:lstStyle/>
          <a:p>
            <a:r>
              <a:rPr lang="lt-LT" sz="1800" dirty="0"/>
              <a:t>3.1  Projekto matrica</a:t>
            </a:r>
            <a:endParaRPr lang="en-US" sz="1800" dirty="0"/>
          </a:p>
        </p:txBody>
      </p:sp>
      <p:sp>
        <p:nvSpPr>
          <p:cNvPr id="3" name="TextBox 2">
            <a:extLst>
              <a:ext uri="{FF2B5EF4-FFF2-40B4-BE49-F238E27FC236}">
                <a16:creationId xmlns:a16="http://schemas.microsoft.com/office/drawing/2014/main" id="{2150B4D6-DC94-CB4E-F4F4-BEEF55091D46}"/>
              </a:ext>
            </a:extLst>
          </p:cNvPr>
          <p:cNvSpPr txBox="1"/>
          <p:nvPr/>
        </p:nvSpPr>
        <p:spPr>
          <a:xfrm>
            <a:off x="992777" y="1688183"/>
            <a:ext cx="8492867" cy="36009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lt-LT" sz="2000" b="1" dirty="0"/>
              <a:t>Projekto matricos struktūra</a:t>
            </a:r>
          </a:p>
          <a:p>
            <a:r>
              <a:rPr lang="lt-LT" sz="1600" dirty="0"/>
              <a:t>1. Projekto Veikla </a:t>
            </a:r>
            <a:r>
              <a:rPr lang="lt-LT" sz="1600" dirty="0">
                <a:solidFill>
                  <a:srgbClr val="0070C0"/>
                </a:solidFill>
              </a:rPr>
              <a:t>(= </a:t>
            </a:r>
            <a:r>
              <a:rPr lang="lt-LT" sz="1600" dirty="0">
                <a:solidFill>
                  <a:srgbClr val="FF0000"/>
                </a:solidFill>
              </a:rPr>
              <a:t>Pažangos priemonės </a:t>
            </a:r>
            <a:r>
              <a:rPr lang="lt-LT" sz="1600" b="1" dirty="0" err="1">
                <a:solidFill>
                  <a:srgbClr val="FF0000"/>
                </a:solidFill>
              </a:rPr>
              <a:t>poveiklė</a:t>
            </a:r>
            <a:r>
              <a:rPr lang="lt-LT" sz="1600" dirty="0">
                <a:solidFill>
                  <a:srgbClr val="FF0000"/>
                </a:solidFill>
              </a:rPr>
              <a:t> arba  Kvietime nurodyta pirma finansuojama projekto veikla</a:t>
            </a:r>
            <a:r>
              <a:rPr lang="lt-LT" sz="1600" dirty="0">
                <a:solidFill>
                  <a:srgbClr val="0070C0"/>
                </a:solidFill>
              </a:rPr>
              <a:t>)</a:t>
            </a:r>
          </a:p>
          <a:p>
            <a:r>
              <a:rPr lang="lt-LT" sz="1600" dirty="0"/>
              <a:t>  1.1. poveiklė1 </a:t>
            </a:r>
            <a:r>
              <a:rPr lang="lt-LT" sz="1600" dirty="0">
                <a:solidFill>
                  <a:srgbClr val="0070C0"/>
                </a:solidFill>
              </a:rPr>
              <a:t>(pareiškėjo nurodoma)</a:t>
            </a:r>
          </a:p>
          <a:p>
            <a:pPr marL="0" marR="0" lvl="0" indent="0" algn="l" defTabSz="914400" rtl="0" eaLnBrk="1" fontAlgn="auto" latinLnBrk="0" hangingPunct="1">
              <a:lnSpc>
                <a:spcPct val="100000"/>
              </a:lnSpc>
              <a:spcBef>
                <a:spcPts val="0"/>
              </a:spcBef>
              <a:spcAft>
                <a:spcPts val="0"/>
              </a:spcAft>
              <a:buClrTx/>
              <a:buSzTx/>
              <a:buFontTx/>
              <a:buNone/>
              <a:tabLst/>
              <a:defRPr/>
            </a:pPr>
            <a:r>
              <a:rPr lang="lt-LT" sz="1600" dirty="0"/>
              <a:t>    1.1.1. veiksmas1 </a:t>
            </a:r>
            <a:r>
              <a:rPr kumimoji="0" lang="lt-LT" sz="1600" b="0" i="0" u="none" strike="noStrike" kern="1200" cap="none" spc="0" normalizeH="0" baseline="0" noProof="0" dirty="0">
                <a:ln>
                  <a:noFill/>
                </a:ln>
                <a:solidFill>
                  <a:srgbClr val="0070C0"/>
                </a:solidFill>
                <a:effectLst/>
                <a:uLnTx/>
                <a:uFillTx/>
                <a:latin typeface="Calibri"/>
                <a:ea typeface="+mn-ea"/>
                <a:cs typeface="+mn-cs"/>
              </a:rPr>
              <a:t>(pareiškėjo nurodoma)</a:t>
            </a:r>
            <a:endParaRPr lang="lt-LT" sz="1600" dirty="0"/>
          </a:p>
          <a:p>
            <a:r>
              <a:rPr lang="lt-LT" sz="1600" dirty="0"/>
              <a:t>    1.1.2. veiksmas2</a:t>
            </a:r>
          </a:p>
          <a:p>
            <a:r>
              <a:rPr lang="lt-LT" sz="1600" dirty="0"/>
              <a:t>    1.1.3. veiksmas 3</a:t>
            </a:r>
          </a:p>
          <a:p>
            <a:r>
              <a:rPr lang="lt-LT" sz="1600" dirty="0"/>
              <a:t>  1.2. poveiklė2</a:t>
            </a:r>
          </a:p>
          <a:p>
            <a:r>
              <a:rPr lang="lt-LT" sz="1600" dirty="0"/>
              <a:t>    1.2.1. veiksmas21</a:t>
            </a:r>
          </a:p>
          <a:p>
            <a:r>
              <a:rPr lang="lt-LT" sz="1600" dirty="0"/>
              <a:t>    1.2.2. veiksmas22</a:t>
            </a:r>
          </a:p>
          <a:p>
            <a:r>
              <a:rPr lang="lt-LT" sz="1600" dirty="0"/>
              <a:t>2. Veikla </a:t>
            </a:r>
            <a:r>
              <a:rPr lang="lt-LT" sz="1600" dirty="0">
                <a:solidFill>
                  <a:srgbClr val="0070C0"/>
                </a:solidFill>
              </a:rPr>
              <a:t>(= antra Pažangos priemonės </a:t>
            </a:r>
            <a:r>
              <a:rPr lang="lt-LT" sz="1600" dirty="0" err="1">
                <a:solidFill>
                  <a:srgbClr val="0070C0"/>
                </a:solidFill>
              </a:rPr>
              <a:t>poveiklė</a:t>
            </a:r>
            <a:r>
              <a:rPr lang="lt-LT" sz="1600" dirty="0">
                <a:solidFill>
                  <a:srgbClr val="0070C0"/>
                </a:solidFill>
              </a:rPr>
              <a:t> arba  Kvietime nurodyta antra finansuojama projekto veikla)</a:t>
            </a:r>
          </a:p>
          <a:p>
            <a:r>
              <a:rPr lang="lt-LT" sz="1600" dirty="0"/>
              <a:t>  2.1. </a:t>
            </a:r>
            <a:r>
              <a:rPr lang="lt-LT" sz="1600" dirty="0" err="1"/>
              <a:t>Poveiklė</a:t>
            </a:r>
            <a:endParaRPr lang="lt-LT" sz="1600" dirty="0"/>
          </a:p>
          <a:p>
            <a:r>
              <a:rPr lang="lt-LT" sz="1600" dirty="0"/>
              <a:t>     2.1.1. veiksmas ir t.t.</a:t>
            </a:r>
          </a:p>
        </p:txBody>
      </p:sp>
      <p:sp>
        <p:nvSpPr>
          <p:cNvPr id="5" name="Down Arrow Callout 4"/>
          <p:cNvSpPr/>
          <p:nvPr/>
        </p:nvSpPr>
        <p:spPr>
          <a:xfrm rot="5400000">
            <a:off x="9795130" y="2244743"/>
            <a:ext cx="1436914" cy="2212763"/>
          </a:xfrm>
          <a:prstGeom prst="downArrowCallout">
            <a:avLst>
              <a:gd name="adj1" fmla="val 25000"/>
              <a:gd name="adj2" fmla="val 25000"/>
              <a:gd name="adj3" fmla="val 25000"/>
              <a:gd name="adj4" fmla="val 6687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TextBox 5">
            <a:extLst>
              <a:ext uri="{FF2B5EF4-FFF2-40B4-BE49-F238E27FC236}">
                <a16:creationId xmlns:a16="http://schemas.microsoft.com/office/drawing/2014/main" id="{63C3A145-F3C5-80D7-518B-04D229D9AB40}"/>
              </a:ext>
            </a:extLst>
          </p:cNvPr>
          <p:cNvSpPr txBox="1"/>
          <p:nvPr/>
        </p:nvSpPr>
        <p:spPr>
          <a:xfrm rot="10800000" flipH="1" flipV="1">
            <a:off x="10244916" y="2950066"/>
            <a:ext cx="1388443" cy="830997"/>
          </a:xfrm>
          <a:prstGeom prst="rect">
            <a:avLst/>
          </a:prstGeom>
          <a:noFill/>
        </p:spPr>
        <p:txBody>
          <a:bodyPr wrap="square" rtlCol="0">
            <a:spAutoFit/>
          </a:bodyPr>
          <a:lstStyle/>
          <a:p>
            <a:r>
              <a:rPr lang="lt-LT" sz="1200" dirty="0" smtClean="0">
                <a:solidFill>
                  <a:srgbClr val="0070C0"/>
                </a:solidFill>
              </a:rPr>
              <a:t>Numatoma, kad bus viena veikla – Duomenų mainų įrankio sukūrimas</a:t>
            </a:r>
            <a:endParaRPr lang="en-US" sz="1200" dirty="0" smtClean="0">
              <a:solidFill>
                <a:srgbClr val="0070C0"/>
              </a:solidFill>
            </a:endParaRPr>
          </a:p>
        </p:txBody>
      </p:sp>
    </p:spTree>
    <p:extLst>
      <p:ext uri="{BB962C8B-B14F-4D97-AF65-F5344CB8AC3E}">
        <p14:creationId xmlns:p14="http://schemas.microsoft.com/office/powerpoint/2010/main" val="4141488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16055D-D3C5-8425-C5D4-BD2EA003AB88}"/>
              </a:ext>
            </a:extLst>
          </p:cNvPr>
          <p:cNvPicPr>
            <a:picLocks noChangeAspect="1"/>
          </p:cNvPicPr>
          <p:nvPr/>
        </p:nvPicPr>
        <p:blipFill>
          <a:blip r:embed="rId3"/>
          <a:stretch>
            <a:fillRect/>
          </a:stretch>
        </p:blipFill>
        <p:spPr>
          <a:xfrm>
            <a:off x="529165" y="1307493"/>
            <a:ext cx="10096500" cy="2771775"/>
          </a:xfrm>
          <a:prstGeom prst="rect">
            <a:avLst/>
          </a:prstGeom>
        </p:spPr>
      </p:pic>
      <p:grpSp>
        <p:nvGrpSpPr>
          <p:cNvPr id="11" name="Group 10"/>
          <p:cNvGrpSpPr/>
          <p:nvPr/>
        </p:nvGrpSpPr>
        <p:grpSpPr>
          <a:xfrm>
            <a:off x="10776761" y="398254"/>
            <a:ext cx="1173935" cy="1938992"/>
            <a:chOff x="9143999" y="524531"/>
            <a:chExt cx="1282701" cy="3642994"/>
          </a:xfrm>
        </p:grpSpPr>
        <p:sp>
          <p:nvSpPr>
            <p:cNvPr id="8" name="Line Callout 2 7"/>
            <p:cNvSpPr/>
            <p:nvPr/>
          </p:nvSpPr>
          <p:spPr>
            <a:xfrm>
              <a:off x="9143999" y="524531"/>
              <a:ext cx="1282701" cy="3642994"/>
            </a:xfrm>
            <a:prstGeom prst="borderCallout2">
              <a:avLst>
                <a:gd name="adj1" fmla="val 18750"/>
                <a:gd name="adj2" fmla="val -8333"/>
                <a:gd name="adj3" fmla="val 18750"/>
                <a:gd name="adj4" fmla="val -16667"/>
                <a:gd name="adj5" fmla="val 41627"/>
                <a:gd name="adj6" fmla="val -23398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
          <p:nvSpPr>
            <p:cNvPr id="9" name="TextBox 8"/>
            <p:cNvSpPr txBox="1"/>
            <p:nvPr/>
          </p:nvSpPr>
          <p:spPr>
            <a:xfrm>
              <a:off x="9143999" y="524531"/>
              <a:ext cx="1117600" cy="3642994"/>
            </a:xfrm>
            <a:prstGeom prst="rect">
              <a:avLst/>
            </a:prstGeom>
            <a:noFill/>
          </p:spPr>
          <p:txBody>
            <a:bodyPr wrap="square" rtlCol="0">
              <a:spAutoFit/>
            </a:bodyPr>
            <a:lstStyle/>
            <a:p>
              <a:r>
                <a:rPr lang="lt-LT" sz="1200" dirty="0">
                  <a:solidFill>
                    <a:srgbClr val="0070C0"/>
                  </a:solidFill>
                </a:rPr>
                <a:t>Nustatant </a:t>
              </a:r>
              <a:r>
                <a:rPr lang="lt-LT" sz="1200" b="1" dirty="0">
                  <a:solidFill>
                    <a:srgbClr val="0070C0"/>
                  </a:solidFill>
                </a:rPr>
                <a:t>mėnesių skaičių </a:t>
              </a:r>
              <a:r>
                <a:rPr lang="lt-LT" sz="1200" dirty="0">
                  <a:solidFill>
                    <a:srgbClr val="0070C0"/>
                  </a:solidFill>
                </a:rPr>
                <a:t>neviršyti datos, nurodytos Kvietimo 2.15.4 </a:t>
              </a:r>
              <a:r>
                <a:rPr lang="lt-LT" sz="1200" dirty="0" smtClean="0">
                  <a:solidFill>
                    <a:srgbClr val="0070C0"/>
                  </a:solidFill>
                </a:rPr>
                <a:t>punkte – </a:t>
              </a:r>
              <a:r>
                <a:rPr lang="en-US" sz="1200" dirty="0" smtClean="0">
                  <a:solidFill>
                    <a:srgbClr val="0070C0"/>
                  </a:solidFill>
                </a:rPr>
                <a:t>2023-09-01</a:t>
              </a:r>
              <a:endParaRPr lang="lt-LT" sz="1200" dirty="0">
                <a:solidFill>
                  <a:srgbClr val="0070C0"/>
                </a:solidFill>
              </a:endParaRPr>
            </a:p>
          </p:txBody>
        </p:sp>
      </p:grpSp>
      <p:grpSp>
        <p:nvGrpSpPr>
          <p:cNvPr id="15" name="Group 14"/>
          <p:cNvGrpSpPr/>
          <p:nvPr/>
        </p:nvGrpSpPr>
        <p:grpSpPr>
          <a:xfrm>
            <a:off x="1506682" y="4416193"/>
            <a:ext cx="1189567" cy="1894172"/>
            <a:chOff x="8978900" y="524531"/>
            <a:chExt cx="1447800" cy="1906012"/>
          </a:xfrm>
        </p:grpSpPr>
        <p:sp>
          <p:nvSpPr>
            <p:cNvPr id="16" name="Line Callout 2 15"/>
            <p:cNvSpPr/>
            <p:nvPr/>
          </p:nvSpPr>
          <p:spPr>
            <a:xfrm>
              <a:off x="8978900" y="524531"/>
              <a:ext cx="1447800" cy="1906012"/>
            </a:xfrm>
            <a:prstGeom prst="borderCallout2">
              <a:avLst>
                <a:gd name="adj1" fmla="val 18750"/>
                <a:gd name="adj2" fmla="val -8333"/>
                <a:gd name="adj3" fmla="val 18750"/>
                <a:gd name="adj4" fmla="val -16667"/>
                <a:gd name="adj5" fmla="val -49496"/>
                <a:gd name="adj6" fmla="val -16883"/>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
          <p:nvSpPr>
            <p:cNvPr id="17" name="TextBox 16"/>
            <p:cNvSpPr txBox="1"/>
            <p:nvPr/>
          </p:nvSpPr>
          <p:spPr>
            <a:xfrm>
              <a:off x="9143998" y="524531"/>
              <a:ext cx="1282700" cy="1765292"/>
            </a:xfrm>
            <a:prstGeom prst="rect">
              <a:avLst/>
            </a:prstGeom>
            <a:noFill/>
          </p:spPr>
          <p:txBody>
            <a:bodyPr wrap="square" rtlCol="0">
              <a:spAutoFit/>
            </a:bodyPr>
            <a:lstStyle/>
            <a:p>
              <a:r>
                <a:rPr lang="lt-LT" sz="1200" dirty="0">
                  <a:solidFill>
                    <a:srgbClr val="FF0000"/>
                  </a:solidFill>
                </a:rPr>
                <a:t>Pažangos priemonės </a:t>
              </a:r>
              <a:r>
                <a:rPr lang="lt-LT" sz="1200" dirty="0" err="1">
                  <a:solidFill>
                    <a:srgbClr val="FF0000"/>
                  </a:solidFill>
                </a:rPr>
                <a:t>poveiklė</a:t>
              </a:r>
              <a:r>
                <a:rPr lang="lt-LT" sz="1200" dirty="0">
                  <a:solidFill>
                    <a:srgbClr val="FF0000"/>
                  </a:solidFill>
                </a:rPr>
                <a:t> (-s) įrašoma iš Kvietimo ir </a:t>
              </a:r>
              <a:r>
                <a:rPr lang="lt-LT" sz="1200" dirty="0" smtClean="0">
                  <a:solidFill>
                    <a:srgbClr val="FF0000"/>
                  </a:solidFill>
                </a:rPr>
                <a:t>nekeičiama „Duomenų mainų įrankio sukūrimas“</a:t>
              </a:r>
              <a:endParaRPr lang="lt-LT" sz="1200" dirty="0">
                <a:solidFill>
                  <a:srgbClr val="FF0000"/>
                </a:solidFill>
              </a:endParaRPr>
            </a:p>
          </p:txBody>
        </p:sp>
      </p:grpSp>
      <p:grpSp>
        <p:nvGrpSpPr>
          <p:cNvPr id="19" name="Group 18"/>
          <p:cNvGrpSpPr/>
          <p:nvPr/>
        </p:nvGrpSpPr>
        <p:grpSpPr>
          <a:xfrm>
            <a:off x="3331628" y="4405265"/>
            <a:ext cx="1189568" cy="2149147"/>
            <a:chOff x="8978898" y="524531"/>
            <a:chExt cx="1447802" cy="1193800"/>
          </a:xfrm>
        </p:grpSpPr>
        <p:sp>
          <p:nvSpPr>
            <p:cNvPr id="20" name="Line Callout 2 19"/>
            <p:cNvSpPr/>
            <p:nvPr/>
          </p:nvSpPr>
          <p:spPr>
            <a:xfrm>
              <a:off x="8978900" y="524531"/>
              <a:ext cx="1447800" cy="1193800"/>
            </a:xfrm>
            <a:prstGeom prst="borderCallout2">
              <a:avLst>
                <a:gd name="adj1" fmla="val 18750"/>
                <a:gd name="adj2" fmla="val -8333"/>
                <a:gd name="adj3" fmla="val 18750"/>
                <a:gd name="adj4" fmla="val -16667"/>
                <a:gd name="adj5" fmla="val -60720"/>
                <a:gd name="adj6" fmla="val -1682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
          <p:nvSpPr>
            <p:cNvPr id="21" name="TextBox 20"/>
            <p:cNvSpPr txBox="1"/>
            <p:nvPr/>
          </p:nvSpPr>
          <p:spPr>
            <a:xfrm>
              <a:off x="8978898" y="524531"/>
              <a:ext cx="1282702" cy="1077064"/>
            </a:xfrm>
            <a:prstGeom prst="rect">
              <a:avLst/>
            </a:prstGeom>
            <a:noFill/>
          </p:spPr>
          <p:txBody>
            <a:bodyPr wrap="square" rtlCol="0">
              <a:spAutoFit/>
            </a:bodyPr>
            <a:lstStyle/>
            <a:p>
              <a:r>
                <a:rPr lang="lt-LT" sz="1200" dirty="0">
                  <a:solidFill>
                    <a:srgbClr val="FF0000"/>
                  </a:solidFill>
                </a:rPr>
                <a:t>Numeris įrašomas iš Kvietimo, privalomas ir </a:t>
              </a:r>
              <a:r>
                <a:rPr lang="lt-LT" sz="1200" dirty="0" smtClean="0">
                  <a:solidFill>
                    <a:srgbClr val="FF0000"/>
                  </a:solidFill>
                </a:rPr>
                <a:t>nekeičiamas.</a:t>
              </a:r>
            </a:p>
            <a:p>
              <a:r>
                <a:rPr lang="lt-LT" sz="1200" dirty="0" smtClean="0">
                  <a:solidFill>
                    <a:srgbClr val="FF0000"/>
                  </a:solidFill>
                </a:rPr>
                <a:t>Veikos numeris </a:t>
              </a:r>
              <a:r>
                <a:rPr lang="lt-LT" sz="1200" dirty="0">
                  <a:solidFill>
                    <a:srgbClr val="FF0000"/>
                  </a:solidFill>
                </a:rPr>
                <a:t>pagal kvietimą </a:t>
              </a:r>
              <a:r>
                <a:rPr lang="lt-LT" sz="1200" dirty="0" smtClean="0">
                  <a:solidFill>
                    <a:srgbClr val="FF0000"/>
                  </a:solidFill>
                </a:rPr>
                <a:t>yra </a:t>
              </a:r>
              <a:r>
                <a:rPr lang="lt-LT" sz="1200" dirty="0">
                  <a:solidFill>
                    <a:srgbClr val="FF0000"/>
                  </a:solidFill>
                </a:rPr>
                <a:t>05-002-01-07-07-08</a:t>
              </a:r>
            </a:p>
          </p:txBody>
        </p:sp>
      </p:grpSp>
      <p:sp>
        <p:nvSpPr>
          <p:cNvPr id="26" name="TextBox 25"/>
          <p:cNvSpPr txBox="1"/>
          <p:nvPr/>
        </p:nvSpPr>
        <p:spPr>
          <a:xfrm flipH="1">
            <a:off x="9346240" y="4727706"/>
            <a:ext cx="1888540" cy="830997"/>
          </a:xfrm>
          <a:prstGeom prst="rect">
            <a:avLst/>
          </a:prstGeom>
          <a:noFill/>
        </p:spPr>
        <p:txBody>
          <a:bodyPr wrap="square" rtlCol="0">
            <a:spAutoFit/>
          </a:bodyPr>
          <a:lstStyle/>
          <a:p>
            <a:r>
              <a:rPr lang="lt-LT" sz="1200" dirty="0">
                <a:solidFill>
                  <a:srgbClr val="0070C0"/>
                </a:solidFill>
              </a:rPr>
              <a:t>Tai reiškia, kad iki čia nustatyto mėnesio turi būti pilnai įgyvendintas </a:t>
            </a:r>
            <a:r>
              <a:rPr lang="lt-LT" sz="1200" dirty="0" smtClean="0">
                <a:solidFill>
                  <a:srgbClr val="0070C0"/>
                </a:solidFill>
              </a:rPr>
              <a:t>Projektas</a:t>
            </a:r>
            <a:endParaRPr lang="lt-LT" sz="1200" dirty="0">
              <a:solidFill>
                <a:srgbClr val="0070C0"/>
              </a:solidFill>
            </a:endParaRPr>
          </a:p>
        </p:txBody>
      </p:sp>
      <p:grpSp>
        <p:nvGrpSpPr>
          <p:cNvPr id="28" name="Group 27"/>
          <p:cNvGrpSpPr/>
          <p:nvPr/>
        </p:nvGrpSpPr>
        <p:grpSpPr>
          <a:xfrm>
            <a:off x="5063254" y="4605273"/>
            <a:ext cx="1638300" cy="1283061"/>
            <a:chOff x="7020702" y="8940"/>
            <a:chExt cx="1447800" cy="2463294"/>
          </a:xfrm>
        </p:grpSpPr>
        <p:sp>
          <p:nvSpPr>
            <p:cNvPr id="29" name="Line Callout 2 28"/>
            <p:cNvSpPr/>
            <p:nvPr/>
          </p:nvSpPr>
          <p:spPr>
            <a:xfrm>
              <a:off x="7020702" y="8940"/>
              <a:ext cx="1447800" cy="2463294"/>
            </a:xfrm>
            <a:prstGeom prst="borderCallout2">
              <a:avLst>
                <a:gd name="adj1" fmla="val 18750"/>
                <a:gd name="adj2" fmla="val -8333"/>
                <a:gd name="adj3" fmla="val 18750"/>
                <a:gd name="adj4" fmla="val -16667"/>
                <a:gd name="adj5" fmla="val -26543"/>
                <a:gd name="adj6" fmla="val -16948"/>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
          <p:nvSpPr>
            <p:cNvPr id="30" name="TextBox 29"/>
            <p:cNvSpPr txBox="1"/>
            <p:nvPr/>
          </p:nvSpPr>
          <p:spPr>
            <a:xfrm>
              <a:off x="7046423" y="22868"/>
              <a:ext cx="1396359" cy="1516959"/>
            </a:xfrm>
            <a:prstGeom prst="rect">
              <a:avLst/>
            </a:prstGeom>
            <a:noFill/>
          </p:spPr>
          <p:txBody>
            <a:bodyPr wrap="square" rtlCol="0">
              <a:spAutoFit/>
            </a:bodyPr>
            <a:lstStyle/>
            <a:p>
              <a:r>
                <a:rPr lang="lt-LT" sz="1200" dirty="0">
                  <a:solidFill>
                    <a:srgbClr val="0070C0"/>
                  </a:solidFill>
                </a:rPr>
                <a:t>Rekomenduojame sumas įrašyti pačioje pabaigoje, kai bus surašytos poveiklės bei veiksmai/išlaidų </a:t>
              </a:r>
              <a:r>
                <a:rPr lang="lt-LT" sz="1200" dirty="0" smtClean="0">
                  <a:solidFill>
                    <a:srgbClr val="0070C0"/>
                  </a:solidFill>
                </a:rPr>
                <a:t>tipai. </a:t>
              </a:r>
              <a:endParaRPr lang="lt-LT" sz="1200" dirty="0">
                <a:solidFill>
                  <a:srgbClr val="0070C0"/>
                </a:solidFill>
              </a:endParaRPr>
            </a:p>
          </p:txBody>
        </p:sp>
      </p:grpSp>
      <p:sp>
        <p:nvSpPr>
          <p:cNvPr id="32" name="Title 61">
            <a:extLst>
              <a:ext uri="{FF2B5EF4-FFF2-40B4-BE49-F238E27FC236}">
                <a16:creationId xmlns:a16="http://schemas.microsoft.com/office/drawing/2014/main" id="{C2738C8D-D443-8CA5-F898-CA4F8D70096A}"/>
              </a:ext>
            </a:extLst>
          </p:cNvPr>
          <p:cNvSpPr txBox="1">
            <a:spLocks/>
          </p:cNvSpPr>
          <p:nvPr/>
        </p:nvSpPr>
        <p:spPr>
          <a:xfrm>
            <a:off x="529165" y="31151"/>
            <a:ext cx="8277225" cy="47136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r>
              <a:rPr lang="lt-LT" sz="2800" b="1" dirty="0">
                <a:solidFill>
                  <a:srgbClr val="262626">
                    <a:lumMod val="50000"/>
                    <a:lumOff val="50000"/>
                  </a:srgbClr>
                </a:solidFill>
              </a:rPr>
              <a:t>PĮP pildymas. III skyrius</a:t>
            </a:r>
            <a:endParaRPr lang="en-US" sz="2800" b="1" dirty="0">
              <a:solidFill>
                <a:srgbClr val="1AA4BE"/>
              </a:solidFill>
              <a:latin typeface="Calibri"/>
              <a:ea typeface="+mn-ea"/>
              <a:cs typeface="+mn-cs"/>
            </a:endParaRPr>
          </a:p>
        </p:txBody>
      </p:sp>
      <p:sp>
        <p:nvSpPr>
          <p:cNvPr id="33" name="Text Placeholder 1"/>
          <p:cNvSpPr>
            <a:spLocks noGrp="1"/>
          </p:cNvSpPr>
          <p:nvPr>
            <p:ph type="body" sz="half" idx="2"/>
          </p:nvPr>
        </p:nvSpPr>
        <p:spPr>
          <a:xfrm>
            <a:off x="529165" y="505854"/>
            <a:ext cx="6108702" cy="264613"/>
          </a:xfrm>
        </p:spPr>
        <p:txBody>
          <a:bodyPr/>
          <a:lstStyle/>
          <a:p>
            <a:r>
              <a:rPr lang="lt-LT" sz="1800" dirty="0"/>
              <a:t>3.1  Projekto matrica</a:t>
            </a:r>
            <a:endParaRPr lang="en-US" sz="1800" dirty="0"/>
          </a:p>
        </p:txBody>
      </p:sp>
      <p:grpSp>
        <p:nvGrpSpPr>
          <p:cNvPr id="22" name="Group 21"/>
          <p:cNvGrpSpPr/>
          <p:nvPr/>
        </p:nvGrpSpPr>
        <p:grpSpPr>
          <a:xfrm>
            <a:off x="7175642" y="4605273"/>
            <a:ext cx="1638300" cy="1815624"/>
            <a:chOff x="8978900" y="524529"/>
            <a:chExt cx="1447800" cy="2036585"/>
          </a:xfrm>
        </p:grpSpPr>
        <p:sp>
          <p:nvSpPr>
            <p:cNvPr id="23" name="Line Callout 2 22"/>
            <p:cNvSpPr/>
            <p:nvPr/>
          </p:nvSpPr>
          <p:spPr>
            <a:xfrm>
              <a:off x="8978900" y="524529"/>
              <a:ext cx="1447800" cy="1771663"/>
            </a:xfrm>
            <a:prstGeom prst="borderCallout2">
              <a:avLst>
                <a:gd name="adj1" fmla="val 18750"/>
                <a:gd name="adj2" fmla="val -8333"/>
                <a:gd name="adj3" fmla="val 18750"/>
                <a:gd name="adj4" fmla="val -16667"/>
                <a:gd name="adj5" fmla="val -46549"/>
                <a:gd name="adj6" fmla="val -1756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
          <p:nvSpPr>
            <p:cNvPr id="27" name="TextBox 26"/>
            <p:cNvSpPr txBox="1"/>
            <p:nvPr/>
          </p:nvSpPr>
          <p:spPr>
            <a:xfrm>
              <a:off x="9030341" y="524532"/>
              <a:ext cx="1396359" cy="2036582"/>
            </a:xfrm>
            <a:prstGeom prst="rect">
              <a:avLst/>
            </a:prstGeom>
            <a:noFill/>
          </p:spPr>
          <p:txBody>
            <a:bodyPr wrap="square" rtlCol="0">
              <a:spAutoFit/>
            </a:bodyPr>
            <a:lstStyle/>
            <a:p>
              <a:r>
                <a:rPr lang="lt-LT" sz="1200" dirty="0" smtClean="0">
                  <a:solidFill>
                    <a:srgbClr val="0070C0"/>
                  </a:solidFill>
                </a:rPr>
                <a:t>Atkreiptinas dėmesys, </a:t>
              </a:r>
              <a:r>
                <a:rPr lang="lt-LT" sz="1200" dirty="0">
                  <a:solidFill>
                    <a:srgbClr val="0070C0"/>
                  </a:solidFill>
                </a:rPr>
                <a:t>kad </a:t>
              </a:r>
              <a:r>
                <a:rPr lang="lt-LT" sz="1200" dirty="0" smtClean="0">
                  <a:solidFill>
                    <a:srgbClr val="0070C0"/>
                  </a:solidFill>
                </a:rPr>
                <a:t>investicijai </a:t>
              </a:r>
              <a:r>
                <a:rPr lang="lt-LT" sz="1200" dirty="0">
                  <a:solidFill>
                    <a:srgbClr val="0070C0"/>
                  </a:solidFill>
                </a:rPr>
                <a:t>be PVM skirta suma negali viršyti 518 760 </a:t>
              </a:r>
              <a:r>
                <a:rPr lang="lt-LT" sz="1200" dirty="0" err="1">
                  <a:solidFill>
                    <a:srgbClr val="0070C0"/>
                  </a:solidFill>
                </a:rPr>
                <a:t>Eur</a:t>
              </a:r>
              <a:r>
                <a:rPr lang="lt-LT" sz="1200" dirty="0" smtClean="0">
                  <a:solidFill>
                    <a:srgbClr val="0070C0"/>
                  </a:solidFill>
                </a:rPr>
                <a:t>. O PVM sumai apmokėti skirta ne daugiau </a:t>
              </a:r>
              <a:r>
                <a:rPr lang="lt-LT" sz="1200" dirty="0">
                  <a:solidFill>
                    <a:srgbClr val="0070C0"/>
                  </a:solidFill>
                </a:rPr>
                <a:t>nei 108 </a:t>
              </a:r>
              <a:r>
                <a:rPr lang="lt-LT" sz="1200" dirty="0" smtClean="0">
                  <a:solidFill>
                    <a:srgbClr val="0070C0"/>
                  </a:solidFill>
                </a:rPr>
                <a:t>940 </a:t>
              </a:r>
              <a:r>
                <a:rPr lang="lt-LT" sz="1200" dirty="0" err="1" smtClean="0">
                  <a:solidFill>
                    <a:srgbClr val="0070C0"/>
                  </a:solidFill>
                </a:rPr>
                <a:t>Eur</a:t>
              </a:r>
              <a:r>
                <a:rPr lang="lt-LT" sz="1200" dirty="0" smtClean="0">
                  <a:solidFill>
                    <a:srgbClr val="0070C0"/>
                  </a:solidFill>
                </a:rPr>
                <a:t>.</a:t>
              </a:r>
              <a:endParaRPr lang="lt-LT" sz="1200" dirty="0">
                <a:solidFill>
                  <a:srgbClr val="0070C0"/>
                </a:solidFill>
              </a:endParaRPr>
            </a:p>
          </p:txBody>
        </p:sp>
      </p:grpSp>
      <p:sp>
        <p:nvSpPr>
          <p:cNvPr id="31" name="Line Callout 2 30"/>
          <p:cNvSpPr/>
          <p:nvPr/>
        </p:nvSpPr>
        <p:spPr>
          <a:xfrm>
            <a:off x="9346240" y="4680540"/>
            <a:ext cx="1888540" cy="878164"/>
          </a:xfrm>
          <a:prstGeom prst="borderCallout2">
            <a:avLst>
              <a:gd name="adj1" fmla="val 18750"/>
              <a:gd name="adj2" fmla="val -8333"/>
              <a:gd name="adj3" fmla="val 18750"/>
              <a:gd name="adj4" fmla="val -16667"/>
              <a:gd name="adj5" fmla="val -46004"/>
              <a:gd name="adj6" fmla="val -16948"/>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Tree>
    <p:extLst>
      <p:ext uri="{BB962C8B-B14F-4D97-AF65-F5344CB8AC3E}">
        <p14:creationId xmlns:p14="http://schemas.microsoft.com/office/powerpoint/2010/main" val="1641735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385885-85FF-D91E-79DF-0355CB80791A}"/>
              </a:ext>
            </a:extLst>
          </p:cNvPr>
          <p:cNvPicPr>
            <a:picLocks noChangeAspect="1"/>
          </p:cNvPicPr>
          <p:nvPr/>
        </p:nvPicPr>
        <p:blipFill>
          <a:blip r:embed="rId3"/>
          <a:stretch>
            <a:fillRect/>
          </a:stretch>
        </p:blipFill>
        <p:spPr>
          <a:xfrm>
            <a:off x="1045634" y="1153962"/>
            <a:ext cx="8181975" cy="4048125"/>
          </a:xfrm>
          <a:prstGeom prst="rect">
            <a:avLst/>
          </a:prstGeom>
        </p:spPr>
        <p:style>
          <a:lnRef idx="1">
            <a:schemeClr val="accent2"/>
          </a:lnRef>
          <a:fillRef idx="0">
            <a:schemeClr val="accent2"/>
          </a:fillRef>
          <a:effectRef idx="0">
            <a:schemeClr val="accent2"/>
          </a:effectRef>
          <a:fontRef idx="minor">
            <a:schemeClr val="tx1"/>
          </a:fontRef>
        </p:style>
      </p:pic>
      <p:grpSp>
        <p:nvGrpSpPr>
          <p:cNvPr id="11" name="Group 10"/>
          <p:cNvGrpSpPr/>
          <p:nvPr/>
        </p:nvGrpSpPr>
        <p:grpSpPr>
          <a:xfrm>
            <a:off x="158609" y="2911641"/>
            <a:ext cx="1124091" cy="1342859"/>
            <a:chOff x="8978900" y="524531"/>
            <a:chExt cx="1484804" cy="2089639"/>
          </a:xfrm>
        </p:grpSpPr>
        <p:sp>
          <p:nvSpPr>
            <p:cNvPr id="8" name="Line Callout 2 7"/>
            <p:cNvSpPr/>
            <p:nvPr/>
          </p:nvSpPr>
          <p:spPr>
            <a:xfrm>
              <a:off x="8978900" y="524531"/>
              <a:ext cx="1484804" cy="2089639"/>
            </a:xfrm>
            <a:prstGeom prst="borderCallout2">
              <a:avLst>
                <a:gd name="adj1" fmla="val -3948"/>
                <a:gd name="adj2" fmla="val 47027"/>
                <a:gd name="adj3" fmla="val -19080"/>
                <a:gd name="adj4" fmla="val 56770"/>
                <a:gd name="adj5" fmla="val -46213"/>
                <a:gd name="adj6" fmla="val 9030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
          <p:nvSpPr>
            <p:cNvPr id="9" name="TextBox 8"/>
            <p:cNvSpPr txBox="1"/>
            <p:nvPr/>
          </p:nvSpPr>
          <p:spPr>
            <a:xfrm>
              <a:off x="8978900" y="705935"/>
              <a:ext cx="1417884" cy="1867846"/>
            </a:xfrm>
            <a:prstGeom prst="rect">
              <a:avLst/>
            </a:prstGeom>
            <a:noFill/>
          </p:spPr>
          <p:txBody>
            <a:bodyPr wrap="square" rtlCol="0">
              <a:spAutoFit/>
            </a:bodyPr>
            <a:lstStyle/>
            <a:p>
              <a:r>
                <a:rPr lang="lt-LT" sz="1200" dirty="0" err="1">
                  <a:solidFill>
                    <a:srgbClr val="0070C0"/>
                  </a:solidFill>
                </a:rPr>
                <a:t>Rekomenduo</a:t>
              </a:r>
              <a:r>
                <a:rPr lang="lt-LT" sz="1200" dirty="0">
                  <a:solidFill>
                    <a:srgbClr val="0070C0"/>
                  </a:solidFill>
                </a:rPr>
                <a:t>-jame kuo mažesnį skaičių poveiklių ir veiksmų</a:t>
              </a:r>
            </a:p>
          </p:txBody>
        </p:sp>
      </p:grpSp>
      <p:grpSp>
        <p:nvGrpSpPr>
          <p:cNvPr id="15" name="Group 14"/>
          <p:cNvGrpSpPr/>
          <p:nvPr/>
        </p:nvGrpSpPr>
        <p:grpSpPr>
          <a:xfrm flipH="1">
            <a:off x="4728593" y="5784795"/>
            <a:ext cx="1017011" cy="646331"/>
            <a:chOff x="8978900" y="524531"/>
            <a:chExt cx="1447800" cy="1214332"/>
          </a:xfrm>
        </p:grpSpPr>
        <p:sp>
          <p:nvSpPr>
            <p:cNvPr id="16" name="Line Callout 2 15"/>
            <p:cNvSpPr/>
            <p:nvPr/>
          </p:nvSpPr>
          <p:spPr>
            <a:xfrm>
              <a:off x="8978900" y="524531"/>
              <a:ext cx="1447800" cy="1193800"/>
            </a:xfrm>
            <a:prstGeom prst="borderCallout2">
              <a:avLst>
                <a:gd name="adj1" fmla="val 18750"/>
                <a:gd name="adj2" fmla="val -8333"/>
                <a:gd name="adj3" fmla="val 18750"/>
                <a:gd name="adj4" fmla="val -16667"/>
                <a:gd name="adj5" fmla="val -147678"/>
                <a:gd name="adj6" fmla="val -1746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
          <p:nvSpPr>
            <p:cNvPr id="17" name="TextBox 16"/>
            <p:cNvSpPr txBox="1"/>
            <p:nvPr/>
          </p:nvSpPr>
          <p:spPr>
            <a:xfrm>
              <a:off x="8978900" y="524531"/>
              <a:ext cx="1447800" cy="1214332"/>
            </a:xfrm>
            <a:prstGeom prst="rect">
              <a:avLst/>
            </a:prstGeom>
            <a:noFill/>
          </p:spPr>
          <p:txBody>
            <a:bodyPr wrap="square" rtlCol="0">
              <a:spAutoFit/>
            </a:bodyPr>
            <a:lstStyle/>
            <a:p>
              <a:r>
                <a:rPr lang="lt-LT" sz="1200" dirty="0">
                  <a:solidFill>
                    <a:srgbClr val="0070C0"/>
                  </a:solidFill>
                </a:rPr>
                <a:t>Atskiro PVM klausimyno nėra</a:t>
              </a:r>
            </a:p>
          </p:txBody>
        </p:sp>
      </p:grpSp>
      <p:grpSp>
        <p:nvGrpSpPr>
          <p:cNvPr id="19" name="Group 18"/>
          <p:cNvGrpSpPr/>
          <p:nvPr/>
        </p:nvGrpSpPr>
        <p:grpSpPr>
          <a:xfrm flipH="1">
            <a:off x="2614083" y="5324897"/>
            <a:ext cx="1900655" cy="1384995"/>
            <a:chOff x="8978900" y="524531"/>
            <a:chExt cx="1926559" cy="3417898"/>
          </a:xfrm>
        </p:grpSpPr>
        <p:sp>
          <p:nvSpPr>
            <p:cNvPr id="20" name="Line Callout 2 19"/>
            <p:cNvSpPr/>
            <p:nvPr/>
          </p:nvSpPr>
          <p:spPr>
            <a:xfrm>
              <a:off x="8978900" y="524531"/>
              <a:ext cx="1926558" cy="3332450"/>
            </a:xfrm>
            <a:prstGeom prst="borderCallout2">
              <a:avLst>
                <a:gd name="adj1" fmla="val 18750"/>
                <a:gd name="adj2" fmla="val -8333"/>
                <a:gd name="adj3" fmla="val 18750"/>
                <a:gd name="adj4" fmla="val -16667"/>
                <a:gd name="adj5" fmla="val -35225"/>
                <a:gd name="adj6" fmla="val -1592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
          <p:nvSpPr>
            <p:cNvPr id="21" name="TextBox 20"/>
            <p:cNvSpPr txBox="1"/>
            <p:nvPr/>
          </p:nvSpPr>
          <p:spPr>
            <a:xfrm>
              <a:off x="8978900" y="524531"/>
              <a:ext cx="1926559" cy="3417898"/>
            </a:xfrm>
            <a:prstGeom prst="rect">
              <a:avLst/>
            </a:prstGeom>
            <a:noFill/>
          </p:spPr>
          <p:txBody>
            <a:bodyPr wrap="square" rtlCol="0">
              <a:spAutoFit/>
            </a:bodyPr>
            <a:lstStyle/>
            <a:p>
              <a:r>
                <a:rPr lang="lt-LT" sz="1200" dirty="0">
                  <a:solidFill>
                    <a:srgbClr val="0070C0"/>
                  </a:solidFill>
                </a:rPr>
                <a:t>PVM netinkamas finansuoti iš RRF, tačiau finansuojamas iš VB lėšų, todėl žymima, kad „Prašoma finansuoti</a:t>
              </a:r>
              <a:r>
                <a:rPr lang="lt-LT" sz="1200" dirty="0" smtClean="0">
                  <a:solidFill>
                    <a:srgbClr val="0070C0"/>
                  </a:solidFill>
                </a:rPr>
                <a:t>“ (jei tai PVM apmokestinama veikla).</a:t>
              </a:r>
              <a:endParaRPr lang="lt-LT" sz="1200" dirty="0">
                <a:solidFill>
                  <a:srgbClr val="0070C0"/>
                </a:solidFill>
              </a:endParaRPr>
            </a:p>
          </p:txBody>
        </p:sp>
      </p:grpSp>
      <p:grpSp>
        <p:nvGrpSpPr>
          <p:cNvPr id="24" name="Group 23"/>
          <p:cNvGrpSpPr/>
          <p:nvPr/>
        </p:nvGrpSpPr>
        <p:grpSpPr>
          <a:xfrm flipH="1">
            <a:off x="6710349" y="5324897"/>
            <a:ext cx="1355725" cy="1384995"/>
            <a:chOff x="8978900" y="524531"/>
            <a:chExt cx="1447800" cy="1223153"/>
          </a:xfrm>
        </p:grpSpPr>
        <p:sp>
          <p:nvSpPr>
            <p:cNvPr id="25" name="Line Callout 2 24"/>
            <p:cNvSpPr/>
            <p:nvPr/>
          </p:nvSpPr>
          <p:spPr>
            <a:xfrm>
              <a:off x="8978900" y="524531"/>
              <a:ext cx="1447800" cy="1193800"/>
            </a:xfrm>
            <a:prstGeom prst="borderCallout2">
              <a:avLst>
                <a:gd name="adj1" fmla="val 18750"/>
                <a:gd name="adj2" fmla="val -8333"/>
                <a:gd name="adj3" fmla="val 18750"/>
                <a:gd name="adj4" fmla="val -16667"/>
                <a:gd name="adj5" fmla="val -25541"/>
                <a:gd name="adj6" fmla="val -1726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
          <p:nvSpPr>
            <p:cNvPr id="26" name="TextBox 25"/>
            <p:cNvSpPr txBox="1"/>
            <p:nvPr/>
          </p:nvSpPr>
          <p:spPr>
            <a:xfrm>
              <a:off x="9016951" y="524531"/>
              <a:ext cx="1345586" cy="1223153"/>
            </a:xfrm>
            <a:prstGeom prst="rect">
              <a:avLst/>
            </a:prstGeom>
            <a:noFill/>
          </p:spPr>
          <p:txBody>
            <a:bodyPr wrap="square" rtlCol="0">
              <a:spAutoFit/>
            </a:bodyPr>
            <a:lstStyle/>
            <a:p>
              <a:r>
                <a:rPr lang="lt-LT" sz="1200" dirty="0">
                  <a:solidFill>
                    <a:srgbClr val="0070C0"/>
                  </a:solidFill>
                </a:rPr>
                <a:t>Nurodoma trumpa informacija. Detalūs pagrindimai pateikiami </a:t>
              </a:r>
              <a:r>
                <a:rPr lang="lt-LT" sz="1200" dirty="0" smtClean="0">
                  <a:solidFill>
                    <a:srgbClr val="0070C0"/>
                  </a:solidFill>
                </a:rPr>
                <a:t>prieduose</a:t>
              </a:r>
              <a:r>
                <a:rPr lang="en-US" sz="1200" dirty="0" smtClean="0">
                  <a:solidFill>
                    <a:srgbClr val="0070C0"/>
                  </a:solidFill>
                </a:rPr>
                <a:t>.</a:t>
              </a:r>
              <a:endParaRPr lang="lt-LT" sz="1200" dirty="0">
                <a:solidFill>
                  <a:srgbClr val="0070C0"/>
                </a:solidFill>
              </a:endParaRPr>
            </a:p>
          </p:txBody>
        </p:sp>
      </p:grpSp>
      <p:grpSp>
        <p:nvGrpSpPr>
          <p:cNvPr id="18" name="Group 17"/>
          <p:cNvGrpSpPr/>
          <p:nvPr/>
        </p:nvGrpSpPr>
        <p:grpSpPr>
          <a:xfrm flipH="1">
            <a:off x="796594" y="5511801"/>
            <a:ext cx="1017011" cy="635403"/>
            <a:chOff x="8978900" y="524531"/>
            <a:chExt cx="1447800" cy="1193800"/>
          </a:xfrm>
        </p:grpSpPr>
        <p:sp>
          <p:nvSpPr>
            <p:cNvPr id="23" name="Line Callout 2 22"/>
            <p:cNvSpPr/>
            <p:nvPr/>
          </p:nvSpPr>
          <p:spPr>
            <a:xfrm>
              <a:off x="8978900" y="524531"/>
              <a:ext cx="1447800" cy="1193800"/>
            </a:xfrm>
            <a:prstGeom prst="borderCallout2">
              <a:avLst>
                <a:gd name="adj1" fmla="val 18750"/>
                <a:gd name="adj2" fmla="val -8333"/>
                <a:gd name="adj3" fmla="val 18750"/>
                <a:gd name="adj4" fmla="val -16667"/>
                <a:gd name="adj5" fmla="val -171663"/>
                <a:gd name="adj6" fmla="val -20561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
          <p:nvSpPr>
            <p:cNvPr id="27" name="TextBox 26"/>
            <p:cNvSpPr txBox="1"/>
            <p:nvPr/>
          </p:nvSpPr>
          <p:spPr>
            <a:xfrm>
              <a:off x="8978900" y="524531"/>
              <a:ext cx="1447800" cy="867380"/>
            </a:xfrm>
            <a:prstGeom prst="rect">
              <a:avLst/>
            </a:prstGeom>
            <a:noFill/>
          </p:spPr>
          <p:txBody>
            <a:bodyPr wrap="square" rtlCol="0">
              <a:spAutoFit/>
            </a:bodyPr>
            <a:lstStyle/>
            <a:p>
              <a:r>
                <a:rPr lang="lt-LT" sz="1200" dirty="0">
                  <a:solidFill>
                    <a:srgbClr val="0070C0"/>
                  </a:solidFill>
                </a:rPr>
                <a:t>Suma su PVM</a:t>
              </a:r>
            </a:p>
          </p:txBody>
        </p:sp>
      </p:grpSp>
      <p:grpSp>
        <p:nvGrpSpPr>
          <p:cNvPr id="28" name="Group 27"/>
          <p:cNvGrpSpPr/>
          <p:nvPr/>
        </p:nvGrpSpPr>
        <p:grpSpPr>
          <a:xfrm>
            <a:off x="10169476" y="1730805"/>
            <a:ext cx="989590" cy="646331"/>
            <a:chOff x="8978900" y="524531"/>
            <a:chExt cx="1447800" cy="1214332"/>
          </a:xfrm>
        </p:grpSpPr>
        <p:sp>
          <p:nvSpPr>
            <p:cNvPr id="29" name="Line Callout 2 28"/>
            <p:cNvSpPr/>
            <p:nvPr/>
          </p:nvSpPr>
          <p:spPr>
            <a:xfrm>
              <a:off x="8978900" y="524531"/>
              <a:ext cx="1447800" cy="1193800"/>
            </a:xfrm>
            <a:prstGeom prst="borderCallout2">
              <a:avLst>
                <a:gd name="adj1" fmla="val 18750"/>
                <a:gd name="adj2" fmla="val -8333"/>
                <a:gd name="adj3" fmla="val 18750"/>
                <a:gd name="adj4" fmla="val -16667"/>
                <a:gd name="adj5" fmla="val 21549"/>
                <a:gd name="adj6" fmla="val -34686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
          <p:nvSpPr>
            <p:cNvPr id="30" name="TextBox 29"/>
            <p:cNvSpPr txBox="1"/>
            <p:nvPr/>
          </p:nvSpPr>
          <p:spPr>
            <a:xfrm>
              <a:off x="8978900" y="524531"/>
              <a:ext cx="1447800" cy="1214332"/>
            </a:xfrm>
            <a:prstGeom prst="rect">
              <a:avLst/>
            </a:prstGeom>
            <a:noFill/>
          </p:spPr>
          <p:txBody>
            <a:bodyPr wrap="square" rtlCol="0">
              <a:spAutoFit/>
            </a:bodyPr>
            <a:lstStyle/>
            <a:p>
              <a:r>
                <a:rPr lang="lt-LT" sz="1200" dirty="0">
                  <a:solidFill>
                    <a:srgbClr val="0070C0"/>
                  </a:solidFill>
                </a:rPr>
                <a:t>PFSA numatyta 100 proc.</a:t>
              </a:r>
            </a:p>
          </p:txBody>
        </p:sp>
      </p:grpSp>
      <p:sp>
        <p:nvSpPr>
          <p:cNvPr id="31" name="Title 61">
            <a:extLst>
              <a:ext uri="{FF2B5EF4-FFF2-40B4-BE49-F238E27FC236}">
                <a16:creationId xmlns:a16="http://schemas.microsoft.com/office/drawing/2014/main" id="{C2738C8D-D443-8CA5-F898-CA4F8D70096A}"/>
              </a:ext>
            </a:extLst>
          </p:cNvPr>
          <p:cNvSpPr txBox="1">
            <a:spLocks/>
          </p:cNvSpPr>
          <p:nvPr/>
        </p:nvSpPr>
        <p:spPr>
          <a:xfrm>
            <a:off x="529165" y="31151"/>
            <a:ext cx="8277225" cy="47136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r>
              <a:rPr lang="lt-LT" sz="2800" b="1" dirty="0">
                <a:solidFill>
                  <a:srgbClr val="262626">
                    <a:lumMod val="50000"/>
                    <a:lumOff val="50000"/>
                  </a:srgbClr>
                </a:solidFill>
              </a:rPr>
              <a:t>PĮP pildymas. III skyrius</a:t>
            </a:r>
            <a:endParaRPr lang="en-US" sz="2800" b="1" dirty="0">
              <a:solidFill>
                <a:srgbClr val="1AA4BE"/>
              </a:solidFill>
              <a:latin typeface="Calibri"/>
              <a:ea typeface="+mn-ea"/>
              <a:cs typeface="+mn-cs"/>
            </a:endParaRPr>
          </a:p>
        </p:txBody>
      </p:sp>
      <p:sp>
        <p:nvSpPr>
          <p:cNvPr id="32" name="Text Placeholder 1"/>
          <p:cNvSpPr>
            <a:spLocks noGrp="1"/>
          </p:cNvSpPr>
          <p:nvPr>
            <p:ph type="body" sz="half" idx="2"/>
          </p:nvPr>
        </p:nvSpPr>
        <p:spPr>
          <a:xfrm>
            <a:off x="529165" y="505854"/>
            <a:ext cx="6108702" cy="264613"/>
          </a:xfrm>
        </p:spPr>
        <p:txBody>
          <a:bodyPr/>
          <a:lstStyle/>
          <a:p>
            <a:r>
              <a:rPr lang="lt-LT" sz="1800" dirty="0"/>
              <a:t>3.1  Projekto matrica</a:t>
            </a:r>
            <a:endParaRPr lang="en-US" sz="1800" dirty="0"/>
          </a:p>
        </p:txBody>
      </p:sp>
      <p:sp>
        <p:nvSpPr>
          <p:cNvPr id="2" name="TextBox 1">
            <a:extLst>
              <a:ext uri="{FF2B5EF4-FFF2-40B4-BE49-F238E27FC236}">
                <a16:creationId xmlns:a16="http://schemas.microsoft.com/office/drawing/2014/main" id="{74218663-8937-5A1E-F604-4F4067596F39}"/>
              </a:ext>
            </a:extLst>
          </p:cNvPr>
          <p:cNvSpPr txBox="1"/>
          <p:nvPr/>
        </p:nvSpPr>
        <p:spPr>
          <a:xfrm>
            <a:off x="5237098" y="176495"/>
            <a:ext cx="6446396" cy="923330"/>
          </a:xfrm>
          <a:prstGeom prst="rect">
            <a:avLst/>
          </a:prstGeom>
          <a:noFill/>
        </p:spPr>
        <p:txBody>
          <a:bodyPr wrap="square" rtlCol="0">
            <a:spAutoFit/>
          </a:bodyPr>
          <a:lstStyle/>
          <a:p>
            <a:pPr algn="ctr"/>
            <a:r>
              <a:rPr lang="lt-LT" b="1" dirty="0">
                <a:solidFill>
                  <a:schemeClr val="accent2">
                    <a:lumMod val="75000"/>
                  </a:schemeClr>
                </a:solidFill>
              </a:rPr>
              <a:t>POVEIKLĖS </a:t>
            </a:r>
            <a:r>
              <a:rPr lang="lt-LT" dirty="0">
                <a:solidFill>
                  <a:schemeClr val="accent2">
                    <a:lumMod val="75000"/>
                  </a:schemeClr>
                </a:solidFill>
              </a:rPr>
              <a:t>(1.1, 1.2... 2.1, 2.2...3.1, 3.2...)</a:t>
            </a:r>
          </a:p>
          <a:p>
            <a:pPr algn="ctr"/>
            <a:r>
              <a:rPr lang="lt-LT" dirty="0">
                <a:solidFill>
                  <a:srgbClr val="FF0000"/>
                </a:solidFill>
              </a:rPr>
              <a:t>Įrašo pats pareiškėjas stambias įgyvendinamas </a:t>
            </a:r>
            <a:r>
              <a:rPr lang="lt-LT" dirty="0" err="1">
                <a:solidFill>
                  <a:srgbClr val="FF0000"/>
                </a:solidFill>
              </a:rPr>
              <a:t>poveikles</a:t>
            </a:r>
            <a:r>
              <a:rPr lang="lt-LT" dirty="0">
                <a:solidFill>
                  <a:srgbClr val="FF0000"/>
                </a:solidFill>
              </a:rPr>
              <a:t>, pvz., modernizuota sistema ir pan.</a:t>
            </a:r>
          </a:p>
        </p:txBody>
      </p:sp>
      <p:sp>
        <p:nvSpPr>
          <p:cNvPr id="13" name="TextBox 12">
            <a:extLst>
              <a:ext uri="{FF2B5EF4-FFF2-40B4-BE49-F238E27FC236}">
                <a16:creationId xmlns:a16="http://schemas.microsoft.com/office/drawing/2014/main" id="{168E299C-6FFC-DCAA-3310-E9E4F9CA4CD7}"/>
              </a:ext>
            </a:extLst>
          </p:cNvPr>
          <p:cNvSpPr txBox="1"/>
          <p:nvPr/>
        </p:nvSpPr>
        <p:spPr>
          <a:xfrm>
            <a:off x="2458002" y="2658884"/>
            <a:ext cx="1012778" cy="369332"/>
          </a:xfrm>
          <a:prstGeom prst="rect">
            <a:avLst/>
          </a:prstGeom>
          <a:ln/>
        </p:spPr>
        <p:style>
          <a:lnRef idx="2">
            <a:schemeClr val="accent2"/>
          </a:lnRef>
          <a:fillRef idx="1">
            <a:schemeClr val="lt1"/>
          </a:fillRef>
          <a:effectRef idx="0">
            <a:schemeClr val="accent2"/>
          </a:effectRef>
          <a:fontRef idx="minor">
            <a:schemeClr val="dk1"/>
          </a:fontRef>
        </p:style>
        <p:txBody>
          <a:bodyPr wrap="none" rtlCol="0">
            <a:spAutoFit/>
          </a:bodyPr>
          <a:lstStyle/>
          <a:p>
            <a:r>
              <a:rPr lang="lt-LT" dirty="0">
                <a:solidFill>
                  <a:srgbClr val="1AA4BE"/>
                </a:solidFill>
              </a:rPr>
              <a:t>Pavyzdys</a:t>
            </a:r>
          </a:p>
        </p:txBody>
      </p:sp>
      <p:cxnSp>
        <p:nvCxnSpPr>
          <p:cNvPr id="22" name="Straight Connector 21">
            <a:extLst>
              <a:ext uri="{FF2B5EF4-FFF2-40B4-BE49-F238E27FC236}">
                <a16:creationId xmlns:a16="http://schemas.microsoft.com/office/drawing/2014/main" id="{70CC8806-2664-F1AA-98C5-771FEEA28730}"/>
              </a:ext>
            </a:extLst>
          </p:cNvPr>
          <p:cNvCxnSpPr>
            <a:cxnSpLocks/>
          </p:cNvCxnSpPr>
          <p:nvPr/>
        </p:nvCxnSpPr>
        <p:spPr>
          <a:xfrm>
            <a:off x="2405616" y="2275389"/>
            <a:ext cx="208467" cy="287377"/>
          </a:xfrm>
          <a:prstGeom prst="line">
            <a:avLst/>
          </a:prstGeom>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EFBCF338-BDBC-7B29-CC88-61B0C6CF825C}"/>
              </a:ext>
            </a:extLst>
          </p:cNvPr>
          <p:cNvCxnSpPr/>
          <p:nvPr/>
        </p:nvCxnSpPr>
        <p:spPr>
          <a:xfrm flipH="1">
            <a:off x="3314700" y="2275389"/>
            <a:ext cx="156080" cy="287377"/>
          </a:xfrm>
          <a:prstGeom prst="line">
            <a:avLst/>
          </a:prstGeom>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CFCC34DA-3A62-829B-6E68-9E226A863CD9}"/>
              </a:ext>
            </a:extLst>
          </p:cNvPr>
          <p:cNvCxnSpPr>
            <a:cxnSpLocks/>
          </p:cNvCxnSpPr>
          <p:nvPr/>
        </p:nvCxnSpPr>
        <p:spPr>
          <a:xfrm>
            <a:off x="2964391" y="2275389"/>
            <a:ext cx="0" cy="287377"/>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08654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E02BA40-6029-505C-BC22-790486F44468}"/>
              </a:ext>
            </a:extLst>
          </p:cNvPr>
          <p:cNvPicPr>
            <a:picLocks noChangeAspect="1"/>
          </p:cNvPicPr>
          <p:nvPr/>
        </p:nvPicPr>
        <p:blipFill>
          <a:blip r:embed="rId3"/>
          <a:stretch>
            <a:fillRect/>
          </a:stretch>
        </p:blipFill>
        <p:spPr>
          <a:xfrm>
            <a:off x="1917697" y="4204920"/>
            <a:ext cx="6150450" cy="2542418"/>
          </a:xfrm>
          <a:prstGeom prst="rect">
            <a:avLst/>
          </a:prstGeom>
        </p:spPr>
      </p:pic>
      <p:pic>
        <p:nvPicPr>
          <p:cNvPr id="10" name="Picture 9">
            <a:extLst>
              <a:ext uri="{FF2B5EF4-FFF2-40B4-BE49-F238E27FC236}">
                <a16:creationId xmlns:a16="http://schemas.microsoft.com/office/drawing/2014/main" id="{439D0957-134B-54B5-CE7D-7727E586200F}"/>
              </a:ext>
            </a:extLst>
          </p:cNvPr>
          <p:cNvPicPr>
            <a:picLocks noChangeAspect="1"/>
          </p:cNvPicPr>
          <p:nvPr/>
        </p:nvPicPr>
        <p:blipFill>
          <a:blip r:embed="rId4"/>
          <a:stretch>
            <a:fillRect/>
          </a:stretch>
        </p:blipFill>
        <p:spPr>
          <a:xfrm>
            <a:off x="1918136" y="781976"/>
            <a:ext cx="6159950" cy="3442154"/>
          </a:xfrm>
          <a:prstGeom prst="rect">
            <a:avLst/>
          </a:prstGeom>
        </p:spPr>
      </p:pic>
      <p:grpSp>
        <p:nvGrpSpPr>
          <p:cNvPr id="19" name="Group 18"/>
          <p:cNvGrpSpPr/>
          <p:nvPr/>
        </p:nvGrpSpPr>
        <p:grpSpPr>
          <a:xfrm flipH="1">
            <a:off x="8726545" y="2804033"/>
            <a:ext cx="2219739" cy="2129708"/>
            <a:chOff x="8978900" y="524531"/>
            <a:chExt cx="1437495" cy="3512860"/>
          </a:xfrm>
        </p:grpSpPr>
        <p:sp>
          <p:nvSpPr>
            <p:cNvPr id="21" name="TextBox 20"/>
            <p:cNvSpPr txBox="1"/>
            <p:nvPr/>
          </p:nvSpPr>
          <p:spPr>
            <a:xfrm>
              <a:off x="8978901" y="524531"/>
              <a:ext cx="1437494" cy="3512860"/>
            </a:xfrm>
            <a:prstGeom prst="rect">
              <a:avLst/>
            </a:prstGeom>
            <a:noFill/>
          </p:spPr>
          <p:txBody>
            <a:bodyPr wrap="square" rtlCol="0">
              <a:spAutoFit/>
            </a:bodyPr>
            <a:lstStyle/>
            <a:p>
              <a:r>
                <a:rPr lang="lt-LT" sz="1200" dirty="0">
                  <a:solidFill>
                    <a:srgbClr val="0070C0"/>
                  </a:solidFill>
                </a:rPr>
                <a:t>Jei projektas įgyvendinamas kartu su partneriais, </a:t>
              </a:r>
              <a:r>
                <a:rPr lang="lt-LT" sz="1200" b="1" dirty="0">
                  <a:solidFill>
                    <a:srgbClr val="0070C0"/>
                  </a:solidFill>
                </a:rPr>
                <a:t>visų partnerių įgyvendinamos veiklos turi būti nurodomos kaip atskiros POVEIKLĖS </a:t>
              </a:r>
              <a:r>
                <a:rPr lang="lt-LT" sz="1200" dirty="0">
                  <a:solidFill>
                    <a:srgbClr val="0070C0"/>
                  </a:solidFill>
                </a:rPr>
                <a:t>su savo veiksmo/išlaidų tipais tam, kad būtų galima </a:t>
              </a:r>
              <a:r>
                <a:rPr lang="lt-LT" sz="1200" b="1" dirty="0">
                  <a:solidFill>
                    <a:srgbClr val="0070C0"/>
                  </a:solidFill>
                </a:rPr>
                <a:t>nurodyti atitinkamus taikomus PVM įstatymo </a:t>
              </a:r>
              <a:r>
                <a:rPr lang="lt-LT" sz="1200" b="1" dirty="0" smtClean="0">
                  <a:solidFill>
                    <a:srgbClr val="0070C0"/>
                  </a:solidFill>
                </a:rPr>
                <a:t>straipsnius, jei PVM būtų patiriamas.</a:t>
              </a:r>
              <a:endParaRPr lang="lt-LT" sz="1200" b="1" dirty="0">
                <a:solidFill>
                  <a:srgbClr val="0070C0"/>
                </a:solidFill>
              </a:endParaRPr>
            </a:p>
          </p:txBody>
        </p:sp>
        <p:sp>
          <p:nvSpPr>
            <p:cNvPr id="20" name="Line Callout 2 19"/>
            <p:cNvSpPr/>
            <p:nvPr/>
          </p:nvSpPr>
          <p:spPr>
            <a:xfrm>
              <a:off x="8978900" y="524531"/>
              <a:ext cx="1437494" cy="3332450"/>
            </a:xfrm>
            <a:prstGeom prst="borderCallout2">
              <a:avLst>
                <a:gd name="adj1" fmla="val 116013"/>
                <a:gd name="adj2" fmla="val 233964"/>
                <a:gd name="adj3" fmla="val 51170"/>
                <a:gd name="adj4" fmla="val 109200"/>
                <a:gd name="adj5" fmla="val 5301"/>
                <a:gd name="adj6" fmla="val 23144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grpSp>
      <p:sp>
        <p:nvSpPr>
          <p:cNvPr id="31" name="Title 61">
            <a:extLst>
              <a:ext uri="{FF2B5EF4-FFF2-40B4-BE49-F238E27FC236}">
                <a16:creationId xmlns:a16="http://schemas.microsoft.com/office/drawing/2014/main" id="{C2738C8D-D443-8CA5-F898-CA4F8D70096A}"/>
              </a:ext>
            </a:extLst>
          </p:cNvPr>
          <p:cNvSpPr txBox="1">
            <a:spLocks/>
          </p:cNvSpPr>
          <p:nvPr/>
        </p:nvSpPr>
        <p:spPr>
          <a:xfrm>
            <a:off x="529165" y="31151"/>
            <a:ext cx="8277225" cy="47136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r>
              <a:rPr lang="lt-LT" sz="2800" b="1" dirty="0">
                <a:solidFill>
                  <a:srgbClr val="262626">
                    <a:lumMod val="50000"/>
                    <a:lumOff val="50000"/>
                  </a:srgbClr>
                </a:solidFill>
              </a:rPr>
              <a:t>PĮP pildymas. III skyrius</a:t>
            </a:r>
            <a:endParaRPr lang="en-US" sz="2800" b="1" dirty="0">
              <a:solidFill>
                <a:srgbClr val="1AA4BE"/>
              </a:solidFill>
              <a:latin typeface="Calibri"/>
              <a:ea typeface="+mn-ea"/>
              <a:cs typeface="+mn-cs"/>
            </a:endParaRPr>
          </a:p>
        </p:txBody>
      </p:sp>
      <p:sp>
        <p:nvSpPr>
          <p:cNvPr id="32" name="Text Placeholder 1"/>
          <p:cNvSpPr>
            <a:spLocks noGrp="1"/>
          </p:cNvSpPr>
          <p:nvPr>
            <p:ph type="body" sz="half" idx="2"/>
          </p:nvPr>
        </p:nvSpPr>
        <p:spPr>
          <a:xfrm>
            <a:off x="529165" y="505854"/>
            <a:ext cx="6108702" cy="264613"/>
          </a:xfrm>
        </p:spPr>
        <p:txBody>
          <a:bodyPr/>
          <a:lstStyle/>
          <a:p>
            <a:r>
              <a:rPr lang="lt-LT" sz="1800" dirty="0"/>
              <a:t>3.1  Projekto matrica</a:t>
            </a:r>
            <a:endParaRPr lang="en-US" sz="1800" dirty="0"/>
          </a:p>
        </p:txBody>
      </p:sp>
    </p:spTree>
    <p:extLst>
      <p:ext uri="{BB962C8B-B14F-4D97-AF65-F5344CB8AC3E}">
        <p14:creationId xmlns:p14="http://schemas.microsoft.com/office/powerpoint/2010/main" val="3200734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F370D11-2FB9-7124-E13F-9BE4317A9D12}"/>
              </a:ext>
            </a:extLst>
          </p:cNvPr>
          <p:cNvPicPr>
            <a:picLocks noChangeAspect="1"/>
          </p:cNvPicPr>
          <p:nvPr/>
        </p:nvPicPr>
        <p:blipFill>
          <a:blip r:embed="rId3"/>
          <a:stretch>
            <a:fillRect/>
          </a:stretch>
        </p:blipFill>
        <p:spPr>
          <a:xfrm>
            <a:off x="1270000" y="1589374"/>
            <a:ext cx="10210800" cy="4038600"/>
          </a:xfrm>
          <a:prstGeom prst="rect">
            <a:avLst/>
          </a:prstGeom>
        </p:spPr>
      </p:pic>
      <p:grpSp>
        <p:nvGrpSpPr>
          <p:cNvPr id="11" name="Group 10"/>
          <p:cNvGrpSpPr/>
          <p:nvPr/>
        </p:nvGrpSpPr>
        <p:grpSpPr>
          <a:xfrm>
            <a:off x="190500" y="2922725"/>
            <a:ext cx="1079499" cy="1268275"/>
            <a:chOff x="8978900" y="524531"/>
            <a:chExt cx="1639068" cy="2089639"/>
          </a:xfrm>
        </p:grpSpPr>
        <p:sp>
          <p:nvSpPr>
            <p:cNvPr id="8" name="Line Callout 2 7"/>
            <p:cNvSpPr/>
            <p:nvPr/>
          </p:nvSpPr>
          <p:spPr>
            <a:xfrm>
              <a:off x="8978900" y="524531"/>
              <a:ext cx="1484804" cy="2089639"/>
            </a:xfrm>
            <a:prstGeom prst="borderCallout2">
              <a:avLst>
                <a:gd name="adj1" fmla="val -4305"/>
                <a:gd name="adj2" fmla="val 72527"/>
                <a:gd name="adj3" fmla="val -28430"/>
                <a:gd name="adj4" fmla="val 72065"/>
                <a:gd name="adj5" fmla="val -28162"/>
                <a:gd name="adj6" fmla="val 122748"/>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
          <p:nvSpPr>
            <p:cNvPr id="9" name="TextBox 8"/>
            <p:cNvSpPr txBox="1"/>
            <p:nvPr/>
          </p:nvSpPr>
          <p:spPr>
            <a:xfrm>
              <a:off x="8978900" y="705935"/>
              <a:ext cx="1639068" cy="1486483"/>
            </a:xfrm>
            <a:prstGeom prst="rect">
              <a:avLst/>
            </a:prstGeom>
            <a:noFill/>
          </p:spPr>
          <p:txBody>
            <a:bodyPr wrap="square" rtlCol="0">
              <a:spAutoFit/>
            </a:bodyPr>
            <a:lstStyle/>
            <a:p>
              <a:r>
                <a:rPr lang="lt-LT" sz="1200" dirty="0">
                  <a:solidFill>
                    <a:srgbClr val="0070C0"/>
                  </a:solidFill>
                </a:rPr>
                <a:t>Rekomen-duojame kuo mažesnį skaičių poveiklių ir veiksmų</a:t>
              </a:r>
            </a:p>
          </p:txBody>
        </p:sp>
      </p:grpSp>
      <p:grpSp>
        <p:nvGrpSpPr>
          <p:cNvPr id="15" name="Group 14"/>
          <p:cNvGrpSpPr/>
          <p:nvPr/>
        </p:nvGrpSpPr>
        <p:grpSpPr>
          <a:xfrm flipH="1">
            <a:off x="6648449" y="5857825"/>
            <a:ext cx="2459568" cy="804232"/>
            <a:chOff x="8978899" y="524531"/>
            <a:chExt cx="1447801" cy="1193800"/>
          </a:xfrm>
        </p:grpSpPr>
        <p:sp>
          <p:nvSpPr>
            <p:cNvPr id="16" name="Line Callout 2 15"/>
            <p:cNvSpPr/>
            <p:nvPr/>
          </p:nvSpPr>
          <p:spPr>
            <a:xfrm>
              <a:off x="8978900" y="524531"/>
              <a:ext cx="1447800" cy="1193800"/>
            </a:xfrm>
            <a:prstGeom prst="borderCallout2">
              <a:avLst>
                <a:gd name="adj1" fmla="val 18750"/>
                <a:gd name="adj2" fmla="val -8333"/>
                <a:gd name="adj3" fmla="val 18750"/>
                <a:gd name="adj4" fmla="val -16667"/>
                <a:gd name="adj5" fmla="val -37581"/>
                <a:gd name="adj6" fmla="val -16539"/>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
          <p:nvSpPr>
            <p:cNvPr id="17" name="TextBox 16"/>
            <p:cNvSpPr txBox="1"/>
            <p:nvPr/>
          </p:nvSpPr>
          <p:spPr>
            <a:xfrm>
              <a:off x="8978899" y="524531"/>
              <a:ext cx="1447800" cy="873290"/>
            </a:xfrm>
            <a:prstGeom prst="rect">
              <a:avLst/>
            </a:prstGeom>
            <a:noFill/>
          </p:spPr>
          <p:txBody>
            <a:bodyPr wrap="square" rtlCol="0">
              <a:spAutoFit/>
            </a:bodyPr>
            <a:lstStyle/>
            <a:p>
              <a:r>
                <a:rPr lang="lt-LT" sz="1200" dirty="0">
                  <a:solidFill>
                    <a:srgbClr val="0070C0"/>
                  </a:solidFill>
                </a:rPr>
                <a:t>Turi būti aiškiai nurodyta, pagal ką nustatyta </a:t>
              </a:r>
              <a:r>
                <a:rPr lang="lt-LT" sz="1200" dirty="0" smtClean="0">
                  <a:solidFill>
                    <a:srgbClr val="0070C0"/>
                  </a:solidFill>
                </a:rPr>
                <a:t>kaina, </a:t>
              </a:r>
              <a:r>
                <a:rPr lang="lt-LT" sz="1200" dirty="0">
                  <a:solidFill>
                    <a:srgbClr val="0070C0"/>
                  </a:solidFill>
                </a:rPr>
                <a:t>kaip pasirinktas planuojamas išlaidų dydis ir pan.</a:t>
              </a:r>
            </a:p>
          </p:txBody>
        </p:sp>
      </p:grpSp>
      <p:grpSp>
        <p:nvGrpSpPr>
          <p:cNvPr id="19" name="Group 18"/>
          <p:cNvGrpSpPr/>
          <p:nvPr/>
        </p:nvGrpSpPr>
        <p:grpSpPr>
          <a:xfrm flipH="1">
            <a:off x="2336051" y="5857825"/>
            <a:ext cx="2331725" cy="661819"/>
            <a:chOff x="8978900" y="524531"/>
            <a:chExt cx="1437496" cy="3332450"/>
          </a:xfrm>
        </p:grpSpPr>
        <p:sp>
          <p:nvSpPr>
            <p:cNvPr id="20" name="Line Callout 2 19"/>
            <p:cNvSpPr/>
            <p:nvPr/>
          </p:nvSpPr>
          <p:spPr>
            <a:xfrm>
              <a:off x="8978900" y="524531"/>
              <a:ext cx="1437494" cy="3332450"/>
            </a:xfrm>
            <a:prstGeom prst="borderCallout2">
              <a:avLst>
                <a:gd name="adj1" fmla="val 59349"/>
                <a:gd name="adj2" fmla="val 103867"/>
                <a:gd name="adj3" fmla="val 59349"/>
                <a:gd name="adj4" fmla="val 118954"/>
                <a:gd name="adj5" fmla="val -36854"/>
                <a:gd name="adj6" fmla="val 11919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
          <p:nvSpPr>
            <p:cNvPr id="21" name="TextBox 20"/>
            <p:cNvSpPr txBox="1"/>
            <p:nvPr/>
          </p:nvSpPr>
          <p:spPr>
            <a:xfrm>
              <a:off x="9071793" y="524531"/>
              <a:ext cx="1344603" cy="3330478"/>
            </a:xfrm>
            <a:prstGeom prst="rect">
              <a:avLst/>
            </a:prstGeom>
            <a:noFill/>
          </p:spPr>
          <p:txBody>
            <a:bodyPr wrap="square" rtlCol="0">
              <a:spAutoFit/>
            </a:bodyPr>
            <a:lstStyle/>
            <a:p>
              <a:r>
                <a:rPr lang="lt-LT" sz="1200" dirty="0">
                  <a:solidFill>
                    <a:srgbClr val="0070C0"/>
                  </a:solidFill>
                </a:rPr>
                <a:t>Čia detalizuojate konkrečius veiksmus, kuriais sieksite veiklos įgyvendinimo.</a:t>
              </a:r>
            </a:p>
            <a:p>
              <a:endParaRPr lang="lt-LT" sz="1200" dirty="0">
                <a:solidFill>
                  <a:srgbClr val="0070C0"/>
                </a:solidFill>
              </a:endParaRPr>
            </a:p>
          </p:txBody>
        </p:sp>
      </p:grpSp>
      <p:sp>
        <p:nvSpPr>
          <p:cNvPr id="27" name="Title 61">
            <a:extLst>
              <a:ext uri="{FF2B5EF4-FFF2-40B4-BE49-F238E27FC236}">
                <a16:creationId xmlns:a16="http://schemas.microsoft.com/office/drawing/2014/main" id="{C2738C8D-D443-8CA5-F898-CA4F8D70096A}"/>
              </a:ext>
            </a:extLst>
          </p:cNvPr>
          <p:cNvSpPr txBox="1">
            <a:spLocks/>
          </p:cNvSpPr>
          <p:nvPr/>
        </p:nvSpPr>
        <p:spPr>
          <a:xfrm>
            <a:off x="529165" y="31151"/>
            <a:ext cx="8277225" cy="47136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r>
              <a:rPr lang="lt-LT" sz="2800" b="1" dirty="0">
                <a:solidFill>
                  <a:srgbClr val="262626">
                    <a:lumMod val="50000"/>
                    <a:lumOff val="50000"/>
                  </a:srgbClr>
                </a:solidFill>
              </a:rPr>
              <a:t>PĮP pildymas. III skyrius</a:t>
            </a:r>
            <a:endParaRPr lang="en-US" sz="2800" b="1" dirty="0">
              <a:solidFill>
                <a:srgbClr val="1AA4BE"/>
              </a:solidFill>
              <a:latin typeface="Calibri"/>
              <a:ea typeface="+mn-ea"/>
              <a:cs typeface="+mn-cs"/>
            </a:endParaRPr>
          </a:p>
        </p:txBody>
      </p:sp>
      <p:sp>
        <p:nvSpPr>
          <p:cNvPr id="28" name="Text Placeholder 1"/>
          <p:cNvSpPr>
            <a:spLocks noGrp="1"/>
          </p:cNvSpPr>
          <p:nvPr>
            <p:ph type="body" sz="half" idx="2"/>
          </p:nvPr>
        </p:nvSpPr>
        <p:spPr>
          <a:xfrm>
            <a:off x="529165" y="505854"/>
            <a:ext cx="6108702" cy="264613"/>
          </a:xfrm>
        </p:spPr>
        <p:txBody>
          <a:bodyPr/>
          <a:lstStyle/>
          <a:p>
            <a:r>
              <a:rPr lang="lt-LT" sz="1800" dirty="0"/>
              <a:t>3.1  Projekto matrica</a:t>
            </a:r>
            <a:endParaRPr lang="en-US" sz="1800" dirty="0"/>
          </a:p>
        </p:txBody>
      </p:sp>
      <p:sp>
        <p:nvSpPr>
          <p:cNvPr id="2" name="TextBox 1">
            <a:extLst>
              <a:ext uri="{FF2B5EF4-FFF2-40B4-BE49-F238E27FC236}">
                <a16:creationId xmlns:a16="http://schemas.microsoft.com/office/drawing/2014/main" id="{72B02418-1E1E-17B7-8EF3-EB069FFF5BF2}"/>
              </a:ext>
            </a:extLst>
          </p:cNvPr>
          <p:cNvSpPr txBox="1"/>
          <p:nvPr/>
        </p:nvSpPr>
        <p:spPr>
          <a:xfrm>
            <a:off x="4114800" y="255904"/>
            <a:ext cx="7902806" cy="1200329"/>
          </a:xfrm>
          <a:prstGeom prst="rect">
            <a:avLst/>
          </a:prstGeom>
          <a:noFill/>
        </p:spPr>
        <p:txBody>
          <a:bodyPr wrap="square" rtlCol="0">
            <a:spAutoFit/>
          </a:bodyPr>
          <a:lstStyle/>
          <a:p>
            <a:pPr algn="ctr"/>
            <a:r>
              <a:rPr lang="lt-LT" b="1" dirty="0">
                <a:solidFill>
                  <a:schemeClr val="accent2">
                    <a:lumMod val="75000"/>
                  </a:schemeClr>
                </a:solidFill>
              </a:rPr>
              <a:t>VEIKSMO / IŠLAIDŲ TIPAI </a:t>
            </a:r>
            <a:r>
              <a:rPr lang="lt-LT" dirty="0">
                <a:solidFill>
                  <a:schemeClr val="accent2">
                    <a:lumMod val="75000"/>
                  </a:schemeClr>
                </a:solidFill>
              </a:rPr>
              <a:t>(1.1.1, 1.1.2... 2.1.1, 2.1.2... 3.1.1, 3.1.2...)</a:t>
            </a:r>
            <a:endParaRPr lang="lt-LT" b="1" dirty="0">
              <a:solidFill>
                <a:schemeClr val="accent2">
                  <a:lumMod val="75000"/>
                </a:schemeClr>
              </a:solidFill>
            </a:endParaRPr>
          </a:p>
          <a:p>
            <a:pPr algn="ctr"/>
            <a:r>
              <a:rPr lang="lt-LT" dirty="0">
                <a:solidFill>
                  <a:srgbClr val="FF0000"/>
                </a:solidFill>
              </a:rPr>
              <a:t>Įrašo pareiškėjas konkrečius veiksmus/išlaidas, kuriais bus įgyvendinamos poveiklės, pvz., sistemos modernizavimo veiksmo/išlaidų tipai gali būti: techninės specifikacijos parengimas, techninė priežiūra, sistemos modernizavimas ir pan.</a:t>
            </a:r>
          </a:p>
        </p:txBody>
      </p:sp>
    </p:spTree>
    <p:extLst>
      <p:ext uri="{BB962C8B-B14F-4D97-AF65-F5344CB8AC3E}">
        <p14:creationId xmlns:p14="http://schemas.microsoft.com/office/powerpoint/2010/main" val="390332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61">
            <a:extLst>
              <a:ext uri="{FF2B5EF4-FFF2-40B4-BE49-F238E27FC236}">
                <a16:creationId xmlns:a16="http://schemas.microsoft.com/office/drawing/2014/main" id="{C2738C8D-D443-8CA5-F898-CA4F8D70096A}"/>
              </a:ext>
            </a:extLst>
          </p:cNvPr>
          <p:cNvSpPr txBox="1">
            <a:spLocks/>
          </p:cNvSpPr>
          <p:nvPr/>
        </p:nvSpPr>
        <p:spPr>
          <a:xfrm>
            <a:off x="529165" y="31151"/>
            <a:ext cx="8277225" cy="47136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r>
              <a:rPr lang="lt-LT" sz="2800" b="1" dirty="0">
                <a:solidFill>
                  <a:srgbClr val="262626">
                    <a:lumMod val="50000"/>
                    <a:lumOff val="50000"/>
                  </a:srgbClr>
                </a:solidFill>
              </a:rPr>
              <a:t>PĮP pildymas. III skyrius</a:t>
            </a:r>
            <a:endParaRPr lang="en-US" sz="2800" b="1" dirty="0">
              <a:solidFill>
                <a:srgbClr val="1AA4BE"/>
              </a:solidFill>
              <a:latin typeface="Calibri"/>
              <a:ea typeface="+mn-ea"/>
              <a:cs typeface="+mn-cs"/>
            </a:endParaRPr>
          </a:p>
        </p:txBody>
      </p:sp>
      <p:sp>
        <p:nvSpPr>
          <p:cNvPr id="28" name="Text Placeholder 1"/>
          <p:cNvSpPr>
            <a:spLocks noGrp="1"/>
          </p:cNvSpPr>
          <p:nvPr>
            <p:ph type="body" sz="half" idx="2"/>
          </p:nvPr>
        </p:nvSpPr>
        <p:spPr>
          <a:xfrm>
            <a:off x="529165" y="505854"/>
            <a:ext cx="6108702" cy="264613"/>
          </a:xfrm>
        </p:spPr>
        <p:txBody>
          <a:bodyPr/>
          <a:lstStyle/>
          <a:p>
            <a:r>
              <a:rPr lang="lt-LT" sz="1800" dirty="0"/>
              <a:t>3.1  Projekto matrica</a:t>
            </a:r>
            <a:endParaRPr lang="en-US" sz="1800" dirty="0"/>
          </a:p>
        </p:txBody>
      </p:sp>
      <p:grpSp>
        <p:nvGrpSpPr>
          <p:cNvPr id="10" name="Group 9">
            <a:extLst>
              <a:ext uri="{FF2B5EF4-FFF2-40B4-BE49-F238E27FC236}">
                <a16:creationId xmlns:a16="http://schemas.microsoft.com/office/drawing/2014/main" id="{DDE57DA3-1CB7-22AE-AA82-11D0C50325E3}"/>
              </a:ext>
            </a:extLst>
          </p:cNvPr>
          <p:cNvGrpSpPr/>
          <p:nvPr/>
        </p:nvGrpSpPr>
        <p:grpSpPr>
          <a:xfrm flipH="1">
            <a:off x="2381459" y="5294273"/>
            <a:ext cx="8420518" cy="1267301"/>
            <a:chOff x="9072407" y="524531"/>
            <a:chExt cx="1447800" cy="1193800"/>
          </a:xfrm>
        </p:grpSpPr>
        <p:sp>
          <p:nvSpPr>
            <p:cNvPr id="11" name="Line Callout 2 24">
              <a:extLst>
                <a:ext uri="{FF2B5EF4-FFF2-40B4-BE49-F238E27FC236}">
                  <a16:creationId xmlns:a16="http://schemas.microsoft.com/office/drawing/2014/main" id="{4A84D3AB-32A2-B5BA-DB3B-3548266F7BD6}"/>
                </a:ext>
              </a:extLst>
            </p:cNvPr>
            <p:cNvSpPr/>
            <p:nvPr/>
          </p:nvSpPr>
          <p:spPr>
            <a:xfrm>
              <a:off x="9072407" y="524531"/>
              <a:ext cx="1447800" cy="1193800"/>
            </a:xfrm>
            <a:prstGeom prst="borderCallout2">
              <a:avLst>
                <a:gd name="adj1" fmla="val 43744"/>
                <a:gd name="adj2" fmla="val 2118"/>
                <a:gd name="adj3" fmla="val 9542"/>
                <a:gd name="adj4" fmla="val 3239"/>
                <a:gd name="adj5" fmla="val -3835"/>
                <a:gd name="adj6" fmla="val 2561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
          <p:nvSpPr>
            <p:cNvPr id="12" name="TextBox 11">
              <a:extLst>
                <a:ext uri="{FF2B5EF4-FFF2-40B4-BE49-F238E27FC236}">
                  <a16:creationId xmlns:a16="http://schemas.microsoft.com/office/drawing/2014/main" id="{942DAD8F-0FF2-FE90-65D1-9C401F018F70}"/>
                </a:ext>
              </a:extLst>
            </p:cNvPr>
            <p:cNvSpPr txBox="1"/>
            <p:nvPr/>
          </p:nvSpPr>
          <p:spPr>
            <a:xfrm>
              <a:off x="9123515" y="562696"/>
              <a:ext cx="1345585" cy="937975"/>
            </a:xfrm>
            <a:prstGeom prst="rect">
              <a:avLst/>
            </a:prstGeom>
            <a:noFill/>
          </p:spPr>
          <p:txBody>
            <a:bodyPr wrap="square" rtlCol="0">
              <a:spAutoFit/>
            </a:bodyPr>
            <a:lstStyle/>
            <a:p>
              <a:r>
                <a:rPr lang="lt-LT" sz="1200" dirty="0">
                  <a:solidFill>
                    <a:srgbClr val="0070C0"/>
                  </a:solidFill>
                </a:rPr>
                <a:t>Turi būti aiškiai nurodyta, pagal ką nustatyta </a:t>
              </a:r>
              <a:r>
                <a:rPr lang="lt-LT" sz="1200" dirty="0" smtClean="0">
                  <a:solidFill>
                    <a:srgbClr val="0070C0"/>
                  </a:solidFill>
                </a:rPr>
                <a:t>kaina, </a:t>
              </a:r>
              <a:r>
                <a:rPr lang="lt-LT" sz="1200" dirty="0">
                  <a:solidFill>
                    <a:srgbClr val="0070C0"/>
                  </a:solidFill>
                </a:rPr>
                <a:t>kaip pasirinktas planuojamas išlaidų dydis.</a:t>
              </a:r>
            </a:p>
            <a:p>
              <a:r>
                <a:rPr lang="lt-LT" sz="1200" dirty="0">
                  <a:solidFill>
                    <a:srgbClr val="0070C0"/>
                  </a:solidFill>
                </a:rPr>
                <a:t>Sudarant projekto biudžetą ir nustatant išlaidas projektą vykdantiems asmenims, kurie yra projekto vykdytojo darbuotojai ar planuojami įdarbinti nauji darbuotojai, būtina remtis dabartiniu darbo užmokesčiu analogiškoms tos institucijos pareigybėms. Įkainio pagrindimui turi būti pateikti įrodantys dokumentai, pavyzdžiui, 2-3 mėn. laikotarpio analogiškos pareigybės nuasmenintas priskaitymo-apmokėjimo žiniaraštis, įrodantis DU paskyrimo ir išmokėjimo faktą</a:t>
              </a:r>
              <a:r>
                <a:rPr lang="lt-LT" sz="1200" dirty="0" smtClean="0">
                  <a:solidFill>
                    <a:srgbClr val="0070C0"/>
                  </a:solidFill>
                </a:rPr>
                <a:t>. Pagrindimai </a:t>
              </a:r>
              <a:r>
                <a:rPr lang="lt-LT" sz="1200" dirty="0">
                  <a:solidFill>
                    <a:srgbClr val="0070C0"/>
                  </a:solidFill>
                </a:rPr>
                <a:t>turi būti </a:t>
              </a:r>
              <a:r>
                <a:rPr lang="lt-LT" sz="1200" b="1" dirty="0">
                  <a:solidFill>
                    <a:srgbClr val="0070C0"/>
                  </a:solidFill>
                </a:rPr>
                <a:t>pateikiami kaip PĮP priedai</a:t>
              </a:r>
            </a:p>
          </p:txBody>
        </p:sp>
      </p:grpSp>
      <p:pic>
        <p:nvPicPr>
          <p:cNvPr id="15" name="Picture 14">
            <a:extLst>
              <a:ext uri="{FF2B5EF4-FFF2-40B4-BE49-F238E27FC236}">
                <a16:creationId xmlns:a16="http://schemas.microsoft.com/office/drawing/2014/main" id="{5208B547-7DB3-0F3F-A600-C89BCFA34B13}"/>
              </a:ext>
            </a:extLst>
          </p:cNvPr>
          <p:cNvPicPr>
            <a:picLocks noChangeAspect="1"/>
          </p:cNvPicPr>
          <p:nvPr/>
        </p:nvPicPr>
        <p:blipFill>
          <a:blip r:embed="rId3"/>
          <a:stretch>
            <a:fillRect/>
          </a:stretch>
        </p:blipFill>
        <p:spPr>
          <a:xfrm>
            <a:off x="2529507" y="680228"/>
            <a:ext cx="7953375" cy="4524375"/>
          </a:xfrm>
          <a:prstGeom prst="rect">
            <a:avLst/>
          </a:prstGeom>
        </p:spPr>
      </p:pic>
    </p:spTree>
    <p:extLst>
      <p:ext uri="{BB962C8B-B14F-4D97-AF65-F5344CB8AC3E}">
        <p14:creationId xmlns:p14="http://schemas.microsoft.com/office/powerpoint/2010/main" val="3433554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a:spLocks noChangeArrowheads="1"/>
          </p:cNvSpPr>
          <p:nvPr/>
        </p:nvSpPr>
        <p:spPr bwMode="auto">
          <a:xfrm>
            <a:off x="6987042" y="1531675"/>
            <a:ext cx="4148667" cy="4910086"/>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a:ea typeface="MS PGothic" panose="020B0600070205080204" pitchFamily="34" charset="-128"/>
              <a:cs typeface="+mn-cs"/>
            </a:endParaRPr>
          </a:p>
        </p:txBody>
      </p:sp>
      <p:grpSp>
        <p:nvGrpSpPr>
          <p:cNvPr id="7" name="Group 41"/>
          <p:cNvGrpSpPr/>
          <p:nvPr/>
        </p:nvGrpSpPr>
        <p:grpSpPr>
          <a:xfrm>
            <a:off x="6384677" y="1770458"/>
            <a:ext cx="5283200" cy="748708"/>
            <a:chOff x="393700" y="1122363"/>
            <a:chExt cx="3962400" cy="804863"/>
          </a:xfrm>
        </p:grpSpPr>
        <p:sp>
          <p:nvSpPr>
            <p:cNvPr id="43" name="Rectangle 5"/>
            <p:cNvSpPr>
              <a:spLocks noChangeArrowheads="1"/>
            </p:cNvSpPr>
            <p:nvPr/>
          </p:nvSpPr>
          <p:spPr bwMode="auto">
            <a:xfrm>
              <a:off x="393700" y="1363663"/>
              <a:ext cx="425450" cy="563563"/>
            </a:xfrm>
            <a:prstGeom prst="rect">
              <a:avLst/>
            </a:prstGeom>
            <a:solidFill>
              <a:schemeClr val="accent5">
                <a:lumMod val="75000"/>
              </a:schemeClr>
            </a:solidFill>
            <a:ln w="9525">
              <a:no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262626"/>
                </a:solidFill>
                <a:effectLst/>
                <a:uLnTx/>
                <a:uFillTx/>
                <a:latin typeface="Calibri"/>
                <a:ea typeface="MS PGothic" panose="020B0600070205080204" pitchFamily="34" charset="-128"/>
                <a:cs typeface="+mn-cs"/>
              </a:endParaRPr>
            </a:p>
          </p:txBody>
        </p:sp>
        <p:sp>
          <p:nvSpPr>
            <p:cNvPr id="44" name="Rectangle 6"/>
            <p:cNvSpPr>
              <a:spLocks noChangeArrowheads="1"/>
            </p:cNvSpPr>
            <p:nvPr/>
          </p:nvSpPr>
          <p:spPr bwMode="auto">
            <a:xfrm>
              <a:off x="3930650" y="1363663"/>
              <a:ext cx="425450" cy="563563"/>
            </a:xfrm>
            <a:prstGeom prst="rect">
              <a:avLst/>
            </a:prstGeom>
            <a:solidFill>
              <a:schemeClr val="accent5">
                <a:lumMod val="75000"/>
              </a:schemeClr>
            </a:solidFill>
            <a:ln w="9525">
              <a:no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262626"/>
                </a:solidFill>
                <a:effectLst/>
                <a:uLnTx/>
                <a:uFillTx/>
                <a:latin typeface="Calibri"/>
                <a:ea typeface="MS PGothic" panose="020B0600070205080204" pitchFamily="34" charset="-128"/>
                <a:cs typeface="+mn-cs"/>
              </a:endParaRPr>
            </a:p>
          </p:txBody>
        </p:sp>
        <p:sp>
          <p:nvSpPr>
            <p:cNvPr id="45" name="Rectangle 7"/>
            <p:cNvSpPr>
              <a:spLocks noChangeArrowheads="1"/>
            </p:cNvSpPr>
            <p:nvPr/>
          </p:nvSpPr>
          <p:spPr bwMode="auto">
            <a:xfrm>
              <a:off x="588963" y="1122363"/>
              <a:ext cx="3568700" cy="638175"/>
            </a:xfrm>
            <a:prstGeom prst="rect">
              <a:avLst/>
            </a:prstGeom>
            <a:solidFill>
              <a:schemeClr val="accent5"/>
            </a:solidFill>
            <a:ln w="9525">
              <a:noFill/>
              <a:miter lim="800000"/>
              <a:headEnd/>
              <a:tailEnd/>
            </a:ln>
          </p:spPr>
          <p:txBody>
            <a:bodyPr vert="horz" wrap="square" lIns="121920" tIns="60960" rIns="121920" bIns="6096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867" b="1" i="0" u="none" strike="noStrike" kern="1200" cap="none" spc="0" normalizeH="0" baseline="0" noProof="0" dirty="0">
                  <a:ln>
                    <a:noFill/>
                  </a:ln>
                  <a:solidFill>
                    <a:srgbClr val="FFFFFF"/>
                  </a:solidFill>
                  <a:effectLst/>
                  <a:uLnTx/>
                  <a:uFillTx/>
                  <a:latin typeface="Calibri"/>
                  <a:ea typeface="MS PGothic" panose="020B0600070205080204" pitchFamily="34" charset="-128"/>
                  <a:cs typeface="+mn-cs"/>
                </a:rPr>
                <a:t>Darbo užmokestis</a:t>
              </a:r>
              <a:endParaRPr kumimoji="0" lang="en-US" sz="1867" b="1" i="0" u="none" strike="noStrike" kern="1200" cap="none" spc="0" normalizeH="0" baseline="0" noProof="0" dirty="0">
                <a:ln>
                  <a:noFill/>
                </a:ln>
                <a:solidFill>
                  <a:srgbClr val="FFFFFF"/>
                </a:solidFill>
                <a:effectLst/>
                <a:uLnTx/>
                <a:uFillTx/>
                <a:latin typeface="Calibri"/>
                <a:ea typeface="MS PGothic" panose="020B0600070205080204" pitchFamily="34" charset="-128"/>
                <a:cs typeface="+mn-cs"/>
              </a:endParaRPr>
            </a:p>
          </p:txBody>
        </p:sp>
        <p:sp>
          <p:nvSpPr>
            <p:cNvPr id="46" name="Freeform 9"/>
            <p:cNvSpPr>
              <a:spLocks/>
            </p:cNvSpPr>
            <p:nvPr/>
          </p:nvSpPr>
          <p:spPr bwMode="auto">
            <a:xfrm>
              <a:off x="592138" y="1760538"/>
              <a:ext cx="227013" cy="98425"/>
            </a:xfrm>
            <a:custGeom>
              <a:avLst/>
              <a:gdLst/>
              <a:ahLst/>
              <a:cxnLst>
                <a:cxn ang="0">
                  <a:pos x="0" y="0"/>
                </a:cxn>
                <a:cxn ang="0">
                  <a:pos x="143" y="0"/>
                </a:cxn>
                <a:cxn ang="0">
                  <a:pos x="143" y="62"/>
                </a:cxn>
                <a:cxn ang="0">
                  <a:pos x="0" y="0"/>
                </a:cxn>
              </a:cxnLst>
              <a:rect l="0" t="0" r="r" b="b"/>
              <a:pathLst>
                <a:path w="143" h="62">
                  <a:moveTo>
                    <a:pt x="0" y="0"/>
                  </a:moveTo>
                  <a:lnTo>
                    <a:pt x="143" y="0"/>
                  </a:lnTo>
                  <a:lnTo>
                    <a:pt x="143" y="62"/>
                  </a:lnTo>
                  <a:lnTo>
                    <a:pt x="0" y="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262626"/>
                </a:solidFill>
                <a:effectLst/>
                <a:uLnTx/>
                <a:uFillTx/>
                <a:latin typeface="Calibri"/>
                <a:ea typeface="MS PGothic" panose="020B0600070205080204" pitchFamily="34" charset="-128"/>
                <a:cs typeface="+mn-cs"/>
              </a:endParaRPr>
            </a:p>
          </p:txBody>
        </p:sp>
        <p:sp>
          <p:nvSpPr>
            <p:cNvPr id="47" name="Freeform 10"/>
            <p:cNvSpPr>
              <a:spLocks/>
            </p:cNvSpPr>
            <p:nvPr/>
          </p:nvSpPr>
          <p:spPr bwMode="auto">
            <a:xfrm>
              <a:off x="3930650" y="1760538"/>
              <a:ext cx="227013" cy="98425"/>
            </a:xfrm>
            <a:custGeom>
              <a:avLst/>
              <a:gdLst/>
              <a:ahLst/>
              <a:cxnLst>
                <a:cxn ang="0">
                  <a:pos x="143" y="0"/>
                </a:cxn>
                <a:cxn ang="0">
                  <a:pos x="0" y="0"/>
                </a:cxn>
                <a:cxn ang="0">
                  <a:pos x="0" y="62"/>
                </a:cxn>
                <a:cxn ang="0">
                  <a:pos x="143" y="0"/>
                </a:cxn>
              </a:cxnLst>
              <a:rect l="0" t="0" r="r" b="b"/>
              <a:pathLst>
                <a:path w="143" h="62">
                  <a:moveTo>
                    <a:pt x="143" y="0"/>
                  </a:moveTo>
                  <a:lnTo>
                    <a:pt x="0" y="0"/>
                  </a:lnTo>
                  <a:lnTo>
                    <a:pt x="0" y="62"/>
                  </a:lnTo>
                  <a:lnTo>
                    <a:pt x="143" y="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262626"/>
                </a:solidFill>
                <a:effectLst/>
                <a:uLnTx/>
                <a:uFillTx/>
                <a:latin typeface="Calibri"/>
                <a:ea typeface="MS PGothic" panose="020B0600070205080204" pitchFamily="34" charset="-128"/>
                <a:cs typeface="+mn-cs"/>
              </a:endParaRPr>
            </a:p>
          </p:txBody>
        </p:sp>
      </p:grpSp>
      <p:sp>
        <p:nvSpPr>
          <p:cNvPr id="48" name="Rectangle 47"/>
          <p:cNvSpPr/>
          <p:nvPr/>
        </p:nvSpPr>
        <p:spPr>
          <a:xfrm>
            <a:off x="7073824" y="2409887"/>
            <a:ext cx="3991688" cy="4031873"/>
          </a:xfrm>
          <a:prstGeom prst="rect">
            <a:avLst/>
          </a:prstGeom>
        </p:spPr>
        <p:txBody>
          <a:bodyPr wrap="square">
            <a:spAutoFit/>
          </a:bodyPr>
          <a:lstStyle/>
          <a:p>
            <a:pPr marL="228594" lvl="0" indent="-228594">
              <a:buFont typeface="Arial" panose="020B0604020202020204" pitchFamily="34" charset="0"/>
              <a:buChar char="•"/>
              <a:defRPr/>
            </a:pPr>
            <a:r>
              <a:rPr lang="lt-LT" sz="1600" dirty="0">
                <a:solidFill>
                  <a:srgbClr val="262626">
                    <a:lumMod val="75000"/>
                    <a:lumOff val="25000"/>
                  </a:srgbClr>
                </a:solidFill>
                <a:ea typeface="MS PGothic" panose="020B0600070205080204" pitchFamily="34" charset="-128"/>
              </a:rPr>
              <a:t>Turi būti pateiktas: veiklų sąrašas, kuriame turi būti nurodytos projektą vykdančių asmenų darbo valandos projekte, valandinis įkainis, jo pagrindimas;</a:t>
            </a:r>
          </a:p>
          <a:p>
            <a:pPr marL="228594" lvl="0" indent="-228594">
              <a:buFont typeface="Arial" panose="020B0604020202020204" pitchFamily="34" charset="0"/>
              <a:buChar char="•"/>
              <a:defRPr/>
            </a:pPr>
            <a:r>
              <a:rPr lang="lt-LT" sz="1600" dirty="0">
                <a:solidFill>
                  <a:srgbClr val="262626">
                    <a:lumMod val="75000"/>
                    <a:lumOff val="25000"/>
                  </a:srgbClr>
                </a:solidFill>
                <a:ea typeface="MS PGothic" panose="020B0600070205080204" pitchFamily="34" charset="-128"/>
              </a:rPr>
              <a:t>DU išlaidos grindžiamos dabartiniu darbo užmokesčiu analogiškoms tos institucijos pareigybėms, pateikiant įrodančiu dokumentus, pvz., 2-3 mėn. laikotarpio analogiškos pareigybės nuasmenintas priskaitymo-apmokėjimo žiniaraštis;</a:t>
            </a:r>
          </a:p>
          <a:p>
            <a:pPr marL="228594" lvl="0" indent="-228594">
              <a:buFont typeface="Arial" panose="020B0604020202020204" pitchFamily="34" charset="0"/>
              <a:buChar char="•"/>
              <a:defRPr/>
            </a:pPr>
            <a:r>
              <a:rPr lang="lt-LT" sz="1600" dirty="0">
                <a:solidFill>
                  <a:srgbClr val="262626">
                    <a:lumMod val="75000"/>
                    <a:lumOff val="25000"/>
                  </a:srgbClr>
                </a:solidFill>
                <a:ea typeface="MS PGothic" panose="020B0600070205080204" pitchFamily="34" charset="-128"/>
              </a:rPr>
              <a:t>Valstybės tarnautojų, biudžetinių įstaigų darbuotojų DU valandinis įkainis turi būti apskaičiuotas vadovaujantis nacionaliniais teisės aktais, reglamentuojančiais tokių darbuotojų darbo užmokesčio apskaičiavimą.</a:t>
            </a:r>
          </a:p>
        </p:txBody>
      </p:sp>
      <p:sp>
        <p:nvSpPr>
          <p:cNvPr id="49" name="Title 61">
            <a:extLst>
              <a:ext uri="{FF2B5EF4-FFF2-40B4-BE49-F238E27FC236}">
                <a16:creationId xmlns:a16="http://schemas.microsoft.com/office/drawing/2014/main" id="{C2738C8D-D443-8CA5-F898-CA4F8D70096A}"/>
              </a:ext>
            </a:extLst>
          </p:cNvPr>
          <p:cNvSpPr txBox="1">
            <a:spLocks/>
          </p:cNvSpPr>
          <p:nvPr/>
        </p:nvSpPr>
        <p:spPr>
          <a:xfrm>
            <a:off x="529165" y="31151"/>
            <a:ext cx="8277225" cy="47136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r>
              <a:rPr lang="lt-LT" sz="2800" b="1" dirty="0">
                <a:solidFill>
                  <a:srgbClr val="262626">
                    <a:lumMod val="50000"/>
                    <a:lumOff val="50000"/>
                  </a:srgbClr>
                </a:solidFill>
              </a:rPr>
              <a:t>PĮP pildymas. III skyrius</a:t>
            </a:r>
            <a:endParaRPr lang="en-US" sz="2800" b="1" dirty="0">
              <a:solidFill>
                <a:srgbClr val="1AA4BE"/>
              </a:solidFill>
              <a:latin typeface="Calibri"/>
              <a:ea typeface="+mn-ea"/>
              <a:cs typeface="+mn-cs"/>
            </a:endParaRPr>
          </a:p>
        </p:txBody>
      </p:sp>
      <p:sp>
        <p:nvSpPr>
          <p:cNvPr id="50" name="Text Placeholder 1"/>
          <p:cNvSpPr>
            <a:spLocks noGrp="1"/>
          </p:cNvSpPr>
          <p:nvPr>
            <p:ph type="body" sz="half" idx="2"/>
          </p:nvPr>
        </p:nvSpPr>
        <p:spPr>
          <a:xfrm>
            <a:off x="529165" y="505854"/>
            <a:ext cx="6108702" cy="264613"/>
          </a:xfrm>
        </p:spPr>
        <p:txBody>
          <a:bodyPr/>
          <a:lstStyle/>
          <a:p>
            <a:r>
              <a:rPr lang="lt-LT" sz="1800" dirty="0"/>
              <a:t>Galimas išlaidų pagrindimas</a:t>
            </a:r>
            <a:endParaRPr lang="en-US" sz="1800" dirty="0"/>
          </a:p>
        </p:txBody>
      </p:sp>
      <p:sp>
        <p:nvSpPr>
          <p:cNvPr id="2" name="Rectangle 8">
            <a:extLst>
              <a:ext uri="{FF2B5EF4-FFF2-40B4-BE49-F238E27FC236}">
                <a16:creationId xmlns:a16="http://schemas.microsoft.com/office/drawing/2014/main" id="{F63531AA-2140-89B5-5433-12B94797EEFB}"/>
              </a:ext>
            </a:extLst>
          </p:cNvPr>
          <p:cNvSpPr>
            <a:spLocks noChangeArrowheads="1"/>
          </p:cNvSpPr>
          <p:nvPr/>
        </p:nvSpPr>
        <p:spPr bwMode="auto">
          <a:xfrm>
            <a:off x="1040573" y="1531674"/>
            <a:ext cx="4148667" cy="2519903"/>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62626"/>
              </a:solidFill>
              <a:effectLst/>
              <a:uLnTx/>
              <a:uFillTx/>
              <a:latin typeface="Calibri"/>
              <a:ea typeface="MS PGothic" panose="020B0600070205080204" pitchFamily="34" charset="-128"/>
              <a:cs typeface="+mn-cs"/>
            </a:endParaRPr>
          </a:p>
        </p:txBody>
      </p:sp>
      <p:grpSp>
        <p:nvGrpSpPr>
          <p:cNvPr id="5" name="Group 41">
            <a:extLst>
              <a:ext uri="{FF2B5EF4-FFF2-40B4-BE49-F238E27FC236}">
                <a16:creationId xmlns:a16="http://schemas.microsoft.com/office/drawing/2014/main" id="{E2876993-CA41-8ED2-3EF6-0DCD2F0A3D74}"/>
              </a:ext>
            </a:extLst>
          </p:cNvPr>
          <p:cNvGrpSpPr/>
          <p:nvPr/>
        </p:nvGrpSpPr>
        <p:grpSpPr>
          <a:xfrm>
            <a:off x="490856" y="1764539"/>
            <a:ext cx="5283200" cy="748709"/>
            <a:chOff x="396874" y="995956"/>
            <a:chExt cx="3962400" cy="804863"/>
          </a:xfrm>
        </p:grpSpPr>
        <p:sp>
          <p:nvSpPr>
            <p:cNvPr id="6" name="Rectangle 5">
              <a:extLst>
                <a:ext uri="{FF2B5EF4-FFF2-40B4-BE49-F238E27FC236}">
                  <a16:creationId xmlns:a16="http://schemas.microsoft.com/office/drawing/2014/main" id="{EE19AAD1-E34B-47CB-C41C-502EDD953A62}"/>
                </a:ext>
              </a:extLst>
            </p:cNvPr>
            <p:cNvSpPr>
              <a:spLocks noChangeArrowheads="1"/>
            </p:cNvSpPr>
            <p:nvPr/>
          </p:nvSpPr>
          <p:spPr bwMode="auto">
            <a:xfrm>
              <a:off x="396874" y="1237255"/>
              <a:ext cx="425450" cy="563563"/>
            </a:xfrm>
            <a:prstGeom prst="rect">
              <a:avLst/>
            </a:prstGeom>
            <a:solidFill>
              <a:schemeClr val="accent5">
                <a:lumMod val="75000"/>
              </a:schemeClr>
            </a:solidFill>
            <a:ln w="9525">
              <a:no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262626"/>
                </a:solidFill>
                <a:effectLst/>
                <a:uLnTx/>
                <a:uFillTx/>
                <a:latin typeface="Calibri"/>
                <a:ea typeface="MS PGothic" panose="020B0600070205080204" pitchFamily="34" charset="-128"/>
                <a:cs typeface="+mn-cs"/>
              </a:endParaRPr>
            </a:p>
          </p:txBody>
        </p:sp>
        <p:sp>
          <p:nvSpPr>
            <p:cNvPr id="8" name="Rectangle 6">
              <a:extLst>
                <a:ext uri="{FF2B5EF4-FFF2-40B4-BE49-F238E27FC236}">
                  <a16:creationId xmlns:a16="http://schemas.microsoft.com/office/drawing/2014/main" id="{194C45D1-C783-6611-ED1D-D3278C689920}"/>
                </a:ext>
              </a:extLst>
            </p:cNvPr>
            <p:cNvSpPr>
              <a:spLocks noChangeArrowheads="1"/>
            </p:cNvSpPr>
            <p:nvPr/>
          </p:nvSpPr>
          <p:spPr bwMode="auto">
            <a:xfrm>
              <a:off x="3933824" y="1237256"/>
              <a:ext cx="425450" cy="563563"/>
            </a:xfrm>
            <a:prstGeom prst="rect">
              <a:avLst/>
            </a:prstGeom>
            <a:solidFill>
              <a:schemeClr val="accent5">
                <a:lumMod val="75000"/>
              </a:schemeClr>
            </a:solidFill>
            <a:ln w="9525">
              <a:no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262626"/>
                </a:solidFill>
                <a:effectLst/>
                <a:uLnTx/>
                <a:uFillTx/>
                <a:latin typeface="Calibri"/>
                <a:ea typeface="MS PGothic" panose="020B0600070205080204" pitchFamily="34" charset="-128"/>
                <a:cs typeface="+mn-cs"/>
              </a:endParaRPr>
            </a:p>
          </p:txBody>
        </p:sp>
        <p:sp>
          <p:nvSpPr>
            <p:cNvPr id="9" name="Rectangle 7">
              <a:extLst>
                <a:ext uri="{FF2B5EF4-FFF2-40B4-BE49-F238E27FC236}">
                  <a16:creationId xmlns:a16="http://schemas.microsoft.com/office/drawing/2014/main" id="{F5277E1F-58C0-1574-D6AF-872A07C32AC0}"/>
                </a:ext>
              </a:extLst>
            </p:cNvPr>
            <p:cNvSpPr>
              <a:spLocks noChangeArrowheads="1"/>
            </p:cNvSpPr>
            <p:nvPr/>
          </p:nvSpPr>
          <p:spPr bwMode="auto">
            <a:xfrm>
              <a:off x="592138" y="995956"/>
              <a:ext cx="3568700" cy="638175"/>
            </a:xfrm>
            <a:prstGeom prst="rect">
              <a:avLst/>
            </a:prstGeom>
            <a:solidFill>
              <a:schemeClr val="accent5"/>
            </a:solidFill>
            <a:ln w="9525">
              <a:noFill/>
              <a:miter lim="800000"/>
              <a:headEnd/>
              <a:tailEnd/>
            </a:ln>
          </p:spPr>
          <p:txBody>
            <a:bodyPr vert="horz" wrap="square" lIns="121920" tIns="60960" rIns="121920" bIns="6096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867" b="1" i="0" u="none" strike="noStrike" kern="1200" cap="none" spc="0" normalizeH="0" baseline="0" noProof="0" dirty="0">
                  <a:ln>
                    <a:noFill/>
                  </a:ln>
                  <a:solidFill>
                    <a:srgbClr val="FFFFFF"/>
                  </a:solidFill>
                  <a:effectLst/>
                  <a:uLnTx/>
                  <a:uFillTx/>
                  <a:latin typeface="Calibri"/>
                  <a:ea typeface="MS PGothic" panose="020B0600070205080204" pitchFamily="34" charset="-128"/>
                  <a:cs typeface="+mn-cs"/>
                </a:rPr>
                <a:t>Netiesioginės išlaidos</a:t>
              </a:r>
              <a:endParaRPr kumimoji="0" lang="en-US" sz="1867" b="1" i="0" u="none" strike="noStrike" kern="1200" cap="none" spc="0" normalizeH="0" baseline="0" noProof="0" dirty="0">
                <a:ln>
                  <a:noFill/>
                </a:ln>
                <a:solidFill>
                  <a:srgbClr val="FFFFFF"/>
                </a:solidFill>
                <a:effectLst/>
                <a:uLnTx/>
                <a:uFillTx/>
                <a:latin typeface="Calibri"/>
                <a:ea typeface="MS PGothic" panose="020B0600070205080204" pitchFamily="34" charset="-128"/>
                <a:cs typeface="+mn-cs"/>
              </a:endParaRPr>
            </a:p>
          </p:txBody>
        </p:sp>
      </p:grpSp>
      <p:sp>
        <p:nvSpPr>
          <p:cNvPr id="13" name="TextBox 12">
            <a:extLst>
              <a:ext uri="{FF2B5EF4-FFF2-40B4-BE49-F238E27FC236}">
                <a16:creationId xmlns:a16="http://schemas.microsoft.com/office/drawing/2014/main" id="{3BCB2BC3-3B60-1A5A-1F26-BB4C563EB298}"/>
              </a:ext>
            </a:extLst>
          </p:cNvPr>
          <p:cNvSpPr txBox="1"/>
          <p:nvPr/>
        </p:nvSpPr>
        <p:spPr>
          <a:xfrm>
            <a:off x="1185146" y="2554371"/>
            <a:ext cx="3896858" cy="923330"/>
          </a:xfrm>
          <a:prstGeom prst="rect">
            <a:avLst/>
          </a:prstGeom>
          <a:noFill/>
        </p:spPr>
        <p:txBody>
          <a:bodyPr wrap="square">
            <a:spAutoFit/>
          </a:bodyPr>
          <a:lstStyle/>
          <a:p>
            <a:pPr marL="228594" indent="-228594">
              <a:buFont typeface="Arial" panose="020B0604020202020204" pitchFamily="34" charset="0"/>
              <a:buChar char="•"/>
              <a:defRPr/>
            </a:pPr>
            <a:r>
              <a:rPr lang="lt-LT" sz="1800" dirty="0">
                <a:solidFill>
                  <a:srgbClr val="262626">
                    <a:lumMod val="75000"/>
                    <a:lumOff val="25000"/>
                  </a:srgbClr>
                </a:solidFill>
                <a:ea typeface="MS PGothic" panose="020B0600070205080204" pitchFamily="34" charset="-128"/>
              </a:rPr>
              <a:t>Netiesioginės išlaidos apskaičiuojamos pritaikant fiksuotąją normą, jų atskirai grįsti nereikia.</a:t>
            </a:r>
          </a:p>
        </p:txBody>
      </p:sp>
    </p:spTree>
    <p:extLst>
      <p:ext uri="{BB962C8B-B14F-4D97-AF65-F5344CB8AC3E}">
        <p14:creationId xmlns:p14="http://schemas.microsoft.com/office/powerpoint/2010/main" val="4197487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Title 1">
            <a:extLst>
              <a:ext uri="{FF2B5EF4-FFF2-40B4-BE49-F238E27FC236}">
                <a16:creationId xmlns:a16="http://schemas.microsoft.com/office/drawing/2014/main" id="{CE0A9796-5CFE-79DA-A4CD-7FBF66BC6EDF}"/>
              </a:ext>
            </a:extLst>
          </p:cNvPr>
          <p:cNvSpPr txBox="1">
            <a:spLocks/>
          </p:cNvSpPr>
          <p:nvPr/>
        </p:nvSpPr>
        <p:spPr>
          <a:xfrm>
            <a:off x="423333" y="482600"/>
            <a:ext cx="9431867" cy="471365"/>
          </a:xfrm>
          <a:prstGeom prst="rect">
            <a:avLst/>
          </a:prstGeom>
        </p:spPr>
        <p:txBody>
          <a:bodyPr wrap="none" lIns="0" tIns="0" rIns="0" bIns="0" anchor="ctr">
            <a:noAutofit/>
          </a:bodyPr>
          <a:lstStyle>
            <a:lvl1pPr algn="ctr" defTabSz="1219170" rtl="0" eaLnBrk="1" latinLnBrk="0" hangingPunct="1">
              <a:spcBef>
                <a:spcPct val="0"/>
              </a:spcBef>
              <a:buNone/>
              <a:defRPr sz="3200" b="1" kern="1200" baseline="0">
                <a:solidFill>
                  <a:schemeClr val="tx1">
                    <a:lumMod val="50000"/>
                    <a:lumOff val="50000"/>
                  </a:schemeClr>
                </a:solidFill>
                <a:latin typeface="+mj-lt"/>
                <a:ea typeface="+mj-ea"/>
                <a:cs typeface="+mj-cs"/>
              </a:defRPr>
            </a:lvl1pPr>
          </a:lstStyle>
          <a:p>
            <a:pPr algn="l"/>
            <a:r>
              <a:rPr lang="lt-LT" sz="2800"/>
              <a:t>Skaidrėse aptarsime</a:t>
            </a:r>
            <a:endParaRPr lang="lt-LT" sz="2800" dirty="0"/>
          </a:p>
        </p:txBody>
      </p:sp>
      <p:grpSp>
        <p:nvGrpSpPr>
          <p:cNvPr id="7182" name="Group 7181">
            <a:extLst>
              <a:ext uri="{FF2B5EF4-FFF2-40B4-BE49-F238E27FC236}">
                <a16:creationId xmlns:a16="http://schemas.microsoft.com/office/drawing/2014/main" id="{3F167443-A085-D18A-3F83-9F31C4D4E74D}"/>
              </a:ext>
            </a:extLst>
          </p:cNvPr>
          <p:cNvGrpSpPr/>
          <p:nvPr/>
        </p:nvGrpSpPr>
        <p:grpSpPr>
          <a:xfrm>
            <a:off x="115909" y="4984466"/>
            <a:ext cx="4134357" cy="984535"/>
            <a:chOff x="720691" y="2955923"/>
            <a:chExt cx="2594009" cy="598492"/>
          </a:xfrm>
        </p:grpSpPr>
        <p:grpSp>
          <p:nvGrpSpPr>
            <p:cNvPr id="7183" name="Group 7182">
              <a:extLst>
                <a:ext uri="{FF2B5EF4-FFF2-40B4-BE49-F238E27FC236}">
                  <a16:creationId xmlns:a16="http://schemas.microsoft.com/office/drawing/2014/main" id="{441A1AF6-DA7F-DFA8-2076-AB6E3FA3BA44}"/>
                </a:ext>
              </a:extLst>
            </p:cNvPr>
            <p:cNvGrpSpPr/>
            <p:nvPr/>
          </p:nvGrpSpPr>
          <p:grpSpPr>
            <a:xfrm>
              <a:off x="1707972" y="2955923"/>
              <a:ext cx="1606728" cy="596902"/>
              <a:chOff x="1650206" y="2652713"/>
              <a:chExt cx="2495550" cy="927100"/>
            </a:xfrm>
          </p:grpSpPr>
          <p:sp>
            <p:nvSpPr>
              <p:cNvPr id="7187" name="Freeform 5">
                <a:extLst>
                  <a:ext uri="{FF2B5EF4-FFF2-40B4-BE49-F238E27FC236}">
                    <a16:creationId xmlns:a16="http://schemas.microsoft.com/office/drawing/2014/main" id="{C9C556F6-CB2F-6ABB-580C-F6F26FC4EB28}"/>
                  </a:ext>
                </a:extLst>
              </p:cNvPr>
              <p:cNvSpPr>
                <a:spLocks/>
              </p:cNvSpPr>
              <p:nvPr/>
            </p:nvSpPr>
            <p:spPr bwMode="auto">
              <a:xfrm>
                <a:off x="3613943" y="2738438"/>
                <a:ext cx="531813" cy="342900"/>
              </a:xfrm>
              <a:custGeom>
                <a:avLst/>
                <a:gdLst/>
                <a:ahLst/>
                <a:cxnLst>
                  <a:cxn ang="0">
                    <a:pos x="366" y="38"/>
                  </a:cxn>
                  <a:cxn ang="0">
                    <a:pos x="315" y="85"/>
                  </a:cxn>
                  <a:cxn ang="0">
                    <a:pos x="252" y="139"/>
                  </a:cxn>
                  <a:cxn ang="0">
                    <a:pos x="133" y="236"/>
                  </a:cxn>
                  <a:cxn ang="0">
                    <a:pos x="91" y="188"/>
                  </a:cxn>
                  <a:cxn ang="0">
                    <a:pos x="0" y="156"/>
                  </a:cxn>
                  <a:cxn ang="0">
                    <a:pos x="82" y="107"/>
                  </a:cxn>
                  <a:cxn ang="0">
                    <a:pos x="172" y="47"/>
                  </a:cxn>
                  <a:cxn ang="0">
                    <a:pos x="267" y="2"/>
                  </a:cxn>
                  <a:cxn ang="0">
                    <a:pos x="366" y="38"/>
                  </a:cxn>
                </a:cxnLst>
                <a:rect l="0" t="0" r="r" b="b"/>
                <a:pathLst>
                  <a:path w="366" h="236">
                    <a:moveTo>
                      <a:pt x="366" y="38"/>
                    </a:moveTo>
                    <a:cubicBezTo>
                      <a:pt x="351" y="55"/>
                      <a:pt x="332" y="69"/>
                      <a:pt x="315" y="85"/>
                    </a:cubicBezTo>
                    <a:cubicBezTo>
                      <a:pt x="295" y="103"/>
                      <a:pt x="274" y="121"/>
                      <a:pt x="252" y="139"/>
                    </a:cubicBezTo>
                    <a:cubicBezTo>
                      <a:pt x="213" y="172"/>
                      <a:pt x="173" y="204"/>
                      <a:pt x="133" y="236"/>
                    </a:cubicBezTo>
                    <a:cubicBezTo>
                      <a:pt x="125" y="216"/>
                      <a:pt x="109" y="199"/>
                      <a:pt x="91" y="188"/>
                    </a:cubicBezTo>
                    <a:cubicBezTo>
                      <a:pt x="65" y="170"/>
                      <a:pt x="33" y="161"/>
                      <a:pt x="0" y="156"/>
                    </a:cubicBezTo>
                    <a:cubicBezTo>
                      <a:pt x="20" y="131"/>
                      <a:pt x="54" y="120"/>
                      <a:pt x="82" y="107"/>
                    </a:cubicBezTo>
                    <a:cubicBezTo>
                      <a:pt x="116" y="92"/>
                      <a:pt x="143" y="69"/>
                      <a:pt x="172" y="47"/>
                    </a:cubicBezTo>
                    <a:cubicBezTo>
                      <a:pt x="200" y="25"/>
                      <a:pt x="231" y="5"/>
                      <a:pt x="267" y="2"/>
                    </a:cubicBezTo>
                    <a:cubicBezTo>
                      <a:pt x="302" y="0"/>
                      <a:pt x="344" y="10"/>
                      <a:pt x="366" y="38"/>
                    </a:cubicBezTo>
                  </a:path>
                </a:pathLst>
              </a:custGeom>
              <a:solidFill>
                <a:srgbClr val="EFCB9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dirty="0">
                  <a:ln>
                    <a:noFill/>
                  </a:ln>
                  <a:solidFill>
                    <a:srgbClr val="262626"/>
                  </a:solidFill>
                  <a:effectLst/>
                  <a:uLnTx/>
                  <a:uFillTx/>
                  <a:latin typeface="Calibri"/>
                  <a:ea typeface="+mn-ea"/>
                  <a:cs typeface="+mn-cs"/>
                </a:endParaRPr>
              </a:p>
            </p:txBody>
          </p:sp>
          <p:sp>
            <p:nvSpPr>
              <p:cNvPr id="7188" name="Freeform 6">
                <a:extLst>
                  <a:ext uri="{FF2B5EF4-FFF2-40B4-BE49-F238E27FC236}">
                    <a16:creationId xmlns:a16="http://schemas.microsoft.com/office/drawing/2014/main" id="{D37F63B7-7340-DB34-2D0B-084C8B1DF94F}"/>
                  </a:ext>
                </a:extLst>
              </p:cNvPr>
              <p:cNvSpPr>
                <a:spLocks/>
              </p:cNvSpPr>
              <p:nvPr/>
            </p:nvSpPr>
            <p:spPr bwMode="auto">
              <a:xfrm>
                <a:off x="3529806" y="2652713"/>
                <a:ext cx="554038" cy="309563"/>
              </a:xfrm>
              <a:custGeom>
                <a:avLst/>
                <a:gdLst/>
                <a:ahLst/>
                <a:cxnLst>
                  <a:cxn ang="0">
                    <a:pos x="381" y="26"/>
                  </a:cxn>
                  <a:cxn ang="0">
                    <a:pos x="368" y="49"/>
                  </a:cxn>
                  <a:cxn ang="0">
                    <a:pos x="339" y="46"/>
                  </a:cxn>
                  <a:cxn ang="0">
                    <a:pos x="230" y="86"/>
                  </a:cxn>
                  <a:cxn ang="0">
                    <a:pos x="134" y="152"/>
                  </a:cxn>
                  <a:cxn ang="0">
                    <a:pos x="42" y="212"/>
                  </a:cxn>
                  <a:cxn ang="0">
                    <a:pos x="42" y="212"/>
                  </a:cxn>
                  <a:cxn ang="0">
                    <a:pos x="11" y="210"/>
                  </a:cxn>
                  <a:cxn ang="0">
                    <a:pos x="0" y="210"/>
                  </a:cxn>
                  <a:cxn ang="0">
                    <a:pos x="84" y="146"/>
                  </a:cxn>
                  <a:cxn ang="0">
                    <a:pos x="179" y="80"/>
                  </a:cxn>
                  <a:cxn ang="0">
                    <a:pos x="278" y="16"/>
                  </a:cxn>
                  <a:cxn ang="0">
                    <a:pos x="381" y="26"/>
                  </a:cxn>
                </a:cxnLst>
                <a:rect l="0" t="0" r="r" b="b"/>
                <a:pathLst>
                  <a:path w="381" h="212">
                    <a:moveTo>
                      <a:pt x="381" y="26"/>
                    </a:moveTo>
                    <a:cubicBezTo>
                      <a:pt x="379" y="34"/>
                      <a:pt x="373" y="42"/>
                      <a:pt x="368" y="49"/>
                    </a:cubicBezTo>
                    <a:cubicBezTo>
                      <a:pt x="358" y="47"/>
                      <a:pt x="348" y="46"/>
                      <a:pt x="339" y="46"/>
                    </a:cubicBezTo>
                    <a:cubicBezTo>
                      <a:pt x="298" y="43"/>
                      <a:pt x="262" y="63"/>
                      <a:pt x="230" y="86"/>
                    </a:cubicBezTo>
                    <a:cubicBezTo>
                      <a:pt x="199" y="110"/>
                      <a:pt x="170" y="136"/>
                      <a:pt x="134" y="152"/>
                    </a:cubicBezTo>
                    <a:cubicBezTo>
                      <a:pt x="100" y="167"/>
                      <a:pt x="64" y="180"/>
                      <a:pt x="42" y="212"/>
                    </a:cubicBezTo>
                    <a:cubicBezTo>
                      <a:pt x="42" y="212"/>
                      <a:pt x="42" y="212"/>
                      <a:pt x="42" y="212"/>
                    </a:cubicBezTo>
                    <a:cubicBezTo>
                      <a:pt x="32" y="211"/>
                      <a:pt x="21" y="211"/>
                      <a:pt x="11" y="210"/>
                    </a:cubicBezTo>
                    <a:cubicBezTo>
                      <a:pt x="7" y="210"/>
                      <a:pt x="4" y="210"/>
                      <a:pt x="0" y="210"/>
                    </a:cubicBezTo>
                    <a:cubicBezTo>
                      <a:pt x="24" y="184"/>
                      <a:pt x="54" y="164"/>
                      <a:pt x="84" y="146"/>
                    </a:cubicBezTo>
                    <a:cubicBezTo>
                      <a:pt x="117" y="125"/>
                      <a:pt x="149" y="104"/>
                      <a:pt x="179" y="80"/>
                    </a:cubicBezTo>
                    <a:cubicBezTo>
                      <a:pt x="210" y="55"/>
                      <a:pt x="241" y="29"/>
                      <a:pt x="278" y="16"/>
                    </a:cubicBezTo>
                    <a:cubicBezTo>
                      <a:pt x="311" y="4"/>
                      <a:pt x="355" y="0"/>
                      <a:pt x="381" y="26"/>
                    </a:cubicBezTo>
                  </a:path>
                </a:pathLst>
              </a:custGeom>
              <a:solidFill>
                <a:srgbClr val="EDC38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dirty="0">
                  <a:ln>
                    <a:noFill/>
                  </a:ln>
                  <a:solidFill>
                    <a:srgbClr val="262626"/>
                  </a:solidFill>
                  <a:effectLst/>
                  <a:uLnTx/>
                  <a:uFillTx/>
                  <a:latin typeface="Calibri"/>
                  <a:ea typeface="+mn-ea"/>
                  <a:cs typeface="+mn-cs"/>
                </a:endParaRPr>
              </a:p>
            </p:txBody>
          </p:sp>
          <p:sp>
            <p:nvSpPr>
              <p:cNvPr id="7189" name="Freeform 7">
                <a:extLst>
                  <a:ext uri="{FF2B5EF4-FFF2-40B4-BE49-F238E27FC236}">
                    <a16:creationId xmlns:a16="http://schemas.microsoft.com/office/drawing/2014/main" id="{24242300-9520-6F16-09D3-847F40AFD082}"/>
                  </a:ext>
                </a:extLst>
              </p:cNvPr>
              <p:cNvSpPr>
                <a:spLocks/>
              </p:cNvSpPr>
              <p:nvPr/>
            </p:nvSpPr>
            <p:spPr bwMode="auto">
              <a:xfrm>
                <a:off x="3386931" y="2652713"/>
                <a:ext cx="520700" cy="312738"/>
              </a:xfrm>
              <a:custGeom>
                <a:avLst/>
                <a:gdLst/>
                <a:ahLst/>
                <a:cxnLst>
                  <a:cxn ang="0">
                    <a:pos x="358" y="7"/>
                  </a:cxn>
                  <a:cxn ang="0">
                    <a:pos x="281" y="58"/>
                  </a:cxn>
                  <a:cxn ang="0">
                    <a:pos x="233" y="96"/>
                  </a:cxn>
                  <a:cxn ang="0">
                    <a:pos x="179" y="131"/>
                  </a:cxn>
                  <a:cxn ang="0">
                    <a:pos x="79" y="210"/>
                  </a:cxn>
                  <a:cxn ang="0">
                    <a:pos x="0" y="214"/>
                  </a:cxn>
                  <a:cxn ang="0">
                    <a:pos x="78" y="151"/>
                  </a:cxn>
                  <a:cxn ang="0">
                    <a:pos x="164" y="78"/>
                  </a:cxn>
                  <a:cxn ang="0">
                    <a:pos x="255" y="15"/>
                  </a:cxn>
                  <a:cxn ang="0">
                    <a:pos x="358" y="7"/>
                  </a:cxn>
                </a:cxnLst>
                <a:rect l="0" t="0" r="r" b="b"/>
                <a:pathLst>
                  <a:path w="358" h="214">
                    <a:moveTo>
                      <a:pt x="358" y="7"/>
                    </a:moveTo>
                    <a:cubicBezTo>
                      <a:pt x="330" y="20"/>
                      <a:pt x="304" y="39"/>
                      <a:pt x="281" y="58"/>
                    </a:cubicBezTo>
                    <a:cubicBezTo>
                      <a:pt x="265" y="71"/>
                      <a:pt x="249" y="84"/>
                      <a:pt x="233" y="96"/>
                    </a:cubicBezTo>
                    <a:cubicBezTo>
                      <a:pt x="216" y="108"/>
                      <a:pt x="197" y="119"/>
                      <a:pt x="179" y="131"/>
                    </a:cubicBezTo>
                    <a:cubicBezTo>
                      <a:pt x="143" y="153"/>
                      <a:pt x="106" y="176"/>
                      <a:pt x="79" y="210"/>
                    </a:cubicBezTo>
                    <a:cubicBezTo>
                      <a:pt x="53" y="210"/>
                      <a:pt x="26" y="212"/>
                      <a:pt x="0" y="214"/>
                    </a:cubicBezTo>
                    <a:cubicBezTo>
                      <a:pt x="23" y="190"/>
                      <a:pt x="51" y="171"/>
                      <a:pt x="78" y="151"/>
                    </a:cubicBezTo>
                    <a:cubicBezTo>
                      <a:pt x="109" y="129"/>
                      <a:pt x="136" y="104"/>
                      <a:pt x="164" y="78"/>
                    </a:cubicBezTo>
                    <a:cubicBezTo>
                      <a:pt x="191" y="53"/>
                      <a:pt x="220" y="28"/>
                      <a:pt x="255" y="15"/>
                    </a:cubicBezTo>
                    <a:cubicBezTo>
                      <a:pt x="287" y="2"/>
                      <a:pt x="324" y="0"/>
                      <a:pt x="358" y="7"/>
                    </a:cubicBezTo>
                  </a:path>
                </a:pathLst>
              </a:custGeom>
              <a:solidFill>
                <a:srgbClr val="EDC38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dirty="0">
                  <a:ln>
                    <a:noFill/>
                  </a:ln>
                  <a:solidFill>
                    <a:srgbClr val="262626"/>
                  </a:solidFill>
                  <a:effectLst/>
                  <a:uLnTx/>
                  <a:uFillTx/>
                  <a:latin typeface="Calibri"/>
                  <a:ea typeface="+mn-ea"/>
                  <a:cs typeface="+mn-cs"/>
                </a:endParaRPr>
              </a:p>
            </p:txBody>
          </p:sp>
          <p:sp>
            <p:nvSpPr>
              <p:cNvPr id="7190" name="Freeform 8">
                <a:extLst>
                  <a:ext uri="{FF2B5EF4-FFF2-40B4-BE49-F238E27FC236}">
                    <a16:creationId xmlns:a16="http://schemas.microsoft.com/office/drawing/2014/main" id="{B3E1A2A4-B0CF-6B08-DFE0-4AE8156562B2}"/>
                  </a:ext>
                </a:extLst>
              </p:cNvPr>
              <p:cNvSpPr>
                <a:spLocks/>
              </p:cNvSpPr>
              <p:nvPr/>
            </p:nvSpPr>
            <p:spPr bwMode="auto">
              <a:xfrm>
                <a:off x="1650206" y="2728913"/>
                <a:ext cx="2157413" cy="850900"/>
              </a:xfrm>
              <a:custGeom>
                <a:avLst/>
                <a:gdLst/>
                <a:ahLst/>
                <a:cxnLst>
                  <a:cxn ang="0">
                    <a:pos x="1109" y="323"/>
                  </a:cxn>
                  <a:cxn ang="0">
                    <a:pos x="1105" y="322"/>
                  </a:cxn>
                  <a:cxn ang="0">
                    <a:pos x="1076" y="320"/>
                  </a:cxn>
                  <a:cxn ang="0">
                    <a:pos x="1052" y="319"/>
                  </a:cxn>
                  <a:cxn ang="0">
                    <a:pos x="1049" y="319"/>
                  </a:cxn>
                  <a:cxn ang="0">
                    <a:pos x="1010" y="319"/>
                  </a:cxn>
                  <a:cxn ang="0">
                    <a:pos x="996" y="320"/>
                  </a:cxn>
                  <a:cxn ang="0">
                    <a:pos x="961" y="323"/>
                  </a:cxn>
                  <a:cxn ang="0">
                    <a:pos x="808" y="371"/>
                  </a:cxn>
                  <a:cxn ang="0">
                    <a:pos x="801" y="358"/>
                  </a:cxn>
                  <a:cxn ang="0">
                    <a:pos x="971" y="307"/>
                  </a:cxn>
                  <a:cxn ang="0">
                    <a:pos x="1108" y="308"/>
                  </a:cxn>
                  <a:cxn ang="0">
                    <a:pos x="1110" y="308"/>
                  </a:cxn>
                  <a:cxn ang="0">
                    <a:pos x="1131" y="310"/>
                  </a:cxn>
                  <a:cxn ang="0">
                    <a:pos x="1264" y="328"/>
                  </a:cxn>
                  <a:cxn ang="0">
                    <a:pos x="1400" y="318"/>
                  </a:cxn>
                  <a:cxn ang="0">
                    <a:pos x="1473" y="247"/>
                  </a:cxn>
                  <a:cxn ang="0">
                    <a:pos x="1378" y="185"/>
                  </a:cxn>
                  <a:cxn ang="0">
                    <a:pos x="1223" y="172"/>
                  </a:cxn>
                  <a:cxn ang="0">
                    <a:pos x="1068" y="162"/>
                  </a:cxn>
                  <a:cxn ang="0">
                    <a:pos x="928" y="117"/>
                  </a:cxn>
                  <a:cxn ang="0">
                    <a:pos x="926" y="116"/>
                  </a:cxn>
                  <a:cxn ang="0">
                    <a:pos x="925" y="116"/>
                  </a:cxn>
                  <a:cxn ang="0">
                    <a:pos x="925" y="116"/>
                  </a:cxn>
                  <a:cxn ang="0">
                    <a:pos x="925" y="116"/>
                  </a:cxn>
                  <a:cxn ang="0">
                    <a:pos x="689" y="2"/>
                  </a:cxn>
                  <a:cxn ang="0">
                    <a:pos x="551" y="22"/>
                  </a:cxn>
                  <a:cxn ang="0">
                    <a:pos x="483" y="32"/>
                  </a:cxn>
                  <a:cxn ang="0">
                    <a:pos x="414" y="32"/>
                  </a:cxn>
                  <a:cxn ang="0">
                    <a:pos x="258" y="54"/>
                  </a:cxn>
                  <a:cxn ang="0">
                    <a:pos x="122" y="125"/>
                  </a:cxn>
                  <a:cxn ang="0">
                    <a:pos x="7" y="198"/>
                  </a:cxn>
                  <a:cxn ang="0">
                    <a:pos x="0" y="205"/>
                  </a:cxn>
                  <a:cxn ang="0">
                    <a:pos x="59" y="523"/>
                  </a:cxn>
                  <a:cxn ang="0">
                    <a:pos x="95" y="500"/>
                  </a:cxn>
                  <a:cxn ang="0">
                    <a:pos x="377" y="464"/>
                  </a:cxn>
                  <a:cxn ang="0">
                    <a:pos x="534" y="486"/>
                  </a:cxn>
                  <a:cxn ang="0">
                    <a:pos x="705" y="530"/>
                  </a:cxn>
                  <a:cxn ang="0">
                    <a:pos x="876" y="569"/>
                  </a:cxn>
                  <a:cxn ang="0">
                    <a:pos x="1047" y="571"/>
                  </a:cxn>
                  <a:cxn ang="0">
                    <a:pos x="1049" y="571"/>
                  </a:cxn>
                  <a:cxn ang="0">
                    <a:pos x="1189" y="453"/>
                  </a:cxn>
                  <a:cxn ang="0">
                    <a:pos x="1255" y="389"/>
                  </a:cxn>
                  <a:cxn ang="0">
                    <a:pos x="1311" y="345"/>
                  </a:cxn>
                  <a:cxn ang="0">
                    <a:pos x="1144" y="326"/>
                  </a:cxn>
                  <a:cxn ang="0">
                    <a:pos x="1109" y="323"/>
                  </a:cxn>
                </a:cxnLst>
                <a:rect l="0" t="0" r="r" b="b"/>
                <a:pathLst>
                  <a:path w="1484" h="584">
                    <a:moveTo>
                      <a:pt x="1109" y="323"/>
                    </a:moveTo>
                    <a:cubicBezTo>
                      <a:pt x="1107" y="322"/>
                      <a:pt x="1105" y="322"/>
                      <a:pt x="1105" y="322"/>
                    </a:cubicBezTo>
                    <a:cubicBezTo>
                      <a:pt x="1095" y="321"/>
                      <a:pt x="1086" y="320"/>
                      <a:pt x="1076" y="320"/>
                    </a:cubicBezTo>
                    <a:cubicBezTo>
                      <a:pt x="1052" y="319"/>
                      <a:pt x="1052" y="319"/>
                      <a:pt x="1052" y="319"/>
                    </a:cubicBezTo>
                    <a:cubicBezTo>
                      <a:pt x="1052" y="318"/>
                      <a:pt x="1049" y="319"/>
                      <a:pt x="1049" y="319"/>
                    </a:cubicBezTo>
                    <a:cubicBezTo>
                      <a:pt x="1036" y="318"/>
                      <a:pt x="1023" y="318"/>
                      <a:pt x="1010" y="319"/>
                    </a:cubicBezTo>
                    <a:cubicBezTo>
                      <a:pt x="996" y="320"/>
                      <a:pt x="996" y="320"/>
                      <a:pt x="996" y="320"/>
                    </a:cubicBezTo>
                    <a:cubicBezTo>
                      <a:pt x="984" y="320"/>
                      <a:pt x="973" y="322"/>
                      <a:pt x="961" y="323"/>
                    </a:cubicBezTo>
                    <a:cubicBezTo>
                      <a:pt x="907" y="331"/>
                      <a:pt x="857" y="347"/>
                      <a:pt x="808" y="371"/>
                    </a:cubicBezTo>
                    <a:cubicBezTo>
                      <a:pt x="800" y="375"/>
                      <a:pt x="793" y="363"/>
                      <a:pt x="801" y="358"/>
                    </a:cubicBezTo>
                    <a:cubicBezTo>
                      <a:pt x="855" y="332"/>
                      <a:pt x="912" y="314"/>
                      <a:pt x="971" y="307"/>
                    </a:cubicBezTo>
                    <a:cubicBezTo>
                      <a:pt x="1017" y="302"/>
                      <a:pt x="1062" y="303"/>
                      <a:pt x="1108" y="308"/>
                    </a:cubicBezTo>
                    <a:cubicBezTo>
                      <a:pt x="1109" y="308"/>
                      <a:pt x="1110" y="308"/>
                      <a:pt x="1110" y="308"/>
                    </a:cubicBezTo>
                    <a:cubicBezTo>
                      <a:pt x="1117" y="309"/>
                      <a:pt x="1124" y="309"/>
                      <a:pt x="1131" y="310"/>
                    </a:cubicBezTo>
                    <a:cubicBezTo>
                      <a:pt x="1175" y="315"/>
                      <a:pt x="1219" y="324"/>
                      <a:pt x="1264" y="328"/>
                    </a:cubicBezTo>
                    <a:cubicBezTo>
                      <a:pt x="1309" y="332"/>
                      <a:pt x="1357" y="333"/>
                      <a:pt x="1400" y="318"/>
                    </a:cubicBezTo>
                    <a:cubicBezTo>
                      <a:pt x="1434" y="306"/>
                      <a:pt x="1484" y="290"/>
                      <a:pt x="1473" y="247"/>
                    </a:cubicBezTo>
                    <a:cubicBezTo>
                      <a:pt x="1462" y="205"/>
                      <a:pt x="1416" y="196"/>
                      <a:pt x="1378" y="185"/>
                    </a:cubicBezTo>
                    <a:cubicBezTo>
                      <a:pt x="1328" y="171"/>
                      <a:pt x="1275" y="170"/>
                      <a:pt x="1223" y="172"/>
                    </a:cubicBezTo>
                    <a:cubicBezTo>
                      <a:pt x="1172" y="173"/>
                      <a:pt x="1120" y="164"/>
                      <a:pt x="1068" y="162"/>
                    </a:cubicBezTo>
                    <a:cubicBezTo>
                      <a:pt x="1020" y="161"/>
                      <a:pt x="970" y="142"/>
                      <a:pt x="928" y="117"/>
                    </a:cubicBezTo>
                    <a:cubicBezTo>
                      <a:pt x="927" y="117"/>
                      <a:pt x="927" y="117"/>
                      <a:pt x="926" y="116"/>
                    </a:cubicBezTo>
                    <a:cubicBezTo>
                      <a:pt x="926" y="116"/>
                      <a:pt x="926" y="116"/>
                      <a:pt x="925" y="116"/>
                    </a:cubicBezTo>
                    <a:cubicBezTo>
                      <a:pt x="925" y="116"/>
                      <a:pt x="925" y="116"/>
                      <a:pt x="925" y="116"/>
                    </a:cubicBezTo>
                    <a:cubicBezTo>
                      <a:pt x="925" y="116"/>
                      <a:pt x="925" y="116"/>
                      <a:pt x="925" y="116"/>
                    </a:cubicBezTo>
                    <a:cubicBezTo>
                      <a:pt x="854" y="67"/>
                      <a:pt x="779" y="4"/>
                      <a:pt x="689" y="2"/>
                    </a:cubicBezTo>
                    <a:cubicBezTo>
                      <a:pt x="642" y="0"/>
                      <a:pt x="597" y="13"/>
                      <a:pt x="551" y="22"/>
                    </a:cubicBezTo>
                    <a:cubicBezTo>
                      <a:pt x="529" y="27"/>
                      <a:pt x="506" y="31"/>
                      <a:pt x="483" y="32"/>
                    </a:cubicBezTo>
                    <a:cubicBezTo>
                      <a:pt x="460" y="32"/>
                      <a:pt x="437" y="32"/>
                      <a:pt x="414" y="32"/>
                    </a:cubicBezTo>
                    <a:cubicBezTo>
                      <a:pt x="361" y="32"/>
                      <a:pt x="308" y="34"/>
                      <a:pt x="258" y="54"/>
                    </a:cubicBezTo>
                    <a:cubicBezTo>
                      <a:pt x="210" y="72"/>
                      <a:pt x="164" y="96"/>
                      <a:pt x="122" y="125"/>
                    </a:cubicBezTo>
                    <a:cubicBezTo>
                      <a:pt x="80" y="155"/>
                      <a:pt x="44" y="163"/>
                      <a:pt x="7" y="198"/>
                    </a:cubicBezTo>
                    <a:cubicBezTo>
                      <a:pt x="5" y="200"/>
                      <a:pt x="3" y="203"/>
                      <a:pt x="0" y="205"/>
                    </a:cubicBezTo>
                    <a:cubicBezTo>
                      <a:pt x="59" y="523"/>
                      <a:pt x="59" y="523"/>
                      <a:pt x="59" y="523"/>
                    </a:cubicBezTo>
                    <a:cubicBezTo>
                      <a:pt x="70" y="515"/>
                      <a:pt x="82" y="507"/>
                      <a:pt x="95" y="500"/>
                    </a:cubicBezTo>
                    <a:cubicBezTo>
                      <a:pt x="140" y="475"/>
                      <a:pt x="325" y="463"/>
                      <a:pt x="377" y="464"/>
                    </a:cubicBezTo>
                    <a:cubicBezTo>
                      <a:pt x="430" y="465"/>
                      <a:pt x="483" y="474"/>
                      <a:pt x="534" y="486"/>
                    </a:cubicBezTo>
                    <a:cubicBezTo>
                      <a:pt x="591" y="499"/>
                      <a:pt x="648" y="515"/>
                      <a:pt x="705" y="530"/>
                    </a:cubicBezTo>
                    <a:cubicBezTo>
                      <a:pt x="761" y="545"/>
                      <a:pt x="818" y="559"/>
                      <a:pt x="876" y="569"/>
                    </a:cubicBezTo>
                    <a:cubicBezTo>
                      <a:pt x="931" y="578"/>
                      <a:pt x="991" y="584"/>
                      <a:pt x="1047" y="571"/>
                    </a:cubicBezTo>
                    <a:cubicBezTo>
                      <a:pt x="1048" y="571"/>
                      <a:pt x="1048" y="571"/>
                      <a:pt x="1049" y="571"/>
                    </a:cubicBezTo>
                    <a:cubicBezTo>
                      <a:pt x="1101" y="539"/>
                      <a:pt x="1145" y="496"/>
                      <a:pt x="1189" y="453"/>
                    </a:cubicBezTo>
                    <a:cubicBezTo>
                      <a:pt x="1211" y="431"/>
                      <a:pt x="1232" y="409"/>
                      <a:pt x="1255" y="389"/>
                    </a:cubicBezTo>
                    <a:cubicBezTo>
                      <a:pt x="1273" y="374"/>
                      <a:pt x="1291" y="358"/>
                      <a:pt x="1311" y="345"/>
                    </a:cubicBezTo>
                    <a:cubicBezTo>
                      <a:pt x="1256" y="345"/>
                      <a:pt x="1200" y="334"/>
                      <a:pt x="1144" y="326"/>
                    </a:cubicBezTo>
                    <a:lnTo>
                      <a:pt x="1109" y="323"/>
                    </a:lnTo>
                    <a:close/>
                  </a:path>
                </a:pathLst>
              </a:custGeom>
              <a:solidFill>
                <a:srgbClr val="EFCB9B"/>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dirty="0">
                  <a:ln>
                    <a:noFill/>
                  </a:ln>
                  <a:solidFill>
                    <a:srgbClr val="262626"/>
                  </a:solidFill>
                  <a:effectLst/>
                  <a:uLnTx/>
                  <a:uFillTx/>
                  <a:latin typeface="Calibri"/>
                  <a:ea typeface="+mn-ea"/>
                  <a:cs typeface="+mn-cs"/>
                </a:endParaRPr>
              </a:p>
            </p:txBody>
          </p:sp>
        </p:grpSp>
        <p:grpSp>
          <p:nvGrpSpPr>
            <p:cNvPr id="7184" name="Group 7183">
              <a:extLst>
                <a:ext uri="{FF2B5EF4-FFF2-40B4-BE49-F238E27FC236}">
                  <a16:creationId xmlns:a16="http://schemas.microsoft.com/office/drawing/2014/main" id="{DC3A2582-070B-05D4-D81D-7E2D1BC5E9A5}"/>
                </a:ext>
              </a:extLst>
            </p:cNvPr>
            <p:cNvGrpSpPr/>
            <p:nvPr/>
          </p:nvGrpSpPr>
          <p:grpSpPr>
            <a:xfrm>
              <a:off x="720691" y="2962277"/>
              <a:ext cx="1222410" cy="592138"/>
              <a:chOff x="1292190" y="1802457"/>
              <a:chExt cx="1222410" cy="592138"/>
            </a:xfrm>
          </p:grpSpPr>
          <p:sp>
            <p:nvSpPr>
              <p:cNvPr id="7185" name="Freeform 5">
                <a:extLst>
                  <a:ext uri="{FF2B5EF4-FFF2-40B4-BE49-F238E27FC236}">
                    <a16:creationId xmlns:a16="http://schemas.microsoft.com/office/drawing/2014/main" id="{C9ECC423-BF8C-D31D-C60E-F9AB7C9BF424}"/>
                  </a:ext>
                </a:extLst>
              </p:cNvPr>
              <p:cNvSpPr>
                <a:spLocks/>
              </p:cNvSpPr>
              <p:nvPr/>
            </p:nvSpPr>
            <p:spPr bwMode="auto">
              <a:xfrm>
                <a:off x="1292190" y="1802457"/>
                <a:ext cx="1055721" cy="592138"/>
              </a:xfrm>
              <a:custGeom>
                <a:avLst/>
                <a:gdLst/>
                <a:ahLst/>
                <a:cxnLst>
                  <a:cxn ang="0">
                    <a:pos x="1181" y="347"/>
                  </a:cxn>
                  <a:cxn ang="0">
                    <a:pos x="1176" y="0"/>
                  </a:cxn>
                  <a:cxn ang="0">
                    <a:pos x="0" y="26"/>
                  </a:cxn>
                  <a:cxn ang="0">
                    <a:pos x="5" y="373"/>
                  </a:cxn>
                  <a:cxn ang="0">
                    <a:pos x="1181" y="347"/>
                  </a:cxn>
                </a:cxnLst>
                <a:rect l="0" t="0" r="r" b="b"/>
                <a:pathLst>
                  <a:path w="1181" h="373">
                    <a:moveTo>
                      <a:pt x="1181" y="347"/>
                    </a:moveTo>
                    <a:lnTo>
                      <a:pt x="1176" y="0"/>
                    </a:lnTo>
                    <a:lnTo>
                      <a:pt x="0" y="26"/>
                    </a:lnTo>
                    <a:lnTo>
                      <a:pt x="5" y="373"/>
                    </a:lnTo>
                    <a:lnTo>
                      <a:pt x="1181" y="347"/>
                    </a:lnTo>
                    <a:close/>
                  </a:path>
                </a:pathLst>
              </a:custGeom>
              <a:solidFill>
                <a:schemeClr val="tx1">
                  <a:lumMod val="75000"/>
                  <a:lumOff val="25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dirty="0">
                  <a:ln>
                    <a:noFill/>
                  </a:ln>
                  <a:solidFill>
                    <a:srgbClr val="262626"/>
                  </a:solidFill>
                  <a:effectLst/>
                  <a:uLnTx/>
                  <a:uFillTx/>
                  <a:latin typeface="Calibri"/>
                  <a:ea typeface="+mn-ea"/>
                  <a:cs typeface="+mn-cs"/>
                </a:endParaRPr>
              </a:p>
            </p:txBody>
          </p:sp>
          <p:sp>
            <p:nvSpPr>
              <p:cNvPr id="7186" name="Freeform 16">
                <a:extLst>
                  <a:ext uri="{FF2B5EF4-FFF2-40B4-BE49-F238E27FC236}">
                    <a16:creationId xmlns:a16="http://schemas.microsoft.com/office/drawing/2014/main" id="{3CD2192B-53D4-EF21-4DB9-C729753ED037}"/>
                  </a:ext>
                </a:extLst>
              </p:cNvPr>
              <p:cNvSpPr>
                <a:spLocks/>
              </p:cNvSpPr>
              <p:nvPr/>
            </p:nvSpPr>
            <p:spPr bwMode="auto">
              <a:xfrm>
                <a:off x="2349500" y="1826269"/>
                <a:ext cx="165100" cy="504825"/>
              </a:xfrm>
              <a:custGeom>
                <a:avLst/>
                <a:gdLst/>
                <a:ahLst/>
                <a:cxnLst>
                  <a:cxn ang="0">
                    <a:pos x="0" y="3"/>
                  </a:cxn>
                  <a:cxn ang="0">
                    <a:pos x="6" y="318"/>
                  </a:cxn>
                  <a:cxn ang="0">
                    <a:pos x="104" y="315"/>
                  </a:cxn>
                  <a:cxn ang="0">
                    <a:pos x="96" y="0"/>
                  </a:cxn>
                  <a:cxn ang="0">
                    <a:pos x="0" y="3"/>
                  </a:cxn>
                </a:cxnLst>
                <a:rect l="0" t="0" r="r" b="b"/>
                <a:pathLst>
                  <a:path w="104" h="318">
                    <a:moveTo>
                      <a:pt x="0" y="3"/>
                    </a:moveTo>
                    <a:lnTo>
                      <a:pt x="6" y="318"/>
                    </a:lnTo>
                    <a:lnTo>
                      <a:pt x="104" y="315"/>
                    </a:lnTo>
                    <a:lnTo>
                      <a:pt x="96" y="0"/>
                    </a:lnTo>
                    <a:lnTo>
                      <a:pt x="0" y="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dirty="0">
                  <a:ln>
                    <a:noFill/>
                  </a:ln>
                  <a:solidFill>
                    <a:srgbClr val="262626"/>
                  </a:solidFill>
                  <a:effectLst/>
                  <a:uLnTx/>
                  <a:uFillTx/>
                  <a:latin typeface="Calibri"/>
                  <a:ea typeface="+mn-ea"/>
                  <a:cs typeface="+mn-cs"/>
                </a:endParaRPr>
              </a:p>
            </p:txBody>
          </p:sp>
        </p:grpSp>
      </p:grpSp>
      <p:sp>
        <p:nvSpPr>
          <p:cNvPr id="7191" name="Text Placeholder 3">
            <a:extLst>
              <a:ext uri="{FF2B5EF4-FFF2-40B4-BE49-F238E27FC236}">
                <a16:creationId xmlns:a16="http://schemas.microsoft.com/office/drawing/2014/main" id="{A99EE195-9750-F096-E36E-05194BBCBE9B}"/>
              </a:ext>
            </a:extLst>
          </p:cNvPr>
          <p:cNvSpPr txBox="1">
            <a:spLocks/>
          </p:cNvSpPr>
          <p:nvPr/>
        </p:nvSpPr>
        <p:spPr>
          <a:xfrm>
            <a:off x="6894362" y="2337826"/>
            <a:ext cx="833562" cy="98488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6400" b="1" i="0" u="none" strike="noStrike" kern="1200" cap="none" spc="0" normalizeH="0" baseline="0" dirty="0">
                <a:ln>
                  <a:noFill/>
                </a:ln>
                <a:solidFill>
                  <a:srgbClr val="176490"/>
                </a:solidFill>
                <a:effectLst/>
                <a:uLnTx/>
                <a:uFillTx/>
                <a:latin typeface="Calibri"/>
                <a:ea typeface="+mn-ea"/>
                <a:cs typeface="+mn-cs"/>
              </a:rPr>
              <a:t>01</a:t>
            </a:r>
          </a:p>
        </p:txBody>
      </p:sp>
      <p:grpSp>
        <p:nvGrpSpPr>
          <p:cNvPr id="7192" name="Group 104">
            <a:extLst>
              <a:ext uri="{FF2B5EF4-FFF2-40B4-BE49-F238E27FC236}">
                <a16:creationId xmlns:a16="http://schemas.microsoft.com/office/drawing/2014/main" id="{FECA3BD8-F181-E13B-B6A4-A12F46F027CC}"/>
              </a:ext>
            </a:extLst>
          </p:cNvPr>
          <p:cNvGrpSpPr/>
          <p:nvPr/>
        </p:nvGrpSpPr>
        <p:grpSpPr>
          <a:xfrm>
            <a:off x="8024381" y="2470778"/>
            <a:ext cx="3456420" cy="703264"/>
            <a:chOff x="1315498" y="1090682"/>
            <a:chExt cx="2592315" cy="527447"/>
          </a:xfrm>
        </p:grpSpPr>
        <p:sp>
          <p:nvSpPr>
            <p:cNvPr id="7193" name="Text Placeholder 3">
              <a:extLst>
                <a:ext uri="{FF2B5EF4-FFF2-40B4-BE49-F238E27FC236}">
                  <a16:creationId xmlns:a16="http://schemas.microsoft.com/office/drawing/2014/main" id="{D9C9690C-8339-D71A-5B7C-7FA9BD96117D}"/>
                </a:ext>
              </a:extLst>
            </p:cNvPr>
            <p:cNvSpPr txBox="1">
              <a:spLocks/>
            </p:cNvSpPr>
            <p:nvPr/>
          </p:nvSpPr>
          <p:spPr>
            <a:xfrm>
              <a:off x="1315499" y="1090682"/>
              <a:ext cx="1286121" cy="23083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2000" b="1" i="0" u="none" strike="noStrike" kern="1200" cap="none" spc="0" normalizeH="0" baseline="0" dirty="0">
                  <a:ln>
                    <a:noFill/>
                  </a:ln>
                  <a:solidFill>
                    <a:srgbClr val="0187AC"/>
                  </a:solidFill>
                  <a:effectLst/>
                  <a:uLnTx/>
                  <a:uFillTx/>
                  <a:latin typeface="Calibri"/>
                  <a:ea typeface="+mn-ea"/>
                  <a:cs typeface="+mn-cs"/>
                </a:rPr>
                <a:t>Kaip pildyti PĮP?</a:t>
              </a:r>
            </a:p>
          </p:txBody>
        </p:sp>
        <p:sp>
          <p:nvSpPr>
            <p:cNvPr id="7194" name="Text Placeholder 3">
              <a:extLst>
                <a:ext uri="{FF2B5EF4-FFF2-40B4-BE49-F238E27FC236}">
                  <a16:creationId xmlns:a16="http://schemas.microsoft.com/office/drawing/2014/main" id="{BB12A4FB-3E27-2417-2F40-F1132F22FC90}"/>
                </a:ext>
              </a:extLst>
            </p:cNvPr>
            <p:cNvSpPr txBox="1">
              <a:spLocks/>
            </p:cNvSpPr>
            <p:nvPr/>
          </p:nvSpPr>
          <p:spPr>
            <a:xfrm>
              <a:off x="1315498" y="1433464"/>
              <a:ext cx="2592315" cy="184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lt-LT" dirty="0">
                  <a:solidFill>
                    <a:schemeClr val="bg1">
                      <a:lumMod val="50000"/>
                    </a:schemeClr>
                  </a:solidFill>
                  <a:latin typeface="Calibri"/>
                </a:rPr>
                <a:t>Neaiškumai, patarimai, susitarimai</a:t>
              </a:r>
            </a:p>
          </p:txBody>
        </p:sp>
      </p:grpSp>
      <p:sp>
        <p:nvSpPr>
          <p:cNvPr id="7195" name="Text Placeholder 3">
            <a:extLst>
              <a:ext uri="{FF2B5EF4-FFF2-40B4-BE49-F238E27FC236}">
                <a16:creationId xmlns:a16="http://schemas.microsoft.com/office/drawing/2014/main" id="{FF14EDB4-9F24-26A8-423D-AD16DDBC67FE}"/>
              </a:ext>
            </a:extLst>
          </p:cNvPr>
          <p:cNvSpPr txBox="1">
            <a:spLocks/>
          </p:cNvSpPr>
          <p:nvPr/>
        </p:nvSpPr>
        <p:spPr>
          <a:xfrm>
            <a:off x="6894362" y="3495836"/>
            <a:ext cx="833562" cy="98488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6400" b="1" i="0" u="none" strike="noStrike" kern="1200" cap="none" spc="0" normalizeH="0" baseline="0" dirty="0">
                <a:ln>
                  <a:noFill/>
                </a:ln>
                <a:solidFill>
                  <a:srgbClr val="0187AC"/>
                </a:solidFill>
                <a:effectLst/>
                <a:uLnTx/>
                <a:uFillTx/>
                <a:latin typeface="Calibri"/>
                <a:ea typeface="+mn-ea"/>
                <a:cs typeface="+mn-cs"/>
              </a:rPr>
              <a:t>02</a:t>
            </a:r>
          </a:p>
        </p:txBody>
      </p:sp>
      <p:grpSp>
        <p:nvGrpSpPr>
          <p:cNvPr id="7196" name="Group 108">
            <a:extLst>
              <a:ext uri="{FF2B5EF4-FFF2-40B4-BE49-F238E27FC236}">
                <a16:creationId xmlns:a16="http://schemas.microsoft.com/office/drawing/2014/main" id="{8A7AE814-967B-E4A7-0F37-AEF42AA292FA}"/>
              </a:ext>
            </a:extLst>
          </p:cNvPr>
          <p:cNvGrpSpPr/>
          <p:nvPr/>
        </p:nvGrpSpPr>
        <p:grpSpPr>
          <a:xfrm>
            <a:off x="8011000" y="3637122"/>
            <a:ext cx="3456420" cy="665168"/>
            <a:chOff x="1315498" y="1090678"/>
            <a:chExt cx="2592315" cy="498875"/>
          </a:xfrm>
        </p:grpSpPr>
        <p:sp>
          <p:nvSpPr>
            <p:cNvPr id="7197" name="Text Placeholder 3">
              <a:extLst>
                <a:ext uri="{FF2B5EF4-FFF2-40B4-BE49-F238E27FC236}">
                  <a16:creationId xmlns:a16="http://schemas.microsoft.com/office/drawing/2014/main" id="{FBFA8C43-9D5D-F89A-2EF7-2FAB06A265A7}"/>
                </a:ext>
              </a:extLst>
            </p:cNvPr>
            <p:cNvSpPr txBox="1">
              <a:spLocks/>
            </p:cNvSpPr>
            <p:nvPr/>
          </p:nvSpPr>
          <p:spPr>
            <a:xfrm>
              <a:off x="1315499" y="1090678"/>
              <a:ext cx="690623" cy="23083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2000" b="1" i="0" u="none" strike="noStrike" kern="1200" cap="none" spc="0" normalizeH="0" baseline="0" dirty="0">
                  <a:ln>
                    <a:noFill/>
                  </a:ln>
                  <a:solidFill>
                    <a:srgbClr val="1AA4BE"/>
                  </a:solidFill>
                  <a:effectLst/>
                  <a:uLnTx/>
                  <a:uFillTx/>
                  <a:latin typeface="Calibri"/>
                  <a:ea typeface="+mn-ea"/>
                  <a:cs typeface="+mn-cs"/>
                </a:rPr>
                <a:t>Akcentai</a:t>
              </a:r>
            </a:p>
          </p:txBody>
        </p:sp>
        <p:sp>
          <p:nvSpPr>
            <p:cNvPr id="7198" name="Text Placeholder 3">
              <a:extLst>
                <a:ext uri="{FF2B5EF4-FFF2-40B4-BE49-F238E27FC236}">
                  <a16:creationId xmlns:a16="http://schemas.microsoft.com/office/drawing/2014/main" id="{CDA45CFE-413F-F138-6B59-FF2BE8A2F338}"/>
                </a:ext>
              </a:extLst>
            </p:cNvPr>
            <p:cNvSpPr txBox="1">
              <a:spLocks/>
            </p:cNvSpPr>
            <p:nvPr/>
          </p:nvSpPr>
          <p:spPr>
            <a:xfrm>
              <a:off x="1315498" y="1404888"/>
              <a:ext cx="2592315" cy="184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lt-LT" dirty="0">
                  <a:solidFill>
                    <a:schemeClr val="bg1">
                      <a:lumMod val="50000"/>
                    </a:schemeClr>
                  </a:solidFill>
                  <a:latin typeface="Calibri"/>
                </a:rPr>
                <a:t>Kas svarbu šio kvietimo projekte</a:t>
              </a:r>
            </a:p>
          </p:txBody>
        </p:sp>
      </p:grpSp>
      <p:sp>
        <p:nvSpPr>
          <p:cNvPr id="7199" name="Text Placeholder 3">
            <a:extLst>
              <a:ext uri="{FF2B5EF4-FFF2-40B4-BE49-F238E27FC236}">
                <a16:creationId xmlns:a16="http://schemas.microsoft.com/office/drawing/2014/main" id="{0C995CAA-2798-3521-761E-505F070F715F}"/>
              </a:ext>
            </a:extLst>
          </p:cNvPr>
          <p:cNvSpPr txBox="1">
            <a:spLocks/>
          </p:cNvSpPr>
          <p:nvPr/>
        </p:nvSpPr>
        <p:spPr>
          <a:xfrm>
            <a:off x="6924234" y="4655956"/>
            <a:ext cx="833562" cy="98488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t-LT" sz="6400" b="1" i="0" u="none" strike="noStrike" kern="1200" cap="none" spc="0" normalizeH="0" baseline="0" dirty="0">
                <a:ln>
                  <a:noFill/>
                </a:ln>
                <a:solidFill>
                  <a:srgbClr val="1AA4BE"/>
                </a:solidFill>
                <a:effectLst/>
                <a:uLnTx/>
                <a:uFillTx/>
                <a:latin typeface="Calibri"/>
                <a:ea typeface="+mn-ea"/>
                <a:cs typeface="+mn-cs"/>
              </a:rPr>
              <a:t>03</a:t>
            </a:r>
          </a:p>
        </p:txBody>
      </p:sp>
      <p:grpSp>
        <p:nvGrpSpPr>
          <p:cNvPr id="7200" name="Group 112">
            <a:extLst>
              <a:ext uri="{FF2B5EF4-FFF2-40B4-BE49-F238E27FC236}">
                <a16:creationId xmlns:a16="http://schemas.microsoft.com/office/drawing/2014/main" id="{F04FD13F-9BA2-49F4-62D8-5BBE85EADF0B}"/>
              </a:ext>
            </a:extLst>
          </p:cNvPr>
          <p:cNvGrpSpPr/>
          <p:nvPr/>
        </p:nvGrpSpPr>
        <p:grpSpPr>
          <a:xfrm>
            <a:off x="8011000" y="4715828"/>
            <a:ext cx="3456420" cy="728343"/>
            <a:chOff x="1315498" y="1090679"/>
            <a:chExt cx="2592315" cy="546257"/>
          </a:xfrm>
        </p:grpSpPr>
        <p:sp>
          <p:nvSpPr>
            <p:cNvPr id="7201" name="Text Placeholder 3">
              <a:extLst>
                <a:ext uri="{FF2B5EF4-FFF2-40B4-BE49-F238E27FC236}">
                  <a16:creationId xmlns:a16="http://schemas.microsoft.com/office/drawing/2014/main" id="{D000301B-BAAB-3FC9-D728-B5C9B705F061}"/>
                </a:ext>
              </a:extLst>
            </p:cNvPr>
            <p:cNvSpPr txBox="1">
              <a:spLocks/>
            </p:cNvSpPr>
            <p:nvPr/>
          </p:nvSpPr>
          <p:spPr>
            <a:xfrm>
              <a:off x="1315499" y="1090679"/>
              <a:ext cx="764681" cy="23083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lt-LT" sz="2000" b="1" dirty="0">
                  <a:solidFill>
                    <a:srgbClr val="52C3CB"/>
                  </a:solidFill>
                  <a:latin typeface="Calibri"/>
                </a:rPr>
                <a:t>Kontaktai</a:t>
              </a:r>
              <a:endParaRPr kumimoji="0" lang="lt-LT" sz="2000" b="1" i="0" u="none" strike="noStrike" kern="1200" cap="none" spc="0" normalizeH="0" baseline="0" dirty="0">
                <a:ln>
                  <a:noFill/>
                </a:ln>
                <a:solidFill>
                  <a:srgbClr val="52C3CB"/>
                </a:solidFill>
                <a:effectLst/>
                <a:uLnTx/>
                <a:uFillTx/>
                <a:latin typeface="Calibri"/>
                <a:ea typeface="+mn-ea"/>
                <a:cs typeface="+mn-cs"/>
              </a:endParaRPr>
            </a:p>
          </p:txBody>
        </p:sp>
        <p:sp>
          <p:nvSpPr>
            <p:cNvPr id="7202" name="Text Placeholder 3">
              <a:extLst>
                <a:ext uri="{FF2B5EF4-FFF2-40B4-BE49-F238E27FC236}">
                  <a16:creationId xmlns:a16="http://schemas.microsoft.com/office/drawing/2014/main" id="{54DE65B1-68BE-E63E-600B-18D59BB617BF}"/>
                </a:ext>
              </a:extLst>
            </p:cNvPr>
            <p:cNvSpPr txBox="1">
              <a:spLocks/>
            </p:cNvSpPr>
            <p:nvPr/>
          </p:nvSpPr>
          <p:spPr>
            <a:xfrm>
              <a:off x="1315498" y="1452270"/>
              <a:ext cx="2592315" cy="18466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lt-LT" dirty="0">
                  <a:solidFill>
                    <a:schemeClr val="bg1">
                      <a:lumMod val="50000"/>
                    </a:schemeClr>
                  </a:solidFill>
                  <a:latin typeface="Calibri"/>
                </a:rPr>
                <a:t>Į ką kreiptis PĮP rengimo klausimais</a:t>
              </a:r>
            </a:p>
          </p:txBody>
        </p:sp>
      </p:grpSp>
      <p:grpSp>
        <p:nvGrpSpPr>
          <p:cNvPr id="7203" name="Group 7202">
            <a:extLst>
              <a:ext uri="{FF2B5EF4-FFF2-40B4-BE49-F238E27FC236}">
                <a16:creationId xmlns:a16="http://schemas.microsoft.com/office/drawing/2014/main" id="{9EB9C5C4-9059-2754-0758-30CAB7CF403A}"/>
              </a:ext>
            </a:extLst>
          </p:cNvPr>
          <p:cNvGrpSpPr/>
          <p:nvPr/>
        </p:nvGrpSpPr>
        <p:grpSpPr>
          <a:xfrm>
            <a:off x="3446576" y="1672377"/>
            <a:ext cx="1843427" cy="1843424"/>
            <a:chOff x="2584932" y="1254283"/>
            <a:chExt cx="1382570" cy="1382568"/>
          </a:xfrm>
        </p:grpSpPr>
        <p:grpSp>
          <p:nvGrpSpPr>
            <p:cNvPr id="7204" name="Group 53">
              <a:extLst>
                <a:ext uri="{FF2B5EF4-FFF2-40B4-BE49-F238E27FC236}">
                  <a16:creationId xmlns:a16="http://schemas.microsoft.com/office/drawing/2014/main" id="{6F49C259-376A-9386-456C-7FB01F7026F1}"/>
                </a:ext>
              </a:extLst>
            </p:cNvPr>
            <p:cNvGrpSpPr/>
            <p:nvPr/>
          </p:nvGrpSpPr>
          <p:grpSpPr>
            <a:xfrm>
              <a:off x="2584932" y="1254283"/>
              <a:ext cx="1382570" cy="1382568"/>
              <a:chOff x="953424" y="1486519"/>
              <a:chExt cx="2228412" cy="2228408"/>
            </a:xfrm>
            <a:solidFill>
              <a:schemeClr val="accent3"/>
            </a:solidFill>
          </p:grpSpPr>
          <p:sp>
            <p:nvSpPr>
              <p:cNvPr id="7206" name="Freeform 45">
                <a:extLst>
                  <a:ext uri="{FF2B5EF4-FFF2-40B4-BE49-F238E27FC236}">
                    <a16:creationId xmlns:a16="http://schemas.microsoft.com/office/drawing/2014/main" id="{81688880-FCDE-F220-4DB1-8259DBE623C6}"/>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auto" latinLnBrk="0" hangingPunct="1">
                  <a:lnSpc>
                    <a:spcPct val="90000"/>
                  </a:lnSpc>
                  <a:spcBef>
                    <a:spcPct val="0"/>
                  </a:spcBef>
                  <a:spcAft>
                    <a:spcPct val="35000"/>
                  </a:spcAft>
                  <a:buClrTx/>
                  <a:buSzTx/>
                  <a:buFontTx/>
                  <a:buNone/>
                  <a:tabLst/>
                  <a:defRPr/>
                </a:pPr>
                <a:endParaRPr kumimoji="0" lang="lt-LT" sz="4000" b="0" i="0" u="none" strike="noStrike" kern="1200" cap="none" spc="0" normalizeH="0" baseline="0">
                  <a:ln>
                    <a:noFill/>
                  </a:ln>
                  <a:solidFill>
                    <a:srgbClr val="FFFFFF"/>
                  </a:solidFill>
                  <a:effectLst/>
                  <a:uLnTx/>
                  <a:uFillTx/>
                  <a:latin typeface="Calibri"/>
                  <a:ea typeface="+mn-ea"/>
                  <a:cs typeface="+mn-cs"/>
                </a:endParaRPr>
              </a:p>
            </p:txBody>
          </p:sp>
          <p:sp>
            <p:nvSpPr>
              <p:cNvPr id="7207" name="Oval 7206">
                <a:extLst>
                  <a:ext uri="{FF2B5EF4-FFF2-40B4-BE49-F238E27FC236}">
                    <a16:creationId xmlns:a16="http://schemas.microsoft.com/office/drawing/2014/main" id="{4BFDA4B3-05DE-187E-137C-401751CB23D4}"/>
                  </a:ext>
                </a:extLst>
              </p:cNvPr>
              <p:cNvSpPr/>
              <p:nvPr/>
            </p:nvSpPr>
            <p:spPr>
              <a:xfrm>
                <a:off x="1376346" y="1909439"/>
                <a:ext cx="1382568" cy="1382568"/>
              </a:xfrm>
              <a:prstGeom prst="ellipse">
                <a:avLst/>
              </a:prstGeom>
              <a:solidFill>
                <a:schemeClr val="accent2"/>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4800" b="0" i="0" u="none" strike="noStrike" kern="1200" cap="none" spc="0" normalizeH="0" baseline="0">
                  <a:ln>
                    <a:noFill/>
                  </a:ln>
                  <a:solidFill>
                    <a:srgbClr val="FFFFFF"/>
                  </a:solidFill>
                  <a:effectLst/>
                  <a:uLnTx/>
                  <a:uFillTx/>
                  <a:latin typeface="Calibri"/>
                  <a:ea typeface="+mn-ea"/>
                  <a:cs typeface="+mn-cs"/>
                </a:endParaRPr>
              </a:p>
            </p:txBody>
          </p:sp>
        </p:grpSp>
        <p:sp>
          <p:nvSpPr>
            <p:cNvPr id="7205" name="Freeform 6">
              <a:extLst>
                <a:ext uri="{FF2B5EF4-FFF2-40B4-BE49-F238E27FC236}">
                  <a16:creationId xmlns:a16="http://schemas.microsoft.com/office/drawing/2014/main" id="{9F8255B3-9E15-9B2C-C1DA-C3EF54FD4491}"/>
                </a:ext>
              </a:extLst>
            </p:cNvPr>
            <p:cNvSpPr>
              <a:spLocks noEditPoints="1"/>
            </p:cNvSpPr>
            <p:nvPr/>
          </p:nvSpPr>
          <p:spPr bwMode="auto">
            <a:xfrm>
              <a:off x="3093446" y="1802529"/>
              <a:ext cx="365543" cy="286077"/>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a:ln>
                  <a:noFill/>
                </a:ln>
                <a:solidFill>
                  <a:srgbClr val="262626"/>
                </a:solidFill>
                <a:effectLst/>
                <a:uLnTx/>
                <a:uFillTx/>
                <a:latin typeface="Calibri"/>
                <a:ea typeface="+mn-ea"/>
                <a:cs typeface="+mn-cs"/>
              </a:endParaRPr>
            </a:p>
          </p:txBody>
        </p:sp>
      </p:grpSp>
      <p:grpSp>
        <p:nvGrpSpPr>
          <p:cNvPr id="7208" name="Group 7207">
            <a:extLst>
              <a:ext uri="{FF2B5EF4-FFF2-40B4-BE49-F238E27FC236}">
                <a16:creationId xmlns:a16="http://schemas.microsoft.com/office/drawing/2014/main" id="{51AA9C5D-75FD-6624-4DBC-F1EB11C19A8A}"/>
              </a:ext>
            </a:extLst>
          </p:cNvPr>
          <p:cNvGrpSpPr/>
          <p:nvPr/>
        </p:nvGrpSpPr>
        <p:grpSpPr>
          <a:xfrm>
            <a:off x="2188362" y="2992699"/>
            <a:ext cx="2061905" cy="2061901"/>
            <a:chOff x="1641271" y="2244524"/>
            <a:chExt cx="1546429" cy="1546426"/>
          </a:xfrm>
        </p:grpSpPr>
        <p:grpSp>
          <p:nvGrpSpPr>
            <p:cNvPr id="7209" name="Group 50">
              <a:extLst>
                <a:ext uri="{FF2B5EF4-FFF2-40B4-BE49-F238E27FC236}">
                  <a16:creationId xmlns:a16="http://schemas.microsoft.com/office/drawing/2014/main" id="{22FA5A26-2036-E366-2C0E-BC316A4EEF3E}"/>
                </a:ext>
              </a:extLst>
            </p:cNvPr>
            <p:cNvGrpSpPr/>
            <p:nvPr/>
          </p:nvGrpSpPr>
          <p:grpSpPr>
            <a:xfrm>
              <a:off x="1641271" y="2244524"/>
              <a:ext cx="1546429" cy="1546426"/>
              <a:chOff x="953424" y="1486519"/>
              <a:chExt cx="2228412" cy="2228408"/>
            </a:xfrm>
            <a:solidFill>
              <a:schemeClr val="accent2"/>
            </a:solidFill>
          </p:grpSpPr>
          <p:sp>
            <p:nvSpPr>
              <p:cNvPr id="7211" name="Freeform 42">
                <a:extLst>
                  <a:ext uri="{FF2B5EF4-FFF2-40B4-BE49-F238E27FC236}">
                    <a16:creationId xmlns:a16="http://schemas.microsoft.com/office/drawing/2014/main" id="{BBF27964-3326-FBB8-E954-2F7C7D8A2423}"/>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auto" latinLnBrk="0" hangingPunct="1">
                  <a:lnSpc>
                    <a:spcPct val="90000"/>
                  </a:lnSpc>
                  <a:spcBef>
                    <a:spcPct val="0"/>
                  </a:spcBef>
                  <a:spcAft>
                    <a:spcPct val="35000"/>
                  </a:spcAft>
                  <a:buClrTx/>
                  <a:buSzTx/>
                  <a:buFontTx/>
                  <a:buNone/>
                  <a:tabLst/>
                  <a:defRPr/>
                </a:pPr>
                <a:endParaRPr kumimoji="0" lang="lt-LT" sz="4000" b="0" i="0" u="none" strike="noStrike" kern="1200" cap="none" spc="0" normalizeH="0" baseline="0">
                  <a:ln>
                    <a:noFill/>
                  </a:ln>
                  <a:solidFill>
                    <a:srgbClr val="FFFFFF"/>
                  </a:solidFill>
                  <a:effectLst/>
                  <a:uLnTx/>
                  <a:uFillTx/>
                  <a:latin typeface="Calibri"/>
                  <a:ea typeface="+mn-ea"/>
                  <a:cs typeface="+mn-cs"/>
                </a:endParaRPr>
              </a:p>
            </p:txBody>
          </p:sp>
          <p:sp>
            <p:nvSpPr>
              <p:cNvPr id="7212" name="Oval 7211">
                <a:extLst>
                  <a:ext uri="{FF2B5EF4-FFF2-40B4-BE49-F238E27FC236}">
                    <a16:creationId xmlns:a16="http://schemas.microsoft.com/office/drawing/2014/main" id="{5044719A-A20F-68FF-9334-51B561197739}"/>
                  </a:ext>
                </a:extLst>
              </p:cNvPr>
              <p:cNvSpPr/>
              <p:nvPr/>
            </p:nvSpPr>
            <p:spPr>
              <a:xfrm>
                <a:off x="1376346" y="1909440"/>
                <a:ext cx="1382568" cy="1382568"/>
              </a:xfrm>
              <a:prstGeom prst="ellipse">
                <a:avLst/>
              </a:prstGeom>
              <a:solidFill>
                <a:schemeClr val="accent1"/>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4267" b="0" i="0" u="none" strike="noStrike" kern="1200" cap="none" spc="0" normalizeH="0" baseline="0">
                  <a:ln>
                    <a:noFill/>
                  </a:ln>
                  <a:solidFill>
                    <a:srgbClr val="FFFFFF"/>
                  </a:solidFill>
                  <a:effectLst/>
                  <a:uLnTx/>
                  <a:uFillTx/>
                  <a:latin typeface="Calibri"/>
                  <a:ea typeface="+mn-ea"/>
                  <a:cs typeface="+mn-cs"/>
                </a:endParaRPr>
              </a:p>
            </p:txBody>
          </p:sp>
        </p:grpSp>
        <p:sp>
          <p:nvSpPr>
            <p:cNvPr id="7210" name="Freeform 9">
              <a:extLst>
                <a:ext uri="{FF2B5EF4-FFF2-40B4-BE49-F238E27FC236}">
                  <a16:creationId xmlns:a16="http://schemas.microsoft.com/office/drawing/2014/main" id="{7F94A140-757C-29A5-7358-B62E7F6A10F7}"/>
                </a:ext>
              </a:extLst>
            </p:cNvPr>
            <p:cNvSpPr>
              <a:spLocks noEditPoints="1"/>
            </p:cNvSpPr>
            <p:nvPr/>
          </p:nvSpPr>
          <p:spPr bwMode="auto">
            <a:xfrm>
              <a:off x="2168522" y="2743224"/>
              <a:ext cx="491926" cy="549026"/>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a:ln>
                  <a:noFill/>
                </a:ln>
                <a:solidFill>
                  <a:srgbClr val="262626"/>
                </a:solidFill>
                <a:effectLst/>
                <a:uLnTx/>
                <a:uFillTx/>
                <a:latin typeface="Calibri"/>
                <a:ea typeface="+mn-ea"/>
                <a:cs typeface="+mn-cs"/>
              </a:endParaRPr>
            </a:p>
          </p:txBody>
        </p:sp>
      </p:grpSp>
      <p:grpSp>
        <p:nvGrpSpPr>
          <p:cNvPr id="7213" name="Group 7212">
            <a:extLst>
              <a:ext uri="{FF2B5EF4-FFF2-40B4-BE49-F238E27FC236}">
                <a16:creationId xmlns:a16="http://schemas.microsoft.com/office/drawing/2014/main" id="{D00C7FDE-17EC-5A1C-A877-C6F0C91B5492}"/>
              </a:ext>
            </a:extLst>
          </p:cNvPr>
          <p:cNvGrpSpPr/>
          <p:nvPr/>
        </p:nvGrpSpPr>
        <p:grpSpPr>
          <a:xfrm>
            <a:off x="4829529" y="3368936"/>
            <a:ext cx="1279267" cy="1279264"/>
            <a:chOff x="3622147" y="2526702"/>
            <a:chExt cx="959450" cy="959448"/>
          </a:xfrm>
        </p:grpSpPr>
        <p:grpSp>
          <p:nvGrpSpPr>
            <p:cNvPr id="7214" name="Group 56">
              <a:extLst>
                <a:ext uri="{FF2B5EF4-FFF2-40B4-BE49-F238E27FC236}">
                  <a16:creationId xmlns:a16="http://schemas.microsoft.com/office/drawing/2014/main" id="{CDBF6A2A-A7BC-1F9F-9207-0F69FE1A8C5C}"/>
                </a:ext>
              </a:extLst>
            </p:cNvPr>
            <p:cNvGrpSpPr/>
            <p:nvPr/>
          </p:nvGrpSpPr>
          <p:grpSpPr>
            <a:xfrm>
              <a:off x="3622147" y="2526702"/>
              <a:ext cx="959450" cy="959448"/>
              <a:chOff x="953424" y="1486519"/>
              <a:chExt cx="2228412" cy="2228408"/>
            </a:xfrm>
            <a:solidFill>
              <a:schemeClr val="accent4"/>
            </a:solidFill>
          </p:grpSpPr>
          <p:sp>
            <p:nvSpPr>
              <p:cNvPr id="7216" name="Freeform 48">
                <a:extLst>
                  <a:ext uri="{FF2B5EF4-FFF2-40B4-BE49-F238E27FC236}">
                    <a16:creationId xmlns:a16="http://schemas.microsoft.com/office/drawing/2014/main" id="{75DFA231-36A8-E427-3697-FE0AF3E44B33}"/>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auto" latinLnBrk="0" hangingPunct="1">
                  <a:lnSpc>
                    <a:spcPct val="90000"/>
                  </a:lnSpc>
                  <a:spcBef>
                    <a:spcPct val="0"/>
                  </a:spcBef>
                  <a:spcAft>
                    <a:spcPct val="35000"/>
                  </a:spcAft>
                  <a:buClrTx/>
                  <a:buSzTx/>
                  <a:buFontTx/>
                  <a:buNone/>
                  <a:tabLst/>
                  <a:defRPr/>
                </a:pPr>
                <a:endParaRPr kumimoji="0" lang="lt-LT" sz="4000" b="0" i="0" u="none" strike="noStrike" kern="1200" cap="none" spc="0" normalizeH="0" baseline="0">
                  <a:ln>
                    <a:noFill/>
                  </a:ln>
                  <a:solidFill>
                    <a:srgbClr val="FFFFFF"/>
                  </a:solidFill>
                  <a:effectLst/>
                  <a:uLnTx/>
                  <a:uFillTx/>
                  <a:latin typeface="Calibri"/>
                  <a:ea typeface="+mn-ea"/>
                  <a:cs typeface="+mn-cs"/>
                </a:endParaRPr>
              </a:p>
            </p:txBody>
          </p:sp>
          <p:sp>
            <p:nvSpPr>
              <p:cNvPr id="7217" name="Oval 7216">
                <a:extLst>
                  <a:ext uri="{FF2B5EF4-FFF2-40B4-BE49-F238E27FC236}">
                    <a16:creationId xmlns:a16="http://schemas.microsoft.com/office/drawing/2014/main" id="{3112413A-E2C4-E846-643B-3C5C7295EFBF}"/>
                  </a:ext>
                </a:extLst>
              </p:cNvPr>
              <p:cNvSpPr/>
              <p:nvPr/>
            </p:nvSpPr>
            <p:spPr>
              <a:xfrm>
                <a:off x="1376346" y="1909439"/>
                <a:ext cx="1382568" cy="1382568"/>
              </a:xfrm>
              <a:prstGeom prst="ellipse">
                <a:avLst/>
              </a:prstGeom>
              <a:grp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4267" b="0" i="0" u="none" strike="noStrike" kern="1200" cap="none" spc="0" normalizeH="0" baseline="0">
                  <a:ln>
                    <a:noFill/>
                  </a:ln>
                  <a:solidFill>
                    <a:srgbClr val="FFFFFF"/>
                  </a:solidFill>
                  <a:effectLst/>
                  <a:uLnTx/>
                  <a:uFillTx/>
                  <a:latin typeface="Calibri"/>
                  <a:ea typeface="+mn-ea"/>
                  <a:cs typeface="+mn-cs"/>
                </a:endParaRPr>
              </a:p>
            </p:txBody>
          </p:sp>
        </p:grpSp>
        <p:sp>
          <p:nvSpPr>
            <p:cNvPr id="7215" name="Freeform 9">
              <a:extLst>
                <a:ext uri="{FF2B5EF4-FFF2-40B4-BE49-F238E27FC236}">
                  <a16:creationId xmlns:a16="http://schemas.microsoft.com/office/drawing/2014/main" id="{50CCC9E9-11DF-485F-C046-0119C6E05194}"/>
                </a:ext>
              </a:extLst>
            </p:cNvPr>
            <p:cNvSpPr>
              <a:spLocks noEditPoints="1"/>
            </p:cNvSpPr>
            <p:nvPr/>
          </p:nvSpPr>
          <p:spPr bwMode="auto">
            <a:xfrm rot="2024094">
              <a:off x="4015055" y="2805986"/>
              <a:ext cx="173634" cy="400880"/>
            </a:xfrm>
            <a:custGeom>
              <a:avLst/>
              <a:gdLst/>
              <a:ahLst/>
              <a:cxnLst>
                <a:cxn ang="0">
                  <a:pos x="0" y="84"/>
                </a:cxn>
                <a:cxn ang="0">
                  <a:pos x="50" y="134"/>
                </a:cxn>
                <a:cxn ang="0">
                  <a:pos x="61" y="133"/>
                </a:cxn>
                <a:cxn ang="0">
                  <a:pos x="61" y="148"/>
                </a:cxn>
                <a:cxn ang="0">
                  <a:pos x="73" y="154"/>
                </a:cxn>
                <a:cxn ang="0">
                  <a:pos x="73" y="278"/>
                </a:cxn>
                <a:cxn ang="0">
                  <a:pos x="61" y="284"/>
                </a:cxn>
                <a:cxn ang="0">
                  <a:pos x="61" y="377"/>
                </a:cxn>
                <a:cxn ang="0">
                  <a:pos x="75" y="392"/>
                </a:cxn>
                <a:cxn ang="0">
                  <a:pos x="93" y="392"/>
                </a:cxn>
                <a:cxn ang="0">
                  <a:pos x="107" y="377"/>
                </a:cxn>
                <a:cxn ang="0">
                  <a:pos x="107" y="357"/>
                </a:cxn>
                <a:cxn ang="0">
                  <a:pos x="143" y="357"/>
                </a:cxn>
                <a:cxn ang="0">
                  <a:pos x="157" y="343"/>
                </a:cxn>
                <a:cxn ang="0">
                  <a:pos x="143" y="329"/>
                </a:cxn>
                <a:cxn ang="0">
                  <a:pos x="107" y="329"/>
                </a:cxn>
                <a:cxn ang="0">
                  <a:pos x="107" y="321"/>
                </a:cxn>
                <a:cxn ang="0">
                  <a:pos x="143" y="321"/>
                </a:cxn>
                <a:cxn ang="0">
                  <a:pos x="157" y="307"/>
                </a:cxn>
                <a:cxn ang="0">
                  <a:pos x="143" y="293"/>
                </a:cxn>
                <a:cxn ang="0">
                  <a:pos x="107" y="293"/>
                </a:cxn>
                <a:cxn ang="0">
                  <a:pos x="107" y="283"/>
                </a:cxn>
                <a:cxn ang="0">
                  <a:pos x="95" y="277"/>
                </a:cxn>
                <a:cxn ang="0">
                  <a:pos x="95" y="156"/>
                </a:cxn>
                <a:cxn ang="0">
                  <a:pos x="107" y="150"/>
                </a:cxn>
                <a:cxn ang="0">
                  <a:pos x="107" y="133"/>
                </a:cxn>
                <a:cxn ang="0">
                  <a:pos x="117" y="134"/>
                </a:cxn>
                <a:cxn ang="0">
                  <a:pos x="168" y="84"/>
                </a:cxn>
                <a:cxn ang="0">
                  <a:pos x="132" y="36"/>
                </a:cxn>
                <a:cxn ang="0">
                  <a:pos x="84" y="0"/>
                </a:cxn>
                <a:cxn ang="0">
                  <a:pos x="36" y="36"/>
                </a:cxn>
                <a:cxn ang="0">
                  <a:pos x="0" y="84"/>
                </a:cxn>
                <a:cxn ang="0">
                  <a:pos x="84" y="31"/>
                </a:cxn>
                <a:cxn ang="0">
                  <a:pos x="107" y="54"/>
                </a:cxn>
                <a:cxn ang="0">
                  <a:pos x="106" y="62"/>
                </a:cxn>
                <a:cxn ang="0">
                  <a:pos x="129" y="87"/>
                </a:cxn>
                <a:cxn ang="0">
                  <a:pos x="105" y="111"/>
                </a:cxn>
                <a:cxn ang="0">
                  <a:pos x="84" y="100"/>
                </a:cxn>
                <a:cxn ang="0">
                  <a:pos x="63" y="111"/>
                </a:cxn>
                <a:cxn ang="0">
                  <a:pos x="38" y="87"/>
                </a:cxn>
                <a:cxn ang="0">
                  <a:pos x="62" y="62"/>
                </a:cxn>
                <a:cxn ang="0">
                  <a:pos x="61" y="54"/>
                </a:cxn>
                <a:cxn ang="0">
                  <a:pos x="84" y="31"/>
                </a:cxn>
                <a:cxn ang="0">
                  <a:pos x="84" y="31"/>
                </a:cxn>
                <a:cxn ang="0">
                  <a:pos x="84" y="31"/>
                </a:cxn>
              </a:cxnLst>
              <a:rect l="0" t="0" r="r" b="b"/>
              <a:pathLst>
                <a:path w="168" h="392">
                  <a:moveTo>
                    <a:pt x="0" y="84"/>
                  </a:moveTo>
                  <a:cubicBezTo>
                    <a:pt x="0" y="112"/>
                    <a:pt x="23" y="134"/>
                    <a:pt x="50" y="134"/>
                  </a:cubicBezTo>
                  <a:cubicBezTo>
                    <a:pt x="54" y="134"/>
                    <a:pt x="57" y="134"/>
                    <a:pt x="61" y="133"/>
                  </a:cubicBezTo>
                  <a:cubicBezTo>
                    <a:pt x="61" y="148"/>
                    <a:pt x="61" y="148"/>
                    <a:pt x="61" y="148"/>
                  </a:cubicBezTo>
                  <a:cubicBezTo>
                    <a:pt x="73" y="154"/>
                    <a:pt x="73" y="154"/>
                    <a:pt x="73" y="154"/>
                  </a:cubicBezTo>
                  <a:cubicBezTo>
                    <a:pt x="73" y="278"/>
                    <a:pt x="73" y="278"/>
                    <a:pt x="73" y="278"/>
                  </a:cubicBezTo>
                  <a:cubicBezTo>
                    <a:pt x="61" y="284"/>
                    <a:pt x="61" y="284"/>
                    <a:pt x="61" y="284"/>
                  </a:cubicBezTo>
                  <a:cubicBezTo>
                    <a:pt x="61" y="377"/>
                    <a:pt x="61" y="377"/>
                    <a:pt x="61" y="377"/>
                  </a:cubicBezTo>
                  <a:cubicBezTo>
                    <a:pt x="61" y="385"/>
                    <a:pt x="67" y="392"/>
                    <a:pt x="75" y="392"/>
                  </a:cubicBezTo>
                  <a:cubicBezTo>
                    <a:pt x="93" y="392"/>
                    <a:pt x="93" y="392"/>
                    <a:pt x="93" y="392"/>
                  </a:cubicBezTo>
                  <a:cubicBezTo>
                    <a:pt x="101" y="392"/>
                    <a:pt x="107" y="385"/>
                    <a:pt x="107" y="377"/>
                  </a:cubicBezTo>
                  <a:cubicBezTo>
                    <a:pt x="107" y="357"/>
                    <a:pt x="107" y="357"/>
                    <a:pt x="107" y="357"/>
                  </a:cubicBezTo>
                  <a:cubicBezTo>
                    <a:pt x="143" y="357"/>
                    <a:pt x="143" y="357"/>
                    <a:pt x="143" y="357"/>
                  </a:cubicBezTo>
                  <a:cubicBezTo>
                    <a:pt x="150" y="357"/>
                    <a:pt x="157" y="350"/>
                    <a:pt x="157" y="343"/>
                  </a:cubicBezTo>
                  <a:cubicBezTo>
                    <a:pt x="157" y="335"/>
                    <a:pt x="150" y="329"/>
                    <a:pt x="143" y="329"/>
                  </a:cubicBezTo>
                  <a:cubicBezTo>
                    <a:pt x="107" y="329"/>
                    <a:pt x="107" y="329"/>
                    <a:pt x="107" y="329"/>
                  </a:cubicBezTo>
                  <a:cubicBezTo>
                    <a:pt x="107" y="321"/>
                    <a:pt x="107" y="321"/>
                    <a:pt x="107" y="321"/>
                  </a:cubicBezTo>
                  <a:cubicBezTo>
                    <a:pt x="143" y="321"/>
                    <a:pt x="143" y="321"/>
                    <a:pt x="143" y="321"/>
                  </a:cubicBezTo>
                  <a:cubicBezTo>
                    <a:pt x="150" y="321"/>
                    <a:pt x="157" y="314"/>
                    <a:pt x="157" y="307"/>
                  </a:cubicBezTo>
                  <a:cubicBezTo>
                    <a:pt x="157" y="299"/>
                    <a:pt x="150" y="293"/>
                    <a:pt x="143" y="293"/>
                  </a:cubicBezTo>
                  <a:cubicBezTo>
                    <a:pt x="107" y="293"/>
                    <a:pt x="107" y="293"/>
                    <a:pt x="107" y="293"/>
                  </a:cubicBezTo>
                  <a:cubicBezTo>
                    <a:pt x="107" y="283"/>
                    <a:pt x="107" y="283"/>
                    <a:pt x="107" y="283"/>
                  </a:cubicBezTo>
                  <a:cubicBezTo>
                    <a:pt x="95" y="277"/>
                    <a:pt x="95" y="277"/>
                    <a:pt x="95" y="277"/>
                  </a:cubicBezTo>
                  <a:cubicBezTo>
                    <a:pt x="95" y="156"/>
                    <a:pt x="95" y="156"/>
                    <a:pt x="95" y="156"/>
                  </a:cubicBezTo>
                  <a:cubicBezTo>
                    <a:pt x="107" y="150"/>
                    <a:pt x="107" y="150"/>
                    <a:pt x="107" y="150"/>
                  </a:cubicBezTo>
                  <a:cubicBezTo>
                    <a:pt x="107" y="133"/>
                    <a:pt x="107" y="133"/>
                    <a:pt x="107" y="133"/>
                  </a:cubicBezTo>
                  <a:cubicBezTo>
                    <a:pt x="110" y="134"/>
                    <a:pt x="114" y="134"/>
                    <a:pt x="117" y="134"/>
                  </a:cubicBezTo>
                  <a:cubicBezTo>
                    <a:pt x="145" y="134"/>
                    <a:pt x="168" y="112"/>
                    <a:pt x="168" y="84"/>
                  </a:cubicBezTo>
                  <a:cubicBezTo>
                    <a:pt x="168" y="61"/>
                    <a:pt x="153" y="42"/>
                    <a:pt x="132" y="36"/>
                  </a:cubicBezTo>
                  <a:cubicBezTo>
                    <a:pt x="126" y="15"/>
                    <a:pt x="107" y="0"/>
                    <a:pt x="84" y="0"/>
                  </a:cubicBezTo>
                  <a:cubicBezTo>
                    <a:pt x="61" y="0"/>
                    <a:pt x="42" y="15"/>
                    <a:pt x="36" y="36"/>
                  </a:cubicBezTo>
                  <a:cubicBezTo>
                    <a:pt x="15" y="42"/>
                    <a:pt x="0" y="61"/>
                    <a:pt x="0" y="84"/>
                  </a:cubicBezTo>
                  <a:close/>
                  <a:moveTo>
                    <a:pt x="84" y="31"/>
                  </a:moveTo>
                  <a:cubicBezTo>
                    <a:pt x="97" y="31"/>
                    <a:pt x="107" y="41"/>
                    <a:pt x="107" y="54"/>
                  </a:cubicBezTo>
                  <a:cubicBezTo>
                    <a:pt x="107" y="57"/>
                    <a:pt x="106" y="59"/>
                    <a:pt x="106" y="62"/>
                  </a:cubicBezTo>
                  <a:cubicBezTo>
                    <a:pt x="119" y="62"/>
                    <a:pt x="129" y="73"/>
                    <a:pt x="129" y="87"/>
                  </a:cubicBezTo>
                  <a:cubicBezTo>
                    <a:pt x="129" y="100"/>
                    <a:pt x="118" y="111"/>
                    <a:pt x="105" y="111"/>
                  </a:cubicBezTo>
                  <a:cubicBezTo>
                    <a:pt x="96" y="111"/>
                    <a:pt x="88" y="107"/>
                    <a:pt x="84" y="100"/>
                  </a:cubicBezTo>
                  <a:cubicBezTo>
                    <a:pt x="79" y="107"/>
                    <a:pt x="72" y="111"/>
                    <a:pt x="63" y="111"/>
                  </a:cubicBezTo>
                  <a:cubicBezTo>
                    <a:pt x="49" y="111"/>
                    <a:pt x="38" y="100"/>
                    <a:pt x="38" y="87"/>
                  </a:cubicBezTo>
                  <a:cubicBezTo>
                    <a:pt x="38" y="73"/>
                    <a:pt x="49" y="62"/>
                    <a:pt x="62" y="62"/>
                  </a:cubicBezTo>
                  <a:cubicBezTo>
                    <a:pt x="61" y="59"/>
                    <a:pt x="61" y="57"/>
                    <a:pt x="61" y="54"/>
                  </a:cubicBezTo>
                  <a:cubicBezTo>
                    <a:pt x="61" y="41"/>
                    <a:pt x="71" y="31"/>
                    <a:pt x="84" y="31"/>
                  </a:cubicBezTo>
                  <a:close/>
                  <a:moveTo>
                    <a:pt x="84" y="31"/>
                  </a:moveTo>
                  <a:cubicBezTo>
                    <a:pt x="84" y="31"/>
                    <a:pt x="84" y="31"/>
                    <a:pt x="84" y="3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a:ln>
                  <a:noFill/>
                </a:ln>
                <a:solidFill>
                  <a:srgbClr val="262626"/>
                </a:solidFill>
                <a:effectLst/>
                <a:uLnTx/>
                <a:uFillTx/>
                <a:latin typeface="Calibri"/>
                <a:ea typeface="+mn-ea"/>
                <a:cs typeface="+mn-cs"/>
              </a:endParaRPr>
            </a:p>
          </p:txBody>
        </p:sp>
      </p:grpSp>
      <p:grpSp>
        <p:nvGrpSpPr>
          <p:cNvPr id="7218" name="Group 7217">
            <a:extLst>
              <a:ext uri="{FF2B5EF4-FFF2-40B4-BE49-F238E27FC236}">
                <a16:creationId xmlns:a16="http://schemas.microsoft.com/office/drawing/2014/main" id="{37CABAD0-9304-3FC2-56D5-40BC8D79CB87}"/>
              </a:ext>
            </a:extLst>
          </p:cNvPr>
          <p:cNvGrpSpPr/>
          <p:nvPr/>
        </p:nvGrpSpPr>
        <p:grpSpPr>
          <a:xfrm>
            <a:off x="5203336" y="2129939"/>
            <a:ext cx="1400664" cy="1400661"/>
            <a:chOff x="3902502" y="1597454"/>
            <a:chExt cx="1050498" cy="1050496"/>
          </a:xfrm>
        </p:grpSpPr>
        <p:grpSp>
          <p:nvGrpSpPr>
            <p:cNvPr id="7219" name="Group 49">
              <a:extLst>
                <a:ext uri="{FF2B5EF4-FFF2-40B4-BE49-F238E27FC236}">
                  <a16:creationId xmlns:a16="http://schemas.microsoft.com/office/drawing/2014/main" id="{98A39198-ADD2-9BE0-F778-4B0CB2BBAB82}"/>
                </a:ext>
              </a:extLst>
            </p:cNvPr>
            <p:cNvGrpSpPr/>
            <p:nvPr/>
          </p:nvGrpSpPr>
          <p:grpSpPr>
            <a:xfrm>
              <a:off x="3902502" y="1597454"/>
              <a:ext cx="1050498" cy="1050496"/>
              <a:chOff x="953424" y="1486519"/>
              <a:chExt cx="2228412" cy="2228408"/>
            </a:xfrm>
            <a:solidFill>
              <a:schemeClr val="accent3"/>
            </a:solidFill>
          </p:grpSpPr>
          <p:sp>
            <p:nvSpPr>
              <p:cNvPr id="7221" name="Freeform 39">
                <a:extLst>
                  <a:ext uri="{FF2B5EF4-FFF2-40B4-BE49-F238E27FC236}">
                    <a16:creationId xmlns:a16="http://schemas.microsoft.com/office/drawing/2014/main" id="{C3C0D989-5A9F-88ED-4800-C933FFF0EEA1}"/>
                  </a:ext>
                </a:extLst>
              </p:cNvPr>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marL="0" marR="0" lvl="0" indent="0" algn="ctr" defTabSz="1777956" rtl="0" eaLnBrk="1" fontAlgn="auto" latinLnBrk="0" hangingPunct="1">
                  <a:lnSpc>
                    <a:spcPct val="90000"/>
                  </a:lnSpc>
                  <a:spcBef>
                    <a:spcPct val="0"/>
                  </a:spcBef>
                  <a:spcAft>
                    <a:spcPct val="35000"/>
                  </a:spcAft>
                  <a:buClrTx/>
                  <a:buSzTx/>
                  <a:buFontTx/>
                  <a:buNone/>
                  <a:tabLst/>
                  <a:defRPr/>
                </a:pPr>
                <a:endParaRPr kumimoji="0" lang="lt-LT" sz="4000" b="0" i="0" u="none" strike="noStrike" kern="1200" cap="none" spc="0" normalizeH="0" baseline="0">
                  <a:ln>
                    <a:noFill/>
                  </a:ln>
                  <a:solidFill>
                    <a:srgbClr val="FFFFFF"/>
                  </a:solidFill>
                  <a:effectLst/>
                  <a:uLnTx/>
                  <a:uFillTx/>
                  <a:latin typeface="Calibri"/>
                  <a:ea typeface="+mn-ea"/>
                  <a:cs typeface="+mn-cs"/>
                </a:endParaRPr>
              </a:p>
            </p:txBody>
          </p:sp>
          <p:sp>
            <p:nvSpPr>
              <p:cNvPr id="7222" name="Oval 7221">
                <a:extLst>
                  <a:ext uri="{FF2B5EF4-FFF2-40B4-BE49-F238E27FC236}">
                    <a16:creationId xmlns:a16="http://schemas.microsoft.com/office/drawing/2014/main" id="{E87BED77-874E-638B-4A6E-A4A1CFBC3E0F}"/>
                  </a:ext>
                </a:extLst>
              </p:cNvPr>
              <p:cNvSpPr/>
              <p:nvPr/>
            </p:nvSpPr>
            <p:spPr>
              <a:xfrm>
                <a:off x="1376346" y="1909439"/>
                <a:ext cx="1382568" cy="1382568"/>
              </a:xfrm>
              <a:prstGeom prst="ellipse">
                <a:avLst/>
              </a:prstGeom>
              <a:grp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4800" b="0" i="0" u="none" strike="noStrike" kern="1200" cap="none" spc="0" normalizeH="0" baseline="0">
                  <a:ln>
                    <a:noFill/>
                  </a:ln>
                  <a:solidFill>
                    <a:srgbClr val="FFFFFF"/>
                  </a:solidFill>
                  <a:effectLst/>
                  <a:uLnTx/>
                  <a:uFillTx/>
                  <a:latin typeface="Calibri"/>
                  <a:ea typeface="+mn-ea"/>
                  <a:cs typeface="+mn-cs"/>
                </a:endParaRPr>
              </a:p>
            </p:txBody>
          </p:sp>
        </p:grpSp>
        <p:sp>
          <p:nvSpPr>
            <p:cNvPr id="7220" name="Freeform 131">
              <a:extLst>
                <a:ext uri="{FF2B5EF4-FFF2-40B4-BE49-F238E27FC236}">
                  <a16:creationId xmlns:a16="http://schemas.microsoft.com/office/drawing/2014/main" id="{EBBBE436-E659-B6F6-9153-7F3ED44BBAE6}"/>
                </a:ext>
              </a:extLst>
            </p:cNvPr>
            <p:cNvSpPr>
              <a:spLocks/>
            </p:cNvSpPr>
            <p:nvPr/>
          </p:nvSpPr>
          <p:spPr bwMode="auto">
            <a:xfrm>
              <a:off x="4267081" y="1959597"/>
              <a:ext cx="321341" cy="326210"/>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a:ln>
                  <a:noFill/>
                </a:ln>
                <a:solidFill>
                  <a:srgbClr val="262626"/>
                </a:solidFill>
                <a:effectLst/>
                <a:uLnTx/>
                <a:uFillTx/>
                <a:latin typeface="Calibri"/>
                <a:ea typeface="+mn-ea"/>
                <a:cs typeface="+mn-cs"/>
              </a:endParaRPr>
            </a:p>
          </p:txBody>
        </p:sp>
      </p:grpSp>
    </p:spTree>
    <p:extLst>
      <p:ext uri="{BB962C8B-B14F-4D97-AF65-F5344CB8AC3E}">
        <p14:creationId xmlns:p14="http://schemas.microsoft.com/office/powerpoint/2010/main" val="147732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7182"/>
                                        </p:tgtEl>
                                        <p:attrNameLst>
                                          <p:attrName>style.visibility</p:attrName>
                                        </p:attrNameLst>
                                      </p:cBhvr>
                                      <p:to>
                                        <p:strVal val="visible"/>
                                      </p:to>
                                    </p:set>
                                    <p:anim calcmode="lin" valueType="num">
                                      <p:cBhvr additive="base">
                                        <p:cTn id="7" dur="500" fill="hold"/>
                                        <p:tgtEl>
                                          <p:spTgt spid="7182"/>
                                        </p:tgtEl>
                                        <p:attrNameLst>
                                          <p:attrName>ppt_x</p:attrName>
                                        </p:attrNameLst>
                                      </p:cBhvr>
                                      <p:tavLst>
                                        <p:tav tm="0">
                                          <p:val>
                                            <p:strVal val="0-#ppt_w/2"/>
                                          </p:val>
                                        </p:tav>
                                        <p:tav tm="100000">
                                          <p:val>
                                            <p:strVal val="#ppt_x"/>
                                          </p:val>
                                        </p:tav>
                                      </p:tavLst>
                                    </p:anim>
                                    <p:anim calcmode="lin" valueType="num">
                                      <p:cBhvr additive="base">
                                        <p:cTn id="8" dur="500" fill="hold"/>
                                        <p:tgtEl>
                                          <p:spTgt spid="7182"/>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7208"/>
                                        </p:tgtEl>
                                        <p:attrNameLst>
                                          <p:attrName>style.visibility</p:attrName>
                                        </p:attrNameLst>
                                      </p:cBhvr>
                                      <p:to>
                                        <p:strVal val="visible"/>
                                      </p:to>
                                    </p:set>
                                    <p:anim calcmode="lin" valueType="num">
                                      <p:cBhvr>
                                        <p:cTn id="11" dur="500" fill="hold"/>
                                        <p:tgtEl>
                                          <p:spTgt spid="7208"/>
                                        </p:tgtEl>
                                        <p:attrNameLst>
                                          <p:attrName>ppt_w</p:attrName>
                                        </p:attrNameLst>
                                      </p:cBhvr>
                                      <p:tavLst>
                                        <p:tav tm="0">
                                          <p:val>
                                            <p:fltVal val="0"/>
                                          </p:val>
                                        </p:tav>
                                        <p:tav tm="100000">
                                          <p:val>
                                            <p:strVal val="#ppt_w"/>
                                          </p:val>
                                        </p:tav>
                                      </p:tavLst>
                                    </p:anim>
                                    <p:anim calcmode="lin" valueType="num">
                                      <p:cBhvr>
                                        <p:cTn id="12" dur="500" fill="hold"/>
                                        <p:tgtEl>
                                          <p:spTgt spid="7208"/>
                                        </p:tgtEl>
                                        <p:attrNameLst>
                                          <p:attrName>ppt_h</p:attrName>
                                        </p:attrNameLst>
                                      </p:cBhvr>
                                      <p:tavLst>
                                        <p:tav tm="0">
                                          <p:val>
                                            <p:fltVal val="0"/>
                                          </p:val>
                                        </p:tav>
                                        <p:tav tm="100000">
                                          <p:val>
                                            <p:strVal val="#ppt_h"/>
                                          </p:val>
                                        </p:tav>
                                      </p:tavLst>
                                    </p:anim>
                                    <p:anim calcmode="lin" valueType="num">
                                      <p:cBhvr>
                                        <p:cTn id="13" dur="500" fill="hold"/>
                                        <p:tgtEl>
                                          <p:spTgt spid="7208"/>
                                        </p:tgtEl>
                                        <p:attrNameLst>
                                          <p:attrName>style.rotation</p:attrName>
                                        </p:attrNameLst>
                                      </p:cBhvr>
                                      <p:tavLst>
                                        <p:tav tm="0">
                                          <p:val>
                                            <p:fltVal val="360"/>
                                          </p:val>
                                        </p:tav>
                                        <p:tav tm="100000">
                                          <p:val>
                                            <p:fltVal val="0"/>
                                          </p:val>
                                        </p:tav>
                                      </p:tavLst>
                                    </p:anim>
                                    <p:animEffect transition="in" filter="fade">
                                      <p:cBhvr>
                                        <p:cTn id="14" dur="500"/>
                                        <p:tgtEl>
                                          <p:spTgt spid="7208"/>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203"/>
                                        </p:tgtEl>
                                        <p:attrNameLst>
                                          <p:attrName>style.visibility</p:attrName>
                                        </p:attrNameLst>
                                      </p:cBhvr>
                                      <p:to>
                                        <p:strVal val="visible"/>
                                      </p:to>
                                    </p:set>
                                    <p:anim calcmode="lin" valueType="num">
                                      <p:cBhvr>
                                        <p:cTn id="17" dur="500" fill="hold"/>
                                        <p:tgtEl>
                                          <p:spTgt spid="7203"/>
                                        </p:tgtEl>
                                        <p:attrNameLst>
                                          <p:attrName>ppt_w</p:attrName>
                                        </p:attrNameLst>
                                      </p:cBhvr>
                                      <p:tavLst>
                                        <p:tav tm="0">
                                          <p:val>
                                            <p:fltVal val="0"/>
                                          </p:val>
                                        </p:tav>
                                        <p:tav tm="100000">
                                          <p:val>
                                            <p:strVal val="#ppt_w"/>
                                          </p:val>
                                        </p:tav>
                                      </p:tavLst>
                                    </p:anim>
                                    <p:anim calcmode="lin" valueType="num">
                                      <p:cBhvr>
                                        <p:cTn id="18" dur="500" fill="hold"/>
                                        <p:tgtEl>
                                          <p:spTgt spid="7203"/>
                                        </p:tgtEl>
                                        <p:attrNameLst>
                                          <p:attrName>ppt_h</p:attrName>
                                        </p:attrNameLst>
                                      </p:cBhvr>
                                      <p:tavLst>
                                        <p:tav tm="0">
                                          <p:val>
                                            <p:fltVal val="0"/>
                                          </p:val>
                                        </p:tav>
                                        <p:tav tm="100000">
                                          <p:val>
                                            <p:strVal val="#ppt_h"/>
                                          </p:val>
                                        </p:tav>
                                      </p:tavLst>
                                    </p:anim>
                                    <p:anim calcmode="lin" valueType="num">
                                      <p:cBhvr>
                                        <p:cTn id="19" dur="500" fill="hold"/>
                                        <p:tgtEl>
                                          <p:spTgt spid="7203"/>
                                        </p:tgtEl>
                                        <p:attrNameLst>
                                          <p:attrName>style.rotation</p:attrName>
                                        </p:attrNameLst>
                                      </p:cBhvr>
                                      <p:tavLst>
                                        <p:tav tm="0">
                                          <p:val>
                                            <p:fltVal val="360"/>
                                          </p:val>
                                        </p:tav>
                                        <p:tav tm="100000">
                                          <p:val>
                                            <p:fltVal val="0"/>
                                          </p:val>
                                        </p:tav>
                                      </p:tavLst>
                                    </p:anim>
                                    <p:animEffect transition="in" filter="fade">
                                      <p:cBhvr>
                                        <p:cTn id="20" dur="500"/>
                                        <p:tgtEl>
                                          <p:spTgt spid="7203"/>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7218"/>
                                        </p:tgtEl>
                                        <p:attrNameLst>
                                          <p:attrName>style.visibility</p:attrName>
                                        </p:attrNameLst>
                                      </p:cBhvr>
                                      <p:to>
                                        <p:strVal val="visible"/>
                                      </p:to>
                                    </p:set>
                                    <p:anim calcmode="lin" valueType="num">
                                      <p:cBhvr>
                                        <p:cTn id="23" dur="500" fill="hold"/>
                                        <p:tgtEl>
                                          <p:spTgt spid="7218"/>
                                        </p:tgtEl>
                                        <p:attrNameLst>
                                          <p:attrName>ppt_w</p:attrName>
                                        </p:attrNameLst>
                                      </p:cBhvr>
                                      <p:tavLst>
                                        <p:tav tm="0">
                                          <p:val>
                                            <p:fltVal val="0"/>
                                          </p:val>
                                        </p:tav>
                                        <p:tav tm="100000">
                                          <p:val>
                                            <p:strVal val="#ppt_w"/>
                                          </p:val>
                                        </p:tav>
                                      </p:tavLst>
                                    </p:anim>
                                    <p:anim calcmode="lin" valueType="num">
                                      <p:cBhvr>
                                        <p:cTn id="24" dur="500" fill="hold"/>
                                        <p:tgtEl>
                                          <p:spTgt spid="7218"/>
                                        </p:tgtEl>
                                        <p:attrNameLst>
                                          <p:attrName>ppt_h</p:attrName>
                                        </p:attrNameLst>
                                      </p:cBhvr>
                                      <p:tavLst>
                                        <p:tav tm="0">
                                          <p:val>
                                            <p:fltVal val="0"/>
                                          </p:val>
                                        </p:tav>
                                        <p:tav tm="100000">
                                          <p:val>
                                            <p:strVal val="#ppt_h"/>
                                          </p:val>
                                        </p:tav>
                                      </p:tavLst>
                                    </p:anim>
                                    <p:anim calcmode="lin" valueType="num">
                                      <p:cBhvr>
                                        <p:cTn id="25" dur="500" fill="hold"/>
                                        <p:tgtEl>
                                          <p:spTgt spid="7218"/>
                                        </p:tgtEl>
                                        <p:attrNameLst>
                                          <p:attrName>style.rotation</p:attrName>
                                        </p:attrNameLst>
                                      </p:cBhvr>
                                      <p:tavLst>
                                        <p:tav tm="0">
                                          <p:val>
                                            <p:fltVal val="360"/>
                                          </p:val>
                                        </p:tav>
                                        <p:tav tm="100000">
                                          <p:val>
                                            <p:fltVal val="0"/>
                                          </p:val>
                                        </p:tav>
                                      </p:tavLst>
                                    </p:anim>
                                    <p:animEffect transition="in" filter="fade">
                                      <p:cBhvr>
                                        <p:cTn id="26" dur="500"/>
                                        <p:tgtEl>
                                          <p:spTgt spid="7218"/>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7213"/>
                                        </p:tgtEl>
                                        <p:attrNameLst>
                                          <p:attrName>style.visibility</p:attrName>
                                        </p:attrNameLst>
                                      </p:cBhvr>
                                      <p:to>
                                        <p:strVal val="visible"/>
                                      </p:to>
                                    </p:set>
                                    <p:anim calcmode="lin" valueType="num">
                                      <p:cBhvr>
                                        <p:cTn id="29" dur="500" fill="hold"/>
                                        <p:tgtEl>
                                          <p:spTgt spid="7213"/>
                                        </p:tgtEl>
                                        <p:attrNameLst>
                                          <p:attrName>ppt_w</p:attrName>
                                        </p:attrNameLst>
                                      </p:cBhvr>
                                      <p:tavLst>
                                        <p:tav tm="0">
                                          <p:val>
                                            <p:fltVal val="0"/>
                                          </p:val>
                                        </p:tav>
                                        <p:tav tm="100000">
                                          <p:val>
                                            <p:strVal val="#ppt_w"/>
                                          </p:val>
                                        </p:tav>
                                      </p:tavLst>
                                    </p:anim>
                                    <p:anim calcmode="lin" valueType="num">
                                      <p:cBhvr>
                                        <p:cTn id="30" dur="500" fill="hold"/>
                                        <p:tgtEl>
                                          <p:spTgt spid="7213"/>
                                        </p:tgtEl>
                                        <p:attrNameLst>
                                          <p:attrName>ppt_h</p:attrName>
                                        </p:attrNameLst>
                                      </p:cBhvr>
                                      <p:tavLst>
                                        <p:tav tm="0">
                                          <p:val>
                                            <p:fltVal val="0"/>
                                          </p:val>
                                        </p:tav>
                                        <p:tav tm="100000">
                                          <p:val>
                                            <p:strVal val="#ppt_h"/>
                                          </p:val>
                                        </p:tav>
                                      </p:tavLst>
                                    </p:anim>
                                    <p:anim calcmode="lin" valueType="num">
                                      <p:cBhvr>
                                        <p:cTn id="31" dur="500" fill="hold"/>
                                        <p:tgtEl>
                                          <p:spTgt spid="7213"/>
                                        </p:tgtEl>
                                        <p:attrNameLst>
                                          <p:attrName>style.rotation</p:attrName>
                                        </p:attrNameLst>
                                      </p:cBhvr>
                                      <p:tavLst>
                                        <p:tav tm="0">
                                          <p:val>
                                            <p:fltVal val="360"/>
                                          </p:val>
                                        </p:tav>
                                        <p:tav tm="100000">
                                          <p:val>
                                            <p:fltVal val="0"/>
                                          </p:val>
                                        </p:tav>
                                      </p:tavLst>
                                    </p:anim>
                                    <p:animEffect transition="in" filter="fade">
                                      <p:cBhvr>
                                        <p:cTn id="32" dur="500"/>
                                        <p:tgtEl>
                                          <p:spTgt spid="7213"/>
                                        </p:tgtEl>
                                      </p:cBhvr>
                                    </p:animEffect>
                                  </p:childTnLst>
                                </p:cTn>
                              </p:par>
                            </p:childTnLst>
                          </p:cTn>
                        </p:par>
                        <p:par>
                          <p:cTn id="33" fill="hold">
                            <p:stCondLst>
                              <p:cond delay="500"/>
                            </p:stCondLst>
                            <p:childTnLst>
                              <p:par>
                                <p:cTn id="34" presetID="53" presetClass="entr" presetSubtype="0" fill="hold" grpId="0" nodeType="afterEffect">
                                  <p:stCondLst>
                                    <p:cond delay="0"/>
                                  </p:stCondLst>
                                  <p:childTnLst>
                                    <p:set>
                                      <p:cBhvr>
                                        <p:cTn id="35" dur="1" fill="hold">
                                          <p:stCondLst>
                                            <p:cond delay="0"/>
                                          </p:stCondLst>
                                        </p:cTn>
                                        <p:tgtEl>
                                          <p:spTgt spid="7191"/>
                                        </p:tgtEl>
                                        <p:attrNameLst>
                                          <p:attrName>style.visibility</p:attrName>
                                        </p:attrNameLst>
                                      </p:cBhvr>
                                      <p:to>
                                        <p:strVal val="visible"/>
                                      </p:to>
                                    </p:set>
                                    <p:anim calcmode="lin" valueType="num">
                                      <p:cBhvr>
                                        <p:cTn id="36" dur="500" fill="hold"/>
                                        <p:tgtEl>
                                          <p:spTgt spid="7191"/>
                                        </p:tgtEl>
                                        <p:attrNameLst>
                                          <p:attrName>ppt_w</p:attrName>
                                        </p:attrNameLst>
                                      </p:cBhvr>
                                      <p:tavLst>
                                        <p:tav tm="0">
                                          <p:val>
                                            <p:fltVal val="0"/>
                                          </p:val>
                                        </p:tav>
                                        <p:tav tm="100000">
                                          <p:val>
                                            <p:strVal val="#ppt_w"/>
                                          </p:val>
                                        </p:tav>
                                      </p:tavLst>
                                    </p:anim>
                                    <p:anim calcmode="lin" valueType="num">
                                      <p:cBhvr>
                                        <p:cTn id="37" dur="500" fill="hold"/>
                                        <p:tgtEl>
                                          <p:spTgt spid="7191"/>
                                        </p:tgtEl>
                                        <p:attrNameLst>
                                          <p:attrName>ppt_h</p:attrName>
                                        </p:attrNameLst>
                                      </p:cBhvr>
                                      <p:tavLst>
                                        <p:tav tm="0">
                                          <p:val>
                                            <p:fltVal val="0"/>
                                          </p:val>
                                        </p:tav>
                                        <p:tav tm="100000">
                                          <p:val>
                                            <p:strVal val="#ppt_h"/>
                                          </p:val>
                                        </p:tav>
                                      </p:tavLst>
                                    </p:anim>
                                    <p:animEffect transition="in" filter="fade">
                                      <p:cBhvr>
                                        <p:cTn id="38" dur="500"/>
                                        <p:tgtEl>
                                          <p:spTgt spid="7191"/>
                                        </p:tgtEl>
                                      </p:cBhvr>
                                    </p:animEffect>
                                  </p:childTnLst>
                                </p:cTn>
                              </p:par>
                            </p:childTnLst>
                          </p:cTn>
                        </p:par>
                        <p:par>
                          <p:cTn id="39" fill="hold">
                            <p:stCondLst>
                              <p:cond delay="1000"/>
                            </p:stCondLst>
                            <p:childTnLst>
                              <p:par>
                                <p:cTn id="40" presetID="53" presetClass="entr" presetSubtype="0" fill="hold" grpId="0" nodeType="afterEffect">
                                  <p:stCondLst>
                                    <p:cond delay="0"/>
                                  </p:stCondLst>
                                  <p:childTnLst>
                                    <p:set>
                                      <p:cBhvr>
                                        <p:cTn id="41" dur="1" fill="hold">
                                          <p:stCondLst>
                                            <p:cond delay="0"/>
                                          </p:stCondLst>
                                        </p:cTn>
                                        <p:tgtEl>
                                          <p:spTgt spid="7195"/>
                                        </p:tgtEl>
                                        <p:attrNameLst>
                                          <p:attrName>style.visibility</p:attrName>
                                        </p:attrNameLst>
                                      </p:cBhvr>
                                      <p:to>
                                        <p:strVal val="visible"/>
                                      </p:to>
                                    </p:set>
                                    <p:anim calcmode="lin" valueType="num">
                                      <p:cBhvr>
                                        <p:cTn id="42" dur="500" fill="hold"/>
                                        <p:tgtEl>
                                          <p:spTgt spid="7195"/>
                                        </p:tgtEl>
                                        <p:attrNameLst>
                                          <p:attrName>ppt_w</p:attrName>
                                        </p:attrNameLst>
                                      </p:cBhvr>
                                      <p:tavLst>
                                        <p:tav tm="0">
                                          <p:val>
                                            <p:fltVal val="0"/>
                                          </p:val>
                                        </p:tav>
                                        <p:tav tm="100000">
                                          <p:val>
                                            <p:strVal val="#ppt_w"/>
                                          </p:val>
                                        </p:tav>
                                      </p:tavLst>
                                    </p:anim>
                                    <p:anim calcmode="lin" valueType="num">
                                      <p:cBhvr>
                                        <p:cTn id="43" dur="500" fill="hold"/>
                                        <p:tgtEl>
                                          <p:spTgt spid="7195"/>
                                        </p:tgtEl>
                                        <p:attrNameLst>
                                          <p:attrName>ppt_h</p:attrName>
                                        </p:attrNameLst>
                                      </p:cBhvr>
                                      <p:tavLst>
                                        <p:tav tm="0">
                                          <p:val>
                                            <p:fltVal val="0"/>
                                          </p:val>
                                        </p:tav>
                                        <p:tav tm="100000">
                                          <p:val>
                                            <p:strVal val="#ppt_h"/>
                                          </p:val>
                                        </p:tav>
                                      </p:tavLst>
                                    </p:anim>
                                    <p:animEffect transition="in" filter="fade">
                                      <p:cBhvr>
                                        <p:cTn id="44" dur="500"/>
                                        <p:tgtEl>
                                          <p:spTgt spid="7195"/>
                                        </p:tgtEl>
                                      </p:cBhvr>
                                    </p:animEffect>
                                  </p:childTnLst>
                                </p:cTn>
                              </p:par>
                              <p:par>
                                <p:cTn id="45" presetID="2" presetClass="entr" presetSubtype="2" accel="50000" decel="50000" fill="hold" nodeType="withEffect">
                                  <p:stCondLst>
                                    <p:cond delay="0"/>
                                  </p:stCondLst>
                                  <p:childTnLst>
                                    <p:set>
                                      <p:cBhvr>
                                        <p:cTn id="46" dur="1" fill="hold">
                                          <p:stCondLst>
                                            <p:cond delay="0"/>
                                          </p:stCondLst>
                                        </p:cTn>
                                        <p:tgtEl>
                                          <p:spTgt spid="7192"/>
                                        </p:tgtEl>
                                        <p:attrNameLst>
                                          <p:attrName>style.visibility</p:attrName>
                                        </p:attrNameLst>
                                      </p:cBhvr>
                                      <p:to>
                                        <p:strVal val="visible"/>
                                      </p:to>
                                    </p:set>
                                    <p:anim calcmode="lin" valueType="num">
                                      <p:cBhvr additive="base">
                                        <p:cTn id="47" dur="1000" fill="hold"/>
                                        <p:tgtEl>
                                          <p:spTgt spid="7192"/>
                                        </p:tgtEl>
                                        <p:attrNameLst>
                                          <p:attrName>ppt_x</p:attrName>
                                        </p:attrNameLst>
                                      </p:cBhvr>
                                      <p:tavLst>
                                        <p:tav tm="0">
                                          <p:val>
                                            <p:strVal val="1+#ppt_w/2"/>
                                          </p:val>
                                        </p:tav>
                                        <p:tav tm="100000">
                                          <p:val>
                                            <p:strVal val="#ppt_x"/>
                                          </p:val>
                                        </p:tav>
                                      </p:tavLst>
                                    </p:anim>
                                    <p:anim calcmode="lin" valueType="num">
                                      <p:cBhvr additive="base">
                                        <p:cTn id="48" dur="1000" fill="hold"/>
                                        <p:tgtEl>
                                          <p:spTgt spid="7192"/>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53" presetClass="entr" presetSubtype="0" fill="hold" grpId="0" nodeType="afterEffect">
                                  <p:stCondLst>
                                    <p:cond delay="0"/>
                                  </p:stCondLst>
                                  <p:childTnLst>
                                    <p:set>
                                      <p:cBhvr>
                                        <p:cTn id="51" dur="1" fill="hold">
                                          <p:stCondLst>
                                            <p:cond delay="0"/>
                                          </p:stCondLst>
                                        </p:cTn>
                                        <p:tgtEl>
                                          <p:spTgt spid="7199"/>
                                        </p:tgtEl>
                                        <p:attrNameLst>
                                          <p:attrName>style.visibility</p:attrName>
                                        </p:attrNameLst>
                                      </p:cBhvr>
                                      <p:to>
                                        <p:strVal val="visible"/>
                                      </p:to>
                                    </p:set>
                                    <p:anim calcmode="lin" valueType="num">
                                      <p:cBhvr>
                                        <p:cTn id="52" dur="500" fill="hold"/>
                                        <p:tgtEl>
                                          <p:spTgt spid="7199"/>
                                        </p:tgtEl>
                                        <p:attrNameLst>
                                          <p:attrName>ppt_w</p:attrName>
                                        </p:attrNameLst>
                                      </p:cBhvr>
                                      <p:tavLst>
                                        <p:tav tm="0">
                                          <p:val>
                                            <p:fltVal val="0"/>
                                          </p:val>
                                        </p:tav>
                                        <p:tav tm="100000">
                                          <p:val>
                                            <p:strVal val="#ppt_w"/>
                                          </p:val>
                                        </p:tav>
                                      </p:tavLst>
                                    </p:anim>
                                    <p:anim calcmode="lin" valueType="num">
                                      <p:cBhvr>
                                        <p:cTn id="53" dur="500" fill="hold"/>
                                        <p:tgtEl>
                                          <p:spTgt spid="7199"/>
                                        </p:tgtEl>
                                        <p:attrNameLst>
                                          <p:attrName>ppt_h</p:attrName>
                                        </p:attrNameLst>
                                      </p:cBhvr>
                                      <p:tavLst>
                                        <p:tav tm="0">
                                          <p:val>
                                            <p:fltVal val="0"/>
                                          </p:val>
                                        </p:tav>
                                        <p:tav tm="100000">
                                          <p:val>
                                            <p:strVal val="#ppt_h"/>
                                          </p:val>
                                        </p:tav>
                                      </p:tavLst>
                                    </p:anim>
                                    <p:animEffect transition="in" filter="fade">
                                      <p:cBhvr>
                                        <p:cTn id="54" dur="500"/>
                                        <p:tgtEl>
                                          <p:spTgt spid="7199"/>
                                        </p:tgtEl>
                                      </p:cBhvr>
                                    </p:animEffect>
                                  </p:childTnLst>
                                </p:cTn>
                              </p:par>
                              <p:par>
                                <p:cTn id="55" presetID="2" presetClass="entr" presetSubtype="2" accel="50000" decel="50000" fill="hold" nodeType="withEffect">
                                  <p:stCondLst>
                                    <p:cond delay="0"/>
                                  </p:stCondLst>
                                  <p:childTnLst>
                                    <p:set>
                                      <p:cBhvr>
                                        <p:cTn id="56" dur="1" fill="hold">
                                          <p:stCondLst>
                                            <p:cond delay="0"/>
                                          </p:stCondLst>
                                        </p:cTn>
                                        <p:tgtEl>
                                          <p:spTgt spid="7196"/>
                                        </p:tgtEl>
                                        <p:attrNameLst>
                                          <p:attrName>style.visibility</p:attrName>
                                        </p:attrNameLst>
                                      </p:cBhvr>
                                      <p:to>
                                        <p:strVal val="visible"/>
                                      </p:to>
                                    </p:set>
                                    <p:anim calcmode="lin" valueType="num">
                                      <p:cBhvr additive="base">
                                        <p:cTn id="57" dur="1000" fill="hold"/>
                                        <p:tgtEl>
                                          <p:spTgt spid="7196"/>
                                        </p:tgtEl>
                                        <p:attrNameLst>
                                          <p:attrName>ppt_x</p:attrName>
                                        </p:attrNameLst>
                                      </p:cBhvr>
                                      <p:tavLst>
                                        <p:tav tm="0">
                                          <p:val>
                                            <p:strVal val="1+#ppt_w/2"/>
                                          </p:val>
                                        </p:tav>
                                        <p:tav tm="100000">
                                          <p:val>
                                            <p:strVal val="#ppt_x"/>
                                          </p:val>
                                        </p:tav>
                                      </p:tavLst>
                                    </p:anim>
                                    <p:anim calcmode="lin" valueType="num">
                                      <p:cBhvr additive="base">
                                        <p:cTn id="58" dur="1000" fill="hold"/>
                                        <p:tgtEl>
                                          <p:spTgt spid="7196"/>
                                        </p:tgtEl>
                                        <p:attrNameLst>
                                          <p:attrName>ppt_y</p:attrName>
                                        </p:attrNameLst>
                                      </p:cBhvr>
                                      <p:tavLst>
                                        <p:tav tm="0">
                                          <p:val>
                                            <p:strVal val="#ppt_y"/>
                                          </p:val>
                                        </p:tav>
                                        <p:tav tm="100000">
                                          <p:val>
                                            <p:strVal val="#ppt_y"/>
                                          </p:val>
                                        </p:tav>
                                      </p:tavLst>
                                    </p:anim>
                                  </p:childTnLst>
                                </p:cTn>
                              </p:par>
                              <p:par>
                                <p:cTn id="59" presetID="2" presetClass="entr" presetSubtype="2" accel="50000" decel="50000" fill="hold" nodeType="withEffect">
                                  <p:stCondLst>
                                    <p:cond delay="0"/>
                                  </p:stCondLst>
                                  <p:childTnLst>
                                    <p:set>
                                      <p:cBhvr>
                                        <p:cTn id="60" dur="1" fill="hold">
                                          <p:stCondLst>
                                            <p:cond delay="0"/>
                                          </p:stCondLst>
                                        </p:cTn>
                                        <p:tgtEl>
                                          <p:spTgt spid="7200"/>
                                        </p:tgtEl>
                                        <p:attrNameLst>
                                          <p:attrName>style.visibility</p:attrName>
                                        </p:attrNameLst>
                                      </p:cBhvr>
                                      <p:to>
                                        <p:strVal val="visible"/>
                                      </p:to>
                                    </p:set>
                                    <p:anim calcmode="lin" valueType="num">
                                      <p:cBhvr additive="base">
                                        <p:cTn id="61" dur="1000" fill="hold"/>
                                        <p:tgtEl>
                                          <p:spTgt spid="7200"/>
                                        </p:tgtEl>
                                        <p:attrNameLst>
                                          <p:attrName>ppt_x</p:attrName>
                                        </p:attrNameLst>
                                      </p:cBhvr>
                                      <p:tavLst>
                                        <p:tav tm="0">
                                          <p:val>
                                            <p:strVal val="1+#ppt_w/2"/>
                                          </p:val>
                                        </p:tav>
                                        <p:tav tm="100000">
                                          <p:val>
                                            <p:strVal val="#ppt_x"/>
                                          </p:val>
                                        </p:tav>
                                      </p:tavLst>
                                    </p:anim>
                                    <p:anim calcmode="lin" valueType="num">
                                      <p:cBhvr additive="base">
                                        <p:cTn id="62" dur="1000" fill="hold"/>
                                        <p:tgtEl>
                                          <p:spTgt spid="7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1" grpId="0"/>
      <p:bldP spid="7195" grpId="0"/>
      <p:bldP spid="719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lt-LT" sz="2800" b="1" dirty="0">
                <a:solidFill>
                  <a:srgbClr val="262626">
                    <a:lumMod val="50000"/>
                    <a:lumOff val="50000"/>
                  </a:srgbClr>
                </a:solidFill>
              </a:rPr>
              <a:t>Supaprastintai apmokamos išlaidos</a:t>
            </a:r>
            <a:endParaRPr lang="en-US" sz="2800" b="1" dirty="0">
              <a:solidFill>
                <a:srgbClr val="262626">
                  <a:lumMod val="50000"/>
                  <a:lumOff val="50000"/>
                </a:srgbClr>
              </a:solidFill>
            </a:endParaRPr>
          </a:p>
        </p:txBody>
      </p:sp>
      <p:sp>
        <p:nvSpPr>
          <p:cNvPr id="4" name="Freeform 3"/>
          <p:cNvSpPr/>
          <p:nvPr/>
        </p:nvSpPr>
        <p:spPr>
          <a:xfrm>
            <a:off x="5734293" y="1651000"/>
            <a:ext cx="2469911" cy="2469909"/>
          </a:xfrm>
          <a:custGeom>
            <a:avLst/>
            <a:gdLst>
              <a:gd name="connsiteX0" fmla="*/ 0 w 2817706"/>
              <a:gd name="connsiteY0" fmla="*/ 1408853 h 2817706"/>
              <a:gd name="connsiteX1" fmla="*/ 1408853 w 2817706"/>
              <a:gd name="connsiteY1" fmla="*/ 0 h 2817706"/>
              <a:gd name="connsiteX2" fmla="*/ 2817706 w 2817706"/>
              <a:gd name="connsiteY2" fmla="*/ 1408853 h 2817706"/>
              <a:gd name="connsiteX3" fmla="*/ 1408853 w 2817706"/>
              <a:gd name="connsiteY3" fmla="*/ 2817706 h 2817706"/>
              <a:gd name="connsiteX4" fmla="*/ 0 w 2817706"/>
              <a:gd name="connsiteY4" fmla="*/ 1408853 h 2817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706" h="2817706">
                <a:moveTo>
                  <a:pt x="0" y="1408853"/>
                </a:moveTo>
                <a:cubicBezTo>
                  <a:pt x="0" y="630765"/>
                  <a:pt x="630765" y="0"/>
                  <a:pt x="1408853" y="0"/>
                </a:cubicBezTo>
                <a:cubicBezTo>
                  <a:pt x="2186941" y="0"/>
                  <a:pt x="2817706" y="630765"/>
                  <a:pt x="2817706" y="1408853"/>
                </a:cubicBezTo>
                <a:cubicBezTo>
                  <a:pt x="2817706" y="2186941"/>
                  <a:pt x="2186941" y="2817706"/>
                  <a:pt x="1408853" y="2817706"/>
                </a:cubicBezTo>
                <a:cubicBezTo>
                  <a:pt x="630765" y="2817706"/>
                  <a:pt x="0" y="2186941"/>
                  <a:pt x="0" y="1408853"/>
                </a:cubicBezTo>
                <a:close/>
              </a:path>
            </a:pathLst>
          </a:custGeom>
          <a:solidFill>
            <a:schemeClr val="accent2">
              <a:alpha val="80000"/>
            </a:scheme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3" tIns="505743" rIns="433493" bIns="2059092"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792972">
              <a:lnSpc>
                <a:spcPct val="90000"/>
              </a:lnSpc>
              <a:spcBef>
                <a:spcPct val="0"/>
              </a:spcBef>
              <a:spcAft>
                <a:spcPct val="35000"/>
              </a:spcAft>
            </a:pPr>
            <a:endParaRPr lang="en-US" sz="8533">
              <a:solidFill>
                <a:srgbClr val="262626"/>
              </a:solidFill>
              <a:latin typeface="Calibri"/>
            </a:endParaRPr>
          </a:p>
        </p:txBody>
      </p:sp>
      <p:sp>
        <p:nvSpPr>
          <p:cNvPr id="7" name="Freeform 6"/>
          <p:cNvSpPr/>
          <p:nvPr/>
        </p:nvSpPr>
        <p:spPr>
          <a:xfrm>
            <a:off x="4911846" y="2973574"/>
            <a:ext cx="2469911" cy="2469909"/>
          </a:xfrm>
          <a:custGeom>
            <a:avLst/>
            <a:gdLst>
              <a:gd name="connsiteX0" fmla="*/ 0 w 2817706"/>
              <a:gd name="connsiteY0" fmla="*/ 1408853 h 2817706"/>
              <a:gd name="connsiteX1" fmla="*/ 1408853 w 2817706"/>
              <a:gd name="connsiteY1" fmla="*/ 0 h 2817706"/>
              <a:gd name="connsiteX2" fmla="*/ 2817706 w 2817706"/>
              <a:gd name="connsiteY2" fmla="*/ 1408853 h 2817706"/>
              <a:gd name="connsiteX3" fmla="*/ 1408853 w 2817706"/>
              <a:gd name="connsiteY3" fmla="*/ 2817706 h 2817706"/>
              <a:gd name="connsiteX4" fmla="*/ 0 w 2817706"/>
              <a:gd name="connsiteY4" fmla="*/ 1408853 h 2817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706" h="2817706">
                <a:moveTo>
                  <a:pt x="0" y="1408853"/>
                </a:moveTo>
                <a:cubicBezTo>
                  <a:pt x="0" y="630765"/>
                  <a:pt x="630765" y="0"/>
                  <a:pt x="1408853" y="0"/>
                </a:cubicBezTo>
                <a:cubicBezTo>
                  <a:pt x="2186941" y="0"/>
                  <a:pt x="2817706" y="630765"/>
                  <a:pt x="2817706" y="1408853"/>
                </a:cubicBezTo>
                <a:cubicBezTo>
                  <a:pt x="2817706" y="2186941"/>
                  <a:pt x="2186941" y="2817706"/>
                  <a:pt x="1408853" y="2817706"/>
                </a:cubicBezTo>
                <a:cubicBezTo>
                  <a:pt x="630765" y="2817706"/>
                  <a:pt x="0" y="2186941"/>
                  <a:pt x="0" y="1408853"/>
                </a:cubicBezTo>
                <a:close/>
              </a:path>
            </a:pathLst>
          </a:custGeom>
          <a:solidFill>
            <a:schemeClr val="accent4">
              <a:alpha val="80000"/>
            </a:scheme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3" tIns="505743" rIns="433493" bIns="2059092"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792972">
              <a:lnSpc>
                <a:spcPct val="90000"/>
              </a:lnSpc>
              <a:spcBef>
                <a:spcPct val="0"/>
              </a:spcBef>
              <a:spcAft>
                <a:spcPct val="35000"/>
              </a:spcAft>
            </a:pPr>
            <a:endParaRPr lang="en-US" sz="8533">
              <a:solidFill>
                <a:srgbClr val="262626"/>
              </a:solidFill>
              <a:latin typeface="Calibri"/>
            </a:endParaRPr>
          </a:p>
        </p:txBody>
      </p:sp>
      <p:sp>
        <p:nvSpPr>
          <p:cNvPr id="8" name="Freeform 7"/>
          <p:cNvSpPr/>
          <p:nvPr/>
        </p:nvSpPr>
        <p:spPr>
          <a:xfrm>
            <a:off x="3987801" y="1651002"/>
            <a:ext cx="2469911" cy="2469909"/>
          </a:xfrm>
          <a:custGeom>
            <a:avLst/>
            <a:gdLst>
              <a:gd name="connsiteX0" fmla="*/ 0 w 2817706"/>
              <a:gd name="connsiteY0" fmla="*/ 1408853 h 2817706"/>
              <a:gd name="connsiteX1" fmla="*/ 1408853 w 2817706"/>
              <a:gd name="connsiteY1" fmla="*/ 0 h 2817706"/>
              <a:gd name="connsiteX2" fmla="*/ 2817706 w 2817706"/>
              <a:gd name="connsiteY2" fmla="*/ 1408853 h 2817706"/>
              <a:gd name="connsiteX3" fmla="*/ 1408853 w 2817706"/>
              <a:gd name="connsiteY3" fmla="*/ 2817706 h 2817706"/>
              <a:gd name="connsiteX4" fmla="*/ 0 w 2817706"/>
              <a:gd name="connsiteY4" fmla="*/ 1408853 h 2817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706" h="2817706">
                <a:moveTo>
                  <a:pt x="0" y="1408853"/>
                </a:moveTo>
                <a:cubicBezTo>
                  <a:pt x="0" y="630765"/>
                  <a:pt x="630765" y="0"/>
                  <a:pt x="1408853" y="0"/>
                </a:cubicBezTo>
                <a:cubicBezTo>
                  <a:pt x="2186941" y="0"/>
                  <a:pt x="2817706" y="630765"/>
                  <a:pt x="2817706" y="1408853"/>
                </a:cubicBezTo>
                <a:cubicBezTo>
                  <a:pt x="2817706" y="2186941"/>
                  <a:pt x="2186941" y="2817706"/>
                  <a:pt x="1408853" y="2817706"/>
                </a:cubicBezTo>
                <a:cubicBezTo>
                  <a:pt x="630765" y="2817706"/>
                  <a:pt x="0" y="2186941"/>
                  <a:pt x="0" y="1408853"/>
                </a:cubicBezTo>
                <a:close/>
              </a:path>
            </a:pathLst>
          </a:custGeom>
          <a:solidFill>
            <a:schemeClr val="accent1">
              <a:hueOff val="0"/>
              <a:satOff val="0"/>
              <a:lumOff val="0"/>
              <a:alpha val="80000"/>
            </a:schemeClr>
          </a:solid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3493" tIns="2059093" rIns="433493" bIns="505741"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792972">
              <a:lnSpc>
                <a:spcPct val="90000"/>
              </a:lnSpc>
              <a:spcBef>
                <a:spcPct val="0"/>
              </a:spcBef>
              <a:spcAft>
                <a:spcPct val="35000"/>
              </a:spcAft>
            </a:pPr>
            <a:endParaRPr lang="en-US" sz="8533">
              <a:solidFill>
                <a:srgbClr val="262626"/>
              </a:solidFill>
              <a:latin typeface="Calibri"/>
            </a:endParaRPr>
          </a:p>
        </p:txBody>
      </p:sp>
      <p:sp>
        <p:nvSpPr>
          <p:cNvPr id="15" name="Rectangle 14"/>
          <p:cNvSpPr/>
          <p:nvPr/>
        </p:nvSpPr>
        <p:spPr>
          <a:xfrm>
            <a:off x="4272294" y="2372837"/>
            <a:ext cx="1462000" cy="738664"/>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r>
              <a:rPr lang="lt-LT" sz="1600" b="1" dirty="0">
                <a:solidFill>
                  <a:srgbClr val="FFFFFF"/>
                </a:solidFill>
                <a:latin typeface="Calibri"/>
              </a:rPr>
              <a:t>MATOMUMO IR INFORMAVIMO PRIEMONĖS</a:t>
            </a:r>
            <a:endParaRPr lang="en-US" sz="1600" dirty="0">
              <a:solidFill>
                <a:srgbClr val="FFFFFF"/>
              </a:solidFill>
              <a:latin typeface="Calibri"/>
            </a:endParaRPr>
          </a:p>
        </p:txBody>
      </p:sp>
      <p:sp>
        <p:nvSpPr>
          <p:cNvPr id="17" name="Rectangle 16"/>
          <p:cNvSpPr/>
          <p:nvPr/>
        </p:nvSpPr>
        <p:spPr>
          <a:xfrm>
            <a:off x="6603999" y="2439680"/>
            <a:ext cx="1238492" cy="492443"/>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r>
              <a:rPr lang="lt-LT" sz="1600" b="1" dirty="0">
                <a:solidFill>
                  <a:srgbClr val="FFFFFF"/>
                </a:solidFill>
                <a:latin typeface="Calibri"/>
              </a:rPr>
              <a:t>KASMETINĖS ATOSTOGOS</a:t>
            </a:r>
            <a:endParaRPr lang="en-US" sz="1600" dirty="0">
              <a:solidFill>
                <a:srgbClr val="FFFFFF"/>
              </a:solidFill>
              <a:latin typeface="Calibri"/>
            </a:endParaRPr>
          </a:p>
        </p:txBody>
      </p:sp>
      <p:sp>
        <p:nvSpPr>
          <p:cNvPr id="18" name="Rectangle 17"/>
          <p:cNvSpPr/>
          <p:nvPr/>
        </p:nvSpPr>
        <p:spPr>
          <a:xfrm>
            <a:off x="5440879" y="4289751"/>
            <a:ext cx="1411844" cy="492443"/>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70"/>
            <a:r>
              <a:rPr lang="lt-LT" sz="1600" b="1" dirty="0">
                <a:solidFill>
                  <a:srgbClr val="FFFFFF"/>
                </a:solidFill>
                <a:latin typeface="Calibri"/>
              </a:rPr>
              <a:t>NETIESIOGINĖS IŠLAIDOS</a:t>
            </a:r>
            <a:endParaRPr lang="en-US" sz="1600" dirty="0">
              <a:solidFill>
                <a:srgbClr val="FFFFFF"/>
              </a:solidFill>
              <a:latin typeface="Calibri"/>
            </a:endParaRPr>
          </a:p>
        </p:txBody>
      </p:sp>
      <p:sp>
        <p:nvSpPr>
          <p:cNvPr id="20" name="Rectangle 19"/>
          <p:cNvSpPr/>
          <p:nvPr/>
        </p:nvSpPr>
        <p:spPr>
          <a:xfrm>
            <a:off x="686504" y="2439680"/>
            <a:ext cx="2869497" cy="892552"/>
          </a:xfrm>
          <a:prstGeom prst="rect">
            <a:avLst/>
          </a:prstGeom>
        </p:spPr>
        <p:txBody>
          <a:bodyPr wrap="square" lIns="0" tIns="0" rIns="0" bIns="0">
            <a:spAutoFit/>
          </a:bodyPr>
          <a:lstStyle/>
          <a:p>
            <a:pPr algn="r" defTabSz="1219170"/>
            <a:r>
              <a:rPr lang="lt-LT" sz="1600" b="1" dirty="0">
                <a:solidFill>
                  <a:srgbClr val="262626">
                    <a:lumMod val="75000"/>
                    <a:lumOff val="25000"/>
                  </a:srgbClr>
                </a:solidFill>
                <a:latin typeface="Calibri"/>
              </a:rPr>
              <a:t>PRIVALOMA</a:t>
            </a:r>
            <a:r>
              <a:rPr lang="en-US" sz="1600" b="1" dirty="0">
                <a:solidFill>
                  <a:srgbClr val="262626">
                    <a:lumMod val="75000"/>
                    <a:lumOff val="25000"/>
                  </a:srgbClr>
                </a:solidFill>
                <a:latin typeface="Calibri"/>
              </a:rPr>
              <a:t/>
            </a:r>
            <a:br>
              <a:rPr lang="en-US" sz="1600" b="1" dirty="0">
                <a:solidFill>
                  <a:srgbClr val="262626">
                    <a:lumMod val="75000"/>
                    <a:lumOff val="25000"/>
                  </a:srgbClr>
                </a:solidFill>
                <a:latin typeface="Calibri"/>
              </a:rPr>
            </a:br>
            <a:r>
              <a:rPr lang="lt-LT" sz="1400" dirty="0">
                <a:solidFill>
                  <a:srgbClr val="262626">
                    <a:lumMod val="75000"/>
                    <a:lumOff val="25000"/>
                  </a:srgbClr>
                </a:solidFill>
                <a:latin typeface="Calibri"/>
              </a:rPr>
              <a:t>Naudojamas fiksuotas dydis:</a:t>
            </a:r>
          </a:p>
          <a:p>
            <a:pPr algn="r" defTabSz="1219170"/>
            <a:r>
              <a:rPr lang="lt-LT" sz="1400" dirty="0">
                <a:solidFill>
                  <a:srgbClr val="262626">
                    <a:lumMod val="75000"/>
                    <a:lumOff val="25000"/>
                  </a:srgbClr>
                </a:solidFill>
                <a:latin typeface="Calibri"/>
              </a:rPr>
              <a:t>- Jei projekto apimtyje bus perkama įranga – 1357,09 EUR su </a:t>
            </a:r>
            <a:r>
              <a:rPr lang="lt-LT" sz="1400" dirty="0" smtClean="0">
                <a:solidFill>
                  <a:srgbClr val="262626">
                    <a:lumMod val="75000"/>
                    <a:lumOff val="25000"/>
                  </a:srgbClr>
                </a:solidFill>
                <a:latin typeface="Calibri"/>
              </a:rPr>
              <a:t>PVM</a:t>
            </a:r>
            <a:endParaRPr lang="lt-LT" sz="1400" dirty="0">
              <a:solidFill>
                <a:srgbClr val="262626">
                  <a:lumMod val="75000"/>
                  <a:lumOff val="25000"/>
                </a:srgbClr>
              </a:solidFill>
              <a:latin typeface="Calibri"/>
            </a:endParaRPr>
          </a:p>
        </p:txBody>
      </p:sp>
      <p:sp>
        <p:nvSpPr>
          <p:cNvPr id="21" name="Rectangle 20"/>
          <p:cNvSpPr/>
          <p:nvPr/>
        </p:nvSpPr>
        <p:spPr>
          <a:xfrm>
            <a:off x="7381756" y="4636201"/>
            <a:ext cx="2869497" cy="892552"/>
          </a:xfrm>
          <a:prstGeom prst="rect">
            <a:avLst/>
          </a:prstGeom>
        </p:spPr>
        <p:txBody>
          <a:bodyPr wrap="square" lIns="0" tIns="0" rIns="0" bIns="0">
            <a:spAutoFit/>
          </a:bodyPr>
          <a:lstStyle/>
          <a:p>
            <a:pPr defTabSz="1219170"/>
            <a:r>
              <a:rPr lang="lt-LT" sz="1600" b="1" dirty="0">
                <a:solidFill>
                  <a:srgbClr val="262626">
                    <a:lumMod val="75000"/>
                    <a:lumOff val="25000"/>
                  </a:srgbClr>
                </a:solidFill>
                <a:latin typeface="Calibri"/>
              </a:rPr>
              <a:t>PRIVALOMA 7 PROC.</a:t>
            </a:r>
            <a:r>
              <a:rPr lang="en-US" sz="1600" b="1" dirty="0">
                <a:solidFill>
                  <a:srgbClr val="262626">
                    <a:lumMod val="75000"/>
                    <a:lumOff val="25000"/>
                  </a:srgbClr>
                </a:solidFill>
                <a:latin typeface="Calibri"/>
              </a:rPr>
              <a:t/>
            </a:r>
            <a:br>
              <a:rPr lang="en-US" sz="1600" b="1" dirty="0">
                <a:solidFill>
                  <a:srgbClr val="262626">
                    <a:lumMod val="75000"/>
                    <a:lumOff val="25000"/>
                  </a:srgbClr>
                </a:solidFill>
                <a:latin typeface="Calibri"/>
              </a:rPr>
            </a:br>
            <a:r>
              <a:rPr lang="lt-LT" sz="1400" dirty="0">
                <a:solidFill>
                  <a:srgbClr val="262626">
                    <a:lumMod val="75000"/>
                    <a:lumOff val="25000"/>
                  </a:srgbClr>
                </a:solidFill>
                <a:latin typeface="Calibri"/>
              </a:rPr>
              <a:t>Arba nesirinkti visai. </a:t>
            </a:r>
          </a:p>
          <a:p>
            <a:pPr defTabSz="1219170"/>
            <a:r>
              <a:rPr lang="lt-LT" sz="1400" dirty="0">
                <a:solidFill>
                  <a:srgbClr val="262626">
                    <a:lumMod val="75000"/>
                    <a:lumOff val="25000"/>
                  </a:srgbClr>
                </a:solidFill>
                <a:latin typeface="Calibri"/>
              </a:rPr>
              <a:t>Projekto įgyvendinimo metu nekeičiama. </a:t>
            </a:r>
            <a:endParaRPr lang="en-US" sz="1400" dirty="0">
              <a:solidFill>
                <a:srgbClr val="262626">
                  <a:lumMod val="75000"/>
                  <a:lumOff val="25000"/>
                </a:srgbClr>
              </a:solidFill>
              <a:latin typeface="Calibri"/>
            </a:endParaRPr>
          </a:p>
        </p:txBody>
      </p:sp>
      <p:sp>
        <p:nvSpPr>
          <p:cNvPr id="22" name="Rectangle 21"/>
          <p:cNvSpPr/>
          <p:nvPr/>
        </p:nvSpPr>
        <p:spPr>
          <a:xfrm>
            <a:off x="8350491" y="2439680"/>
            <a:ext cx="3315327" cy="677108"/>
          </a:xfrm>
          <a:prstGeom prst="rect">
            <a:avLst/>
          </a:prstGeom>
        </p:spPr>
        <p:txBody>
          <a:bodyPr wrap="square" lIns="0" tIns="0" rIns="0" bIns="0">
            <a:spAutoFit/>
          </a:bodyPr>
          <a:lstStyle/>
          <a:p>
            <a:pPr defTabSz="1219170"/>
            <a:r>
              <a:rPr lang="lt-LT" sz="1600" b="1" dirty="0">
                <a:solidFill>
                  <a:srgbClr val="262626">
                    <a:lumMod val="75000"/>
                    <a:lumOff val="25000"/>
                  </a:srgbClr>
                </a:solidFill>
                <a:latin typeface="Calibri"/>
              </a:rPr>
              <a:t>PRIVALOMA, JEI YRA </a:t>
            </a:r>
            <a:r>
              <a:rPr lang="lt-LT" sz="1600" b="1" dirty="0" smtClean="0">
                <a:solidFill>
                  <a:srgbClr val="262626">
                    <a:lumMod val="75000"/>
                    <a:lumOff val="25000"/>
                  </a:srgbClr>
                </a:solidFill>
                <a:latin typeface="Calibri"/>
              </a:rPr>
              <a:t>Darbo užmokestis</a:t>
            </a:r>
            <a:r>
              <a:rPr lang="en-US" sz="1600" b="1" dirty="0">
                <a:solidFill>
                  <a:srgbClr val="262626">
                    <a:lumMod val="75000"/>
                    <a:lumOff val="25000"/>
                  </a:srgbClr>
                </a:solidFill>
                <a:latin typeface="Calibri"/>
              </a:rPr>
              <a:t/>
            </a:r>
            <a:br>
              <a:rPr lang="en-US" sz="1600" b="1" dirty="0">
                <a:solidFill>
                  <a:srgbClr val="262626">
                    <a:lumMod val="75000"/>
                    <a:lumOff val="25000"/>
                  </a:srgbClr>
                </a:solidFill>
                <a:latin typeface="Calibri"/>
              </a:rPr>
            </a:br>
            <a:r>
              <a:rPr lang="lt-LT" sz="1400" dirty="0">
                <a:solidFill>
                  <a:srgbClr val="262626">
                    <a:lumMod val="75000"/>
                    <a:lumOff val="25000"/>
                  </a:srgbClr>
                </a:solidFill>
                <a:latin typeface="Calibri"/>
              </a:rPr>
              <a:t>Jei projekte numatomas DU, pasirinkti reikalingą fiksuotą normą.</a:t>
            </a:r>
            <a:endParaRPr lang="en-US" sz="1400" dirty="0">
              <a:solidFill>
                <a:srgbClr val="262626">
                  <a:lumMod val="75000"/>
                  <a:lumOff val="25000"/>
                </a:srgbClr>
              </a:solidFill>
              <a:latin typeface="Calibri"/>
            </a:endParaRPr>
          </a:p>
        </p:txBody>
      </p:sp>
      <p:sp>
        <p:nvSpPr>
          <p:cNvPr id="14" name="TextBox 13"/>
          <p:cNvSpPr txBox="1"/>
          <p:nvPr/>
        </p:nvSpPr>
        <p:spPr>
          <a:xfrm>
            <a:off x="1983180" y="6164203"/>
            <a:ext cx="7837713" cy="369332"/>
          </a:xfrm>
          <a:prstGeom prst="rect">
            <a:avLst/>
          </a:prstGeom>
          <a:noFill/>
        </p:spPr>
        <p:txBody>
          <a:bodyPr wrap="square" rtlCol="0">
            <a:spAutoFit/>
          </a:bodyPr>
          <a:lstStyle/>
          <a:p>
            <a:r>
              <a:rPr lang="lt-LT" dirty="0"/>
              <a:t>https://www.esf.lt/lt/dokumentai-ir-leidiniai/metodines-pagalbos-centras/803</a:t>
            </a:r>
          </a:p>
        </p:txBody>
      </p:sp>
      <p:sp>
        <p:nvSpPr>
          <p:cNvPr id="23" name="Rounded Rectangle 22"/>
          <p:cNvSpPr/>
          <p:nvPr/>
        </p:nvSpPr>
        <p:spPr>
          <a:xfrm>
            <a:off x="1983180" y="6164203"/>
            <a:ext cx="7564581" cy="36933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7299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5" grpId="0"/>
      <p:bldP spid="17" grpId="0"/>
      <p:bldP spid="18"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8431A9-0C39-19D7-8949-58AFC8AB6700}"/>
              </a:ext>
            </a:extLst>
          </p:cNvPr>
          <p:cNvPicPr>
            <a:picLocks noChangeAspect="1"/>
          </p:cNvPicPr>
          <p:nvPr/>
        </p:nvPicPr>
        <p:blipFill>
          <a:blip r:embed="rId2"/>
          <a:stretch>
            <a:fillRect/>
          </a:stretch>
        </p:blipFill>
        <p:spPr>
          <a:xfrm>
            <a:off x="963809" y="1677154"/>
            <a:ext cx="7501191" cy="3503691"/>
          </a:xfrm>
          <a:prstGeom prst="rect">
            <a:avLst/>
          </a:prstGeom>
        </p:spPr>
      </p:pic>
      <p:grpSp>
        <p:nvGrpSpPr>
          <p:cNvPr id="18" name="Group 17"/>
          <p:cNvGrpSpPr/>
          <p:nvPr/>
        </p:nvGrpSpPr>
        <p:grpSpPr>
          <a:xfrm>
            <a:off x="7896918" y="425742"/>
            <a:ext cx="2421801" cy="930533"/>
            <a:chOff x="8978900" y="524531"/>
            <a:chExt cx="1447800" cy="1193800"/>
          </a:xfrm>
        </p:grpSpPr>
        <p:sp>
          <p:nvSpPr>
            <p:cNvPr id="22" name="Line Callout 2 21"/>
            <p:cNvSpPr/>
            <p:nvPr/>
          </p:nvSpPr>
          <p:spPr>
            <a:xfrm>
              <a:off x="8978900" y="524531"/>
              <a:ext cx="1447800" cy="1193800"/>
            </a:xfrm>
            <a:prstGeom prst="borderCallout2">
              <a:avLst>
                <a:gd name="adj1" fmla="val 18750"/>
                <a:gd name="adj2" fmla="val -8333"/>
                <a:gd name="adj3" fmla="val 54235"/>
                <a:gd name="adj4" fmla="val -105291"/>
                <a:gd name="adj5" fmla="val 216923"/>
                <a:gd name="adj6" fmla="val -12965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
          <p:nvSpPr>
            <p:cNvPr id="23" name="TextBox 22"/>
            <p:cNvSpPr txBox="1"/>
            <p:nvPr/>
          </p:nvSpPr>
          <p:spPr>
            <a:xfrm>
              <a:off x="9016951" y="524531"/>
              <a:ext cx="1345586" cy="1066103"/>
            </a:xfrm>
            <a:prstGeom prst="rect">
              <a:avLst/>
            </a:prstGeom>
            <a:noFill/>
          </p:spPr>
          <p:txBody>
            <a:bodyPr wrap="square" rtlCol="0">
              <a:spAutoFit/>
            </a:bodyPr>
            <a:lstStyle/>
            <a:p>
              <a:r>
                <a:rPr lang="lt-LT" sz="1200" dirty="0">
                  <a:solidFill>
                    <a:srgbClr val="0070C0"/>
                  </a:solidFill>
                </a:rPr>
                <a:t>Viskas arba nieko. </a:t>
              </a:r>
            </a:p>
            <a:p>
              <a:r>
                <a:rPr lang="lt-LT" sz="1200" dirty="0">
                  <a:solidFill>
                    <a:srgbClr val="0070C0"/>
                  </a:solidFill>
                </a:rPr>
                <a:t>PFSA numatyti 7 proc., todėl galima rinktis 7 proc. arba 0 proc.</a:t>
              </a:r>
            </a:p>
            <a:p>
              <a:r>
                <a:rPr lang="lt-LT" sz="1200" dirty="0">
                  <a:solidFill>
                    <a:srgbClr val="0070C0"/>
                  </a:solidFill>
                </a:rPr>
                <a:t>Nurodoma su PVM </a:t>
              </a:r>
            </a:p>
          </p:txBody>
        </p:sp>
      </p:grpSp>
      <p:sp>
        <p:nvSpPr>
          <p:cNvPr id="27" name="Title 61">
            <a:extLst>
              <a:ext uri="{FF2B5EF4-FFF2-40B4-BE49-F238E27FC236}">
                <a16:creationId xmlns:a16="http://schemas.microsoft.com/office/drawing/2014/main" id="{C2738C8D-D443-8CA5-F898-CA4F8D70096A}"/>
              </a:ext>
            </a:extLst>
          </p:cNvPr>
          <p:cNvSpPr txBox="1">
            <a:spLocks/>
          </p:cNvSpPr>
          <p:nvPr/>
        </p:nvSpPr>
        <p:spPr>
          <a:xfrm>
            <a:off x="529165" y="31151"/>
            <a:ext cx="8277225" cy="47136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r>
              <a:rPr lang="lt-LT" sz="2800" b="1" dirty="0">
                <a:solidFill>
                  <a:srgbClr val="262626">
                    <a:lumMod val="50000"/>
                    <a:lumOff val="50000"/>
                  </a:srgbClr>
                </a:solidFill>
              </a:rPr>
              <a:t>PĮP pildymas. III skyrius</a:t>
            </a:r>
            <a:endParaRPr lang="en-US" sz="2800" b="1" dirty="0">
              <a:solidFill>
                <a:srgbClr val="1AA4BE"/>
              </a:solidFill>
              <a:latin typeface="Calibri"/>
              <a:ea typeface="+mn-ea"/>
              <a:cs typeface="+mn-cs"/>
            </a:endParaRPr>
          </a:p>
        </p:txBody>
      </p:sp>
      <p:sp>
        <p:nvSpPr>
          <p:cNvPr id="31" name="Text Placeholder 1"/>
          <p:cNvSpPr>
            <a:spLocks noGrp="1"/>
          </p:cNvSpPr>
          <p:nvPr>
            <p:ph type="body" sz="half" idx="2"/>
          </p:nvPr>
        </p:nvSpPr>
        <p:spPr>
          <a:xfrm>
            <a:off x="529165" y="505854"/>
            <a:ext cx="6108702" cy="264613"/>
          </a:xfrm>
        </p:spPr>
        <p:txBody>
          <a:bodyPr/>
          <a:lstStyle/>
          <a:p>
            <a:r>
              <a:rPr lang="lt-LT" sz="1800" dirty="0"/>
              <a:t>3.1  Projekto matrica</a:t>
            </a:r>
            <a:endParaRPr lang="en-US" sz="1800" dirty="0"/>
          </a:p>
        </p:txBody>
      </p:sp>
      <p:sp>
        <p:nvSpPr>
          <p:cNvPr id="8" name="TextBox 7">
            <a:extLst>
              <a:ext uri="{FF2B5EF4-FFF2-40B4-BE49-F238E27FC236}">
                <a16:creationId xmlns:a16="http://schemas.microsoft.com/office/drawing/2014/main" id="{3719D090-F840-90F6-D5EB-0173862E2B97}"/>
              </a:ext>
            </a:extLst>
          </p:cNvPr>
          <p:cNvSpPr txBox="1"/>
          <p:nvPr/>
        </p:nvSpPr>
        <p:spPr>
          <a:xfrm>
            <a:off x="1161718" y="1142651"/>
            <a:ext cx="2421798"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lt-LT" sz="1200" dirty="0">
                <a:solidFill>
                  <a:srgbClr val="0070C0"/>
                </a:solidFill>
              </a:rPr>
              <a:t>7 proc. skaičiuojami nuo tiesioginių + matomumo išlaidų sumų</a:t>
            </a:r>
          </a:p>
        </p:txBody>
      </p:sp>
      <p:grpSp>
        <p:nvGrpSpPr>
          <p:cNvPr id="9" name="Group 8">
            <a:extLst>
              <a:ext uri="{FF2B5EF4-FFF2-40B4-BE49-F238E27FC236}">
                <a16:creationId xmlns:a16="http://schemas.microsoft.com/office/drawing/2014/main" id="{8F7C346F-1D4C-0B2B-E7FB-930583E9E049}"/>
              </a:ext>
            </a:extLst>
          </p:cNvPr>
          <p:cNvGrpSpPr/>
          <p:nvPr/>
        </p:nvGrpSpPr>
        <p:grpSpPr>
          <a:xfrm>
            <a:off x="9273540" y="4789600"/>
            <a:ext cx="1875701" cy="1146105"/>
            <a:chOff x="8372277" y="-803893"/>
            <a:chExt cx="1447800" cy="1209685"/>
          </a:xfrm>
        </p:grpSpPr>
        <p:sp>
          <p:nvSpPr>
            <p:cNvPr id="10" name="Line Callout 2 21">
              <a:extLst>
                <a:ext uri="{FF2B5EF4-FFF2-40B4-BE49-F238E27FC236}">
                  <a16:creationId xmlns:a16="http://schemas.microsoft.com/office/drawing/2014/main" id="{9E522170-F69F-1418-4052-674D5634C816}"/>
                </a:ext>
              </a:extLst>
            </p:cNvPr>
            <p:cNvSpPr/>
            <p:nvPr/>
          </p:nvSpPr>
          <p:spPr>
            <a:xfrm>
              <a:off x="8372277" y="-803893"/>
              <a:ext cx="1447800" cy="1193800"/>
            </a:xfrm>
            <a:prstGeom prst="borderCallout2">
              <a:avLst>
                <a:gd name="adj1" fmla="val 54216"/>
                <a:gd name="adj2" fmla="val -4138"/>
                <a:gd name="adj3" fmla="val 54105"/>
                <a:gd name="adj4" fmla="val -95851"/>
                <a:gd name="adj5" fmla="val 13862"/>
                <a:gd name="adj6" fmla="val -95563"/>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
          <p:nvSpPr>
            <p:cNvPr id="11" name="TextBox 10">
              <a:extLst>
                <a:ext uri="{FF2B5EF4-FFF2-40B4-BE49-F238E27FC236}">
                  <a16:creationId xmlns:a16="http://schemas.microsoft.com/office/drawing/2014/main" id="{92383808-9E64-8297-68BB-72D00AFC3E73}"/>
                </a:ext>
              </a:extLst>
            </p:cNvPr>
            <p:cNvSpPr txBox="1"/>
            <p:nvPr/>
          </p:nvSpPr>
          <p:spPr>
            <a:xfrm>
              <a:off x="8447822" y="-702351"/>
              <a:ext cx="1345586" cy="1108143"/>
            </a:xfrm>
            <a:prstGeom prst="rect">
              <a:avLst/>
            </a:prstGeom>
            <a:noFill/>
          </p:spPr>
          <p:txBody>
            <a:bodyPr wrap="square" rtlCol="0">
              <a:spAutoFit/>
            </a:bodyPr>
            <a:lstStyle/>
            <a:p>
              <a:r>
                <a:rPr lang="lt-LT" sz="1200" dirty="0">
                  <a:solidFill>
                    <a:srgbClr val="0070C0"/>
                  </a:solidFill>
                </a:rPr>
                <a:t>Šioje eilutėje nepamirškite supliusuoti tiesioginių išlaidų PVM kartu su netiesioginių išlaidų PVM</a:t>
              </a:r>
            </a:p>
          </p:txBody>
        </p:sp>
      </p:grpSp>
      <p:grpSp>
        <p:nvGrpSpPr>
          <p:cNvPr id="2" name="Group 1">
            <a:extLst>
              <a:ext uri="{FF2B5EF4-FFF2-40B4-BE49-F238E27FC236}">
                <a16:creationId xmlns:a16="http://schemas.microsoft.com/office/drawing/2014/main" id="{113C8B22-40C2-CE8D-2731-AFF9ECBE0916}"/>
              </a:ext>
            </a:extLst>
          </p:cNvPr>
          <p:cNvGrpSpPr/>
          <p:nvPr/>
        </p:nvGrpSpPr>
        <p:grpSpPr>
          <a:xfrm>
            <a:off x="9174690" y="2726811"/>
            <a:ext cx="2421801" cy="702188"/>
            <a:chOff x="9016951" y="396834"/>
            <a:chExt cx="1447800" cy="1262290"/>
          </a:xfrm>
        </p:grpSpPr>
        <p:sp>
          <p:nvSpPr>
            <p:cNvPr id="3" name="Line Callout 2 21">
              <a:extLst>
                <a:ext uri="{FF2B5EF4-FFF2-40B4-BE49-F238E27FC236}">
                  <a16:creationId xmlns:a16="http://schemas.microsoft.com/office/drawing/2014/main" id="{66C68B07-0F66-B541-FD03-EE7D95F49030}"/>
                </a:ext>
              </a:extLst>
            </p:cNvPr>
            <p:cNvSpPr/>
            <p:nvPr/>
          </p:nvSpPr>
          <p:spPr>
            <a:xfrm>
              <a:off x="9016951" y="396834"/>
              <a:ext cx="1447800" cy="1193800"/>
            </a:xfrm>
            <a:prstGeom prst="borderCallout2">
              <a:avLst>
                <a:gd name="adj1" fmla="val 35962"/>
                <a:gd name="adj2" fmla="val -7284"/>
                <a:gd name="adj3" fmla="val 37874"/>
                <a:gd name="adj4" fmla="val -17191"/>
                <a:gd name="adj5" fmla="val 40585"/>
                <a:gd name="adj6" fmla="val -6200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
          <p:nvSpPr>
            <p:cNvPr id="5" name="TextBox 4">
              <a:extLst>
                <a:ext uri="{FF2B5EF4-FFF2-40B4-BE49-F238E27FC236}">
                  <a16:creationId xmlns:a16="http://schemas.microsoft.com/office/drawing/2014/main" id="{6EEDE2CB-B8B5-C55E-5070-A3793F491CA6}"/>
                </a:ext>
              </a:extLst>
            </p:cNvPr>
            <p:cNvSpPr txBox="1"/>
            <p:nvPr/>
          </p:nvSpPr>
          <p:spPr>
            <a:xfrm>
              <a:off x="9028081" y="497245"/>
              <a:ext cx="1345586" cy="1161879"/>
            </a:xfrm>
            <a:prstGeom prst="rect">
              <a:avLst/>
            </a:prstGeom>
            <a:noFill/>
          </p:spPr>
          <p:txBody>
            <a:bodyPr wrap="square" rtlCol="0">
              <a:spAutoFit/>
            </a:bodyPr>
            <a:lstStyle/>
            <a:p>
              <a:r>
                <a:rPr lang="lt-LT" sz="1200" dirty="0">
                  <a:solidFill>
                    <a:srgbClr val="0070C0"/>
                  </a:solidFill>
                </a:rPr>
                <a:t>Būtinai nurodyti PVM dalį, apskaičiuojant </a:t>
              </a:r>
              <a:r>
                <a:rPr lang="lt-LT" sz="1200" dirty="0">
                  <a:solidFill>
                    <a:srgbClr val="FF0000"/>
                  </a:solidFill>
                </a:rPr>
                <a:t>7 proc. nuo visų tiesioginių išlaidų PVM sumos</a:t>
              </a:r>
            </a:p>
          </p:txBody>
        </p:sp>
      </p:grpSp>
      <p:grpSp>
        <p:nvGrpSpPr>
          <p:cNvPr id="4" name="Group 3">
            <a:extLst>
              <a:ext uri="{FF2B5EF4-FFF2-40B4-BE49-F238E27FC236}">
                <a16:creationId xmlns:a16="http://schemas.microsoft.com/office/drawing/2014/main" id="{25019F36-6A5D-5486-1ABB-B80E6907EF8B}"/>
              </a:ext>
            </a:extLst>
          </p:cNvPr>
          <p:cNvGrpSpPr/>
          <p:nvPr/>
        </p:nvGrpSpPr>
        <p:grpSpPr>
          <a:xfrm>
            <a:off x="2604390" y="5380796"/>
            <a:ext cx="1623456" cy="522192"/>
            <a:chOff x="8455120" y="-251301"/>
            <a:chExt cx="1447800" cy="1193800"/>
          </a:xfrm>
        </p:grpSpPr>
        <p:sp>
          <p:nvSpPr>
            <p:cNvPr id="7" name="Line Callout 2 21">
              <a:extLst>
                <a:ext uri="{FF2B5EF4-FFF2-40B4-BE49-F238E27FC236}">
                  <a16:creationId xmlns:a16="http://schemas.microsoft.com/office/drawing/2014/main" id="{954BFED2-827D-C02C-3C8F-993C1F25A5F4}"/>
                </a:ext>
              </a:extLst>
            </p:cNvPr>
            <p:cNvSpPr/>
            <p:nvPr/>
          </p:nvSpPr>
          <p:spPr>
            <a:xfrm>
              <a:off x="8455120" y="-251301"/>
              <a:ext cx="1447800" cy="1193800"/>
            </a:xfrm>
            <a:prstGeom prst="borderCallout2">
              <a:avLst>
                <a:gd name="adj1" fmla="val 54216"/>
                <a:gd name="adj2" fmla="val -4138"/>
                <a:gd name="adj3" fmla="val 54105"/>
                <a:gd name="adj4" fmla="val -95851"/>
                <a:gd name="adj5" fmla="val -133724"/>
                <a:gd name="adj6" fmla="val -95039"/>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
          <p:nvSpPr>
            <p:cNvPr id="12" name="TextBox 11">
              <a:extLst>
                <a:ext uri="{FF2B5EF4-FFF2-40B4-BE49-F238E27FC236}">
                  <a16:creationId xmlns:a16="http://schemas.microsoft.com/office/drawing/2014/main" id="{52F23357-0D5E-D87F-02CE-1A36B7DF71F2}"/>
                </a:ext>
              </a:extLst>
            </p:cNvPr>
            <p:cNvSpPr txBox="1"/>
            <p:nvPr/>
          </p:nvSpPr>
          <p:spPr>
            <a:xfrm>
              <a:off x="8506226" y="-182811"/>
              <a:ext cx="1396694" cy="757602"/>
            </a:xfrm>
            <a:prstGeom prst="rect">
              <a:avLst/>
            </a:prstGeom>
            <a:noFill/>
          </p:spPr>
          <p:txBody>
            <a:bodyPr wrap="square" rtlCol="0">
              <a:spAutoFit/>
            </a:bodyPr>
            <a:lstStyle/>
            <a:p>
              <a:r>
                <a:rPr lang="lt-LT" sz="1200" dirty="0">
                  <a:solidFill>
                    <a:srgbClr val="0070C0"/>
                  </a:solidFill>
                </a:rPr>
                <a:t>Nurodyti visas veiklas, kurioms teikiamas PĮP</a:t>
              </a:r>
            </a:p>
          </p:txBody>
        </p:sp>
      </p:grpSp>
    </p:spTree>
    <p:extLst>
      <p:ext uri="{BB962C8B-B14F-4D97-AF65-F5344CB8AC3E}">
        <p14:creationId xmlns:p14="http://schemas.microsoft.com/office/powerpoint/2010/main" val="3883021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68774" y="612672"/>
            <a:ext cx="5479159" cy="1755761"/>
          </a:xfrm>
          <a:prstGeom prst="rect">
            <a:avLst/>
          </a:prstGeom>
        </p:spPr>
      </p:pic>
      <p:pic>
        <p:nvPicPr>
          <p:cNvPr id="4" name="Picture 3"/>
          <p:cNvPicPr>
            <a:picLocks noChangeAspect="1"/>
          </p:cNvPicPr>
          <p:nvPr/>
        </p:nvPicPr>
        <p:blipFill>
          <a:blip r:embed="rId4"/>
          <a:stretch>
            <a:fillRect/>
          </a:stretch>
        </p:blipFill>
        <p:spPr>
          <a:xfrm>
            <a:off x="1268772" y="2366398"/>
            <a:ext cx="5411427" cy="1879801"/>
          </a:xfrm>
          <a:prstGeom prst="rect">
            <a:avLst/>
          </a:prstGeom>
        </p:spPr>
      </p:pic>
      <p:pic>
        <p:nvPicPr>
          <p:cNvPr id="5" name="Picture 4"/>
          <p:cNvPicPr>
            <a:picLocks noChangeAspect="1"/>
          </p:cNvPicPr>
          <p:nvPr/>
        </p:nvPicPr>
        <p:blipFill>
          <a:blip r:embed="rId5"/>
          <a:stretch>
            <a:fillRect/>
          </a:stretch>
        </p:blipFill>
        <p:spPr>
          <a:xfrm>
            <a:off x="1268772" y="4246199"/>
            <a:ext cx="5411428" cy="1880058"/>
          </a:xfrm>
          <a:prstGeom prst="rect">
            <a:avLst/>
          </a:prstGeom>
        </p:spPr>
      </p:pic>
      <p:sp>
        <p:nvSpPr>
          <p:cNvPr id="7" name="Left Arrow Callout 6"/>
          <p:cNvSpPr/>
          <p:nvPr/>
        </p:nvSpPr>
        <p:spPr>
          <a:xfrm>
            <a:off x="6900333" y="1083733"/>
            <a:ext cx="4394200" cy="4326467"/>
          </a:xfrm>
          <a:prstGeom prst="leftArrowCallou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TextBox 7"/>
          <p:cNvSpPr txBox="1"/>
          <p:nvPr/>
        </p:nvSpPr>
        <p:spPr>
          <a:xfrm>
            <a:off x="8682056" y="1598138"/>
            <a:ext cx="2370666" cy="3416320"/>
          </a:xfrm>
          <a:prstGeom prst="rect">
            <a:avLst/>
          </a:prstGeom>
          <a:noFill/>
        </p:spPr>
        <p:txBody>
          <a:bodyPr wrap="square" rtlCol="0">
            <a:spAutoFit/>
          </a:bodyPr>
          <a:lstStyle/>
          <a:p>
            <a:r>
              <a:rPr lang="lt-LT" dirty="0">
                <a:solidFill>
                  <a:srgbClr val="0070C0"/>
                </a:solidFill>
              </a:rPr>
              <a:t>Matrica </a:t>
            </a:r>
            <a:r>
              <a:rPr lang="lt-LT" dirty="0" smtClean="0">
                <a:solidFill>
                  <a:srgbClr val="0070C0"/>
                </a:solidFill>
              </a:rPr>
              <a:t>.</a:t>
            </a:r>
            <a:r>
              <a:rPr lang="lt-LT" dirty="0" err="1" smtClean="0">
                <a:solidFill>
                  <a:srgbClr val="0070C0"/>
                </a:solidFill>
              </a:rPr>
              <a:t>doc</a:t>
            </a:r>
            <a:r>
              <a:rPr lang="lt-LT" dirty="0" smtClean="0">
                <a:solidFill>
                  <a:srgbClr val="0070C0"/>
                </a:solidFill>
              </a:rPr>
              <a:t> formate </a:t>
            </a:r>
            <a:r>
              <a:rPr lang="lt-LT" dirty="0">
                <a:solidFill>
                  <a:srgbClr val="0070C0"/>
                </a:solidFill>
              </a:rPr>
              <a:t>pakankamai didelė ir sudėtinga.</a:t>
            </a:r>
          </a:p>
          <a:p>
            <a:r>
              <a:rPr lang="lt-LT" dirty="0">
                <a:solidFill>
                  <a:srgbClr val="0070C0"/>
                </a:solidFill>
              </a:rPr>
              <a:t>Siūlymas – matricą rengti kuo paprastesnę, o reikiamą informaciją (biudžetą, </a:t>
            </a:r>
            <a:r>
              <a:rPr lang="lt-LT" dirty="0" smtClean="0">
                <a:solidFill>
                  <a:srgbClr val="0070C0"/>
                </a:solidFill>
              </a:rPr>
              <a:t>DU </a:t>
            </a:r>
            <a:r>
              <a:rPr lang="lt-LT" dirty="0">
                <a:solidFill>
                  <a:srgbClr val="0070C0"/>
                </a:solidFill>
              </a:rPr>
              <a:t>išlaidų pagrindimą ir pan.) pateikti </a:t>
            </a:r>
            <a:r>
              <a:rPr lang="lt-LT" dirty="0" smtClean="0">
                <a:solidFill>
                  <a:srgbClr val="0070C0"/>
                </a:solidFill>
              </a:rPr>
              <a:t>PĮP prieduose, </a:t>
            </a:r>
            <a:r>
              <a:rPr lang="lt-LT" dirty="0">
                <a:solidFill>
                  <a:srgbClr val="0070C0"/>
                </a:solidFill>
              </a:rPr>
              <a:t>pačiame PĮP aiškiai nurodant, kur rasti detalesnę informaciją.</a:t>
            </a:r>
          </a:p>
        </p:txBody>
      </p:sp>
      <p:sp>
        <p:nvSpPr>
          <p:cNvPr id="24" name="Title 61">
            <a:extLst>
              <a:ext uri="{FF2B5EF4-FFF2-40B4-BE49-F238E27FC236}">
                <a16:creationId xmlns:a16="http://schemas.microsoft.com/office/drawing/2014/main" id="{C2738C8D-D443-8CA5-F898-CA4F8D70096A}"/>
              </a:ext>
            </a:extLst>
          </p:cNvPr>
          <p:cNvSpPr txBox="1">
            <a:spLocks/>
          </p:cNvSpPr>
          <p:nvPr/>
        </p:nvSpPr>
        <p:spPr>
          <a:xfrm>
            <a:off x="529165" y="31151"/>
            <a:ext cx="8277225" cy="47136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r>
              <a:rPr lang="lt-LT" sz="2800" b="1" dirty="0">
                <a:solidFill>
                  <a:srgbClr val="262626">
                    <a:lumMod val="50000"/>
                    <a:lumOff val="50000"/>
                  </a:srgbClr>
                </a:solidFill>
              </a:rPr>
              <a:t>PĮP pildymas. III skyrius</a:t>
            </a:r>
            <a:endParaRPr lang="en-US" sz="2800" b="1" dirty="0">
              <a:solidFill>
                <a:srgbClr val="1AA4BE"/>
              </a:solidFill>
              <a:latin typeface="Calibri"/>
              <a:ea typeface="+mn-ea"/>
              <a:cs typeface="+mn-cs"/>
            </a:endParaRPr>
          </a:p>
        </p:txBody>
      </p:sp>
      <p:sp>
        <p:nvSpPr>
          <p:cNvPr id="25" name="Text Placeholder 1"/>
          <p:cNvSpPr>
            <a:spLocks noGrp="1"/>
          </p:cNvSpPr>
          <p:nvPr>
            <p:ph type="body" sz="half" idx="2"/>
          </p:nvPr>
        </p:nvSpPr>
        <p:spPr>
          <a:xfrm>
            <a:off x="529165" y="505854"/>
            <a:ext cx="6108702" cy="264613"/>
          </a:xfrm>
        </p:spPr>
        <p:txBody>
          <a:bodyPr/>
          <a:lstStyle/>
          <a:p>
            <a:r>
              <a:rPr lang="lt-LT" sz="1800" dirty="0"/>
              <a:t>Išplėstinė matrica</a:t>
            </a:r>
            <a:endParaRPr lang="en-US" sz="1800" dirty="0"/>
          </a:p>
        </p:txBody>
      </p:sp>
    </p:spTree>
    <p:extLst>
      <p:ext uri="{BB962C8B-B14F-4D97-AF65-F5344CB8AC3E}">
        <p14:creationId xmlns:p14="http://schemas.microsoft.com/office/powerpoint/2010/main" val="2888638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42EB633B-A336-913E-98DF-1F3FF57D8717}"/>
              </a:ext>
            </a:extLst>
          </p:cNvPr>
          <p:cNvSpPr>
            <a:spLocks noGrp="1"/>
          </p:cNvSpPr>
          <p:nvPr>
            <p:ph type="body" sz="half" idx="15"/>
          </p:nvPr>
        </p:nvSpPr>
        <p:spPr>
          <a:xfrm>
            <a:off x="1605281" y="2143225"/>
            <a:ext cx="4165600" cy="434875"/>
          </a:xfrm>
        </p:spPr>
        <p:txBody>
          <a:bodyPr/>
          <a:lstStyle/>
          <a:p>
            <a:r>
              <a:rPr lang="lt-LT" dirty="0"/>
              <a:t>Prie projekto veiksmų / išlaidų tipo yra nurodyti požymiai</a:t>
            </a:r>
          </a:p>
        </p:txBody>
      </p:sp>
      <p:sp>
        <p:nvSpPr>
          <p:cNvPr id="25" name="Text Placeholder 24">
            <a:extLst>
              <a:ext uri="{FF2B5EF4-FFF2-40B4-BE49-F238E27FC236}">
                <a16:creationId xmlns:a16="http://schemas.microsoft.com/office/drawing/2014/main" id="{44BFCD63-4F03-4166-1861-500CD49F7A3A}"/>
              </a:ext>
            </a:extLst>
          </p:cNvPr>
          <p:cNvSpPr>
            <a:spLocks noGrp="1"/>
          </p:cNvSpPr>
          <p:nvPr>
            <p:ph type="body" sz="half" idx="16"/>
          </p:nvPr>
        </p:nvSpPr>
        <p:spPr>
          <a:xfrm>
            <a:off x="1605281" y="2735775"/>
            <a:ext cx="4165600" cy="434875"/>
          </a:xfrm>
        </p:spPr>
        <p:txBody>
          <a:bodyPr/>
          <a:lstStyle/>
          <a:p>
            <a:r>
              <a:rPr lang="lt-LT" dirty="0"/>
              <a:t>Nurodykite teisingą veiklos (poveiklės) numerį</a:t>
            </a:r>
          </a:p>
          <a:p>
            <a:endParaRPr lang="lt-LT" dirty="0"/>
          </a:p>
        </p:txBody>
      </p:sp>
      <p:sp>
        <p:nvSpPr>
          <p:cNvPr id="26" name="Text Placeholder 25">
            <a:extLst>
              <a:ext uri="{FF2B5EF4-FFF2-40B4-BE49-F238E27FC236}">
                <a16:creationId xmlns:a16="http://schemas.microsoft.com/office/drawing/2014/main" id="{B1168AE6-6724-12FE-02D7-2C98085A9329}"/>
              </a:ext>
            </a:extLst>
          </p:cNvPr>
          <p:cNvSpPr>
            <a:spLocks noGrp="1"/>
          </p:cNvSpPr>
          <p:nvPr>
            <p:ph type="body" sz="half" idx="17"/>
          </p:nvPr>
        </p:nvSpPr>
        <p:spPr>
          <a:xfrm>
            <a:off x="1605281" y="3267075"/>
            <a:ext cx="4165600" cy="415925"/>
          </a:xfrm>
        </p:spPr>
        <p:txBody>
          <a:bodyPr/>
          <a:lstStyle/>
          <a:p>
            <a:r>
              <a:rPr lang="lt-LT" dirty="0"/>
              <a:t>Dalis „Regionai/TPF“ netaikoma EGADP projektams</a:t>
            </a:r>
          </a:p>
        </p:txBody>
      </p:sp>
      <p:sp>
        <p:nvSpPr>
          <p:cNvPr id="27" name="Text Placeholder 26">
            <a:extLst>
              <a:ext uri="{FF2B5EF4-FFF2-40B4-BE49-F238E27FC236}">
                <a16:creationId xmlns:a16="http://schemas.microsoft.com/office/drawing/2014/main" id="{0352F800-B3BF-014C-070A-ED418D2C745C}"/>
              </a:ext>
            </a:extLst>
          </p:cNvPr>
          <p:cNvSpPr>
            <a:spLocks noGrp="1"/>
          </p:cNvSpPr>
          <p:nvPr>
            <p:ph type="body" sz="half" idx="18"/>
          </p:nvPr>
        </p:nvSpPr>
        <p:spPr/>
        <p:txBody>
          <a:bodyPr/>
          <a:lstStyle/>
          <a:p>
            <a:r>
              <a:rPr lang="lt-LT" dirty="0"/>
              <a:t> „Regionas“ nurodoma „Netaikoma“</a:t>
            </a:r>
          </a:p>
        </p:txBody>
      </p:sp>
      <p:sp>
        <p:nvSpPr>
          <p:cNvPr id="28" name="Text Placeholder 27">
            <a:extLst>
              <a:ext uri="{FF2B5EF4-FFF2-40B4-BE49-F238E27FC236}">
                <a16:creationId xmlns:a16="http://schemas.microsoft.com/office/drawing/2014/main" id="{CF18A106-40E6-763C-3140-BEAB065B3C7B}"/>
              </a:ext>
            </a:extLst>
          </p:cNvPr>
          <p:cNvSpPr>
            <a:spLocks noGrp="1"/>
          </p:cNvSpPr>
          <p:nvPr>
            <p:ph type="body" sz="half" idx="19"/>
          </p:nvPr>
        </p:nvSpPr>
        <p:spPr>
          <a:xfrm>
            <a:off x="6985000" y="5198049"/>
            <a:ext cx="4165600" cy="434875"/>
          </a:xfrm>
        </p:spPr>
        <p:txBody>
          <a:bodyPr/>
          <a:lstStyle/>
          <a:p>
            <a:r>
              <a:rPr lang="lt-LT" dirty="0"/>
              <a:t>Apskritis  ir savivaldybė – konkreti, kur bus vykdomos projekto veiklos (statomi/rekonstruojami pastatai)</a:t>
            </a:r>
          </a:p>
        </p:txBody>
      </p:sp>
      <p:sp>
        <p:nvSpPr>
          <p:cNvPr id="29" name="Text Placeholder 28">
            <a:extLst>
              <a:ext uri="{FF2B5EF4-FFF2-40B4-BE49-F238E27FC236}">
                <a16:creationId xmlns:a16="http://schemas.microsoft.com/office/drawing/2014/main" id="{654F23B8-4A7B-0C37-CEDF-C4CE5CB1CCF0}"/>
              </a:ext>
            </a:extLst>
          </p:cNvPr>
          <p:cNvSpPr>
            <a:spLocks noGrp="1"/>
          </p:cNvSpPr>
          <p:nvPr>
            <p:ph type="body" sz="half" idx="20"/>
          </p:nvPr>
        </p:nvSpPr>
        <p:spPr/>
        <p:txBody>
          <a:bodyPr/>
          <a:lstStyle/>
          <a:p>
            <a:r>
              <a:rPr lang="lt-LT" dirty="0"/>
              <a:t>3.4 punkte nurodykite kitas </a:t>
            </a:r>
            <a:r>
              <a:rPr lang="lt-LT" dirty="0" smtClean="0"/>
              <a:t>apskritis/savivaldybes</a:t>
            </a:r>
            <a:endParaRPr lang="lt-LT" dirty="0"/>
          </a:p>
        </p:txBody>
      </p:sp>
      <p:sp>
        <p:nvSpPr>
          <p:cNvPr id="30" name="Text Placeholder 29">
            <a:extLst>
              <a:ext uri="{FF2B5EF4-FFF2-40B4-BE49-F238E27FC236}">
                <a16:creationId xmlns:a16="http://schemas.microsoft.com/office/drawing/2014/main" id="{BB46615E-CC00-B488-1E55-101662541B25}"/>
              </a:ext>
            </a:extLst>
          </p:cNvPr>
          <p:cNvSpPr>
            <a:spLocks noGrp="1"/>
          </p:cNvSpPr>
          <p:nvPr>
            <p:ph type="body" sz="half" idx="21"/>
          </p:nvPr>
        </p:nvSpPr>
        <p:spPr/>
        <p:txBody>
          <a:bodyPr/>
          <a:lstStyle/>
          <a:p>
            <a:r>
              <a:rPr lang="lt-LT" dirty="0"/>
              <a:t>3.1.1 pildoma TIK jei:</a:t>
            </a:r>
          </a:p>
        </p:txBody>
      </p:sp>
      <p:sp>
        <p:nvSpPr>
          <p:cNvPr id="31" name="Text Placeholder 30">
            <a:extLst>
              <a:ext uri="{FF2B5EF4-FFF2-40B4-BE49-F238E27FC236}">
                <a16:creationId xmlns:a16="http://schemas.microsoft.com/office/drawing/2014/main" id="{F3EA4E47-AF08-D920-E32E-8F6BB66702B8}"/>
              </a:ext>
            </a:extLst>
          </p:cNvPr>
          <p:cNvSpPr>
            <a:spLocks noGrp="1"/>
          </p:cNvSpPr>
          <p:nvPr>
            <p:ph type="body" sz="half" idx="23"/>
          </p:nvPr>
        </p:nvSpPr>
        <p:spPr/>
        <p:txBody>
          <a:bodyPr/>
          <a:lstStyle/>
          <a:p>
            <a:r>
              <a:rPr lang="en-US" dirty="0"/>
              <a:t>3.3 ir 3.4 punkt</a:t>
            </a:r>
            <a:r>
              <a:rPr lang="lt-LT" dirty="0"/>
              <a:t>ų pildymas</a:t>
            </a:r>
          </a:p>
        </p:txBody>
      </p:sp>
      <p:sp>
        <p:nvSpPr>
          <p:cNvPr id="2" name="Picture Placeholder 1"/>
          <p:cNvSpPr>
            <a:spLocks noGrp="1"/>
          </p:cNvSpPr>
          <p:nvPr>
            <p:ph type="pic" sz="quarter" idx="10"/>
          </p:nvPr>
        </p:nvSpPr>
        <p:spPr/>
      </p:sp>
      <p:pic>
        <p:nvPicPr>
          <p:cNvPr id="4" name="Picture 3"/>
          <p:cNvPicPr>
            <a:picLocks noChangeAspect="1"/>
          </p:cNvPicPr>
          <p:nvPr/>
        </p:nvPicPr>
        <p:blipFill>
          <a:blip r:embed="rId3"/>
          <a:stretch>
            <a:fillRect/>
          </a:stretch>
        </p:blipFill>
        <p:spPr>
          <a:xfrm>
            <a:off x="6178021" y="1560674"/>
            <a:ext cx="5185745" cy="2329903"/>
          </a:xfrm>
          <a:prstGeom prst="rect">
            <a:avLst/>
          </a:prstGeom>
        </p:spPr>
      </p:pic>
      <p:sp>
        <p:nvSpPr>
          <p:cNvPr id="5" name="Picture Placeholder 4"/>
          <p:cNvSpPr>
            <a:spLocks noGrp="1"/>
          </p:cNvSpPr>
          <p:nvPr>
            <p:ph type="pic" sz="quarter" idx="11"/>
          </p:nvPr>
        </p:nvSpPr>
        <p:spPr/>
      </p:sp>
      <p:pic>
        <p:nvPicPr>
          <p:cNvPr id="9" name="Picture 8"/>
          <p:cNvPicPr>
            <a:picLocks noChangeAspect="1"/>
          </p:cNvPicPr>
          <p:nvPr/>
        </p:nvPicPr>
        <p:blipFill>
          <a:blip r:embed="rId4"/>
          <a:stretch>
            <a:fillRect/>
          </a:stretch>
        </p:blipFill>
        <p:spPr>
          <a:xfrm>
            <a:off x="849301" y="4154287"/>
            <a:ext cx="5069838" cy="2309604"/>
          </a:xfrm>
          <a:prstGeom prst="rect">
            <a:avLst/>
          </a:prstGeom>
        </p:spPr>
      </p:pic>
      <p:sp>
        <p:nvSpPr>
          <p:cNvPr id="22" name="Title 61">
            <a:extLst>
              <a:ext uri="{FF2B5EF4-FFF2-40B4-BE49-F238E27FC236}">
                <a16:creationId xmlns:a16="http://schemas.microsoft.com/office/drawing/2014/main" id="{C2738C8D-D443-8CA5-F898-CA4F8D70096A}"/>
              </a:ext>
            </a:extLst>
          </p:cNvPr>
          <p:cNvSpPr txBox="1">
            <a:spLocks/>
          </p:cNvSpPr>
          <p:nvPr/>
        </p:nvSpPr>
        <p:spPr>
          <a:xfrm>
            <a:off x="529165" y="31151"/>
            <a:ext cx="8277225" cy="47136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r>
              <a:rPr lang="lt-LT" sz="2800" b="1" dirty="0">
                <a:solidFill>
                  <a:srgbClr val="262626">
                    <a:lumMod val="50000"/>
                    <a:lumOff val="50000"/>
                  </a:srgbClr>
                </a:solidFill>
              </a:rPr>
              <a:t>PĮP pildymas. III skyrius</a:t>
            </a:r>
            <a:endParaRPr lang="en-US" sz="2800" b="1" dirty="0">
              <a:solidFill>
                <a:srgbClr val="1AA4BE"/>
              </a:solidFill>
              <a:latin typeface="Calibri"/>
              <a:ea typeface="+mn-ea"/>
              <a:cs typeface="+mn-cs"/>
            </a:endParaRPr>
          </a:p>
        </p:txBody>
      </p:sp>
      <p:sp>
        <p:nvSpPr>
          <p:cNvPr id="23" name="Text Placeholder 1"/>
          <p:cNvSpPr>
            <a:spLocks noGrp="1"/>
          </p:cNvSpPr>
          <p:nvPr>
            <p:ph type="body" sz="half" idx="2"/>
          </p:nvPr>
        </p:nvSpPr>
        <p:spPr>
          <a:xfrm>
            <a:off x="529165" y="505854"/>
            <a:ext cx="6108702" cy="264613"/>
          </a:xfrm>
        </p:spPr>
        <p:txBody>
          <a:bodyPr/>
          <a:lstStyle/>
          <a:p>
            <a:pPr algn="l"/>
            <a:r>
              <a:rPr lang="lt-LT" sz="1800" dirty="0"/>
              <a:t>3.1 ir 3.3 Teritorija</a:t>
            </a:r>
            <a:endParaRPr lang="en-US" sz="1800" dirty="0"/>
          </a:p>
        </p:txBody>
      </p:sp>
      <p:grpSp>
        <p:nvGrpSpPr>
          <p:cNvPr id="3" name="Group 2">
            <a:extLst>
              <a:ext uri="{FF2B5EF4-FFF2-40B4-BE49-F238E27FC236}">
                <a16:creationId xmlns:a16="http://schemas.microsoft.com/office/drawing/2014/main" id="{F1A34758-C2AD-303A-8A85-CD0085715C6E}"/>
              </a:ext>
            </a:extLst>
          </p:cNvPr>
          <p:cNvGrpSpPr/>
          <p:nvPr/>
        </p:nvGrpSpPr>
        <p:grpSpPr>
          <a:xfrm>
            <a:off x="8941965" y="253203"/>
            <a:ext cx="2513435" cy="1115020"/>
            <a:chOff x="8978900" y="524531"/>
            <a:chExt cx="1447800" cy="1303015"/>
          </a:xfrm>
        </p:grpSpPr>
        <p:sp>
          <p:nvSpPr>
            <p:cNvPr id="6" name="Line Callout 2 21">
              <a:extLst>
                <a:ext uri="{FF2B5EF4-FFF2-40B4-BE49-F238E27FC236}">
                  <a16:creationId xmlns:a16="http://schemas.microsoft.com/office/drawing/2014/main" id="{AE385597-28BE-18C0-7A97-87090260C323}"/>
                </a:ext>
              </a:extLst>
            </p:cNvPr>
            <p:cNvSpPr/>
            <p:nvPr/>
          </p:nvSpPr>
          <p:spPr>
            <a:xfrm>
              <a:off x="8978900" y="524531"/>
              <a:ext cx="1447800" cy="1193800"/>
            </a:xfrm>
            <a:prstGeom prst="borderCallout2">
              <a:avLst>
                <a:gd name="adj1" fmla="val 43614"/>
                <a:gd name="adj2" fmla="val -4796"/>
                <a:gd name="adj3" fmla="val 44681"/>
                <a:gd name="adj4" fmla="val -28728"/>
                <a:gd name="adj5" fmla="val 221869"/>
                <a:gd name="adj6" fmla="val -29833"/>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
          <p:nvSpPr>
            <p:cNvPr id="7" name="TextBox 6">
              <a:extLst>
                <a:ext uri="{FF2B5EF4-FFF2-40B4-BE49-F238E27FC236}">
                  <a16:creationId xmlns:a16="http://schemas.microsoft.com/office/drawing/2014/main" id="{FBE83050-6E34-6979-39C0-9FC99528D04B}"/>
                </a:ext>
              </a:extLst>
            </p:cNvPr>
            <p:cNvSpPr txBox="1"/>
            <p:nvPr/>
          </p:nvSpPr>
          <p:spPr>
            <a:xfrm>
              <a:off x="9016951" y="524531"/>
              <a:ext cx="1345586" cy="1303015"/>
            </a:xfrm>
            <a:prstGeom prst="rect">
              <a:avLst/>
            </a:prstGeom>
            <a:noFill/>
          </p:spPr>
          <p:txBody>
            <a:bodyPr wrap="square" rtlCol="0">
              <a:spAutoFit/>
            </a:bodyPr>
            <a:lstStyle/>
            <a:p>
              <a:r>
                <a:rPr lang="lt-LT" sz="1200" dirty="0">
                  <a:solidFill>
                    <a:srgbClr val="0070C0"/>
                  </a:solidFill>
                </a:rPr>
                <a:t>Atkreiptinas dėmesys, kad „Projektą vykdančio personalo išlaidos“ požymis žymimas tik jei nustatoma 15 ar 40 procentų fiksuotoji projekto išlaidų norma</a:t>
              </a:r>
            </a:p>
          </p:txBody>
        </p:sp>
      </p:grpSp>
    </p:spTree>
    <p:extLst>
      <p:ext uri="{BB962C8B-B14F-4D97-AF65-F5344CB8AC3E}">
        <p14:creationId xmlns:p14="http://schemas.microsoft.com/office/powerpoint/2010/main" val="2957761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7F893F-A19F-1A60-D046-F7587ED3963F}"/>
              </a:ext>
            </a:extLst>
          </p:cNvPr>
          <p:cNvPicPr>
            <a:picLocks noChangeAspect="1"/>
          </p:cNvPicPr>
          <p:nvPr/>
        </p:nvPicPr>
        <p:blipFill>
          <a:blip r:embed="rId3"/>
          <a:stretch>
            <a:fillRect/>
          </a:stretch>
        </p:blipFill>
        <p:spPr>
          <a:xfrm>
            <a:off x="1312862" y="803535"/>
            <a:ext cx="9566275" cy="4747106"/>
          </a:xfrm>
          <a:prstGeom prst="rect">
            <a:avLst/>
          </a:prstGeom>
        </p:spPr>
      </p:pic>
      <p:grpSp>
        <p:nvGrpSpPr>
          <p:cNvPr id="8" name="Group 7"/>
          <p:cNvGrpSpPr/>
          <p:nvPr/>
        </p:nvGrpSpPr>
        <p:grpSpPr>
          <a:xfrm flipH="1">
            <a:off x="990596" y="5972572"/>
            <a:ext cx="1616802" cy="541134"/>
            <a:chOff x="8978899" y="524531"/>
            <a:chExt cx="1437496" cy="3332450"/>
          </a:xfrm>
        </p:grpSpPr>
        <p:sp>
          <p:nvSpPr>
            <p:cNvPr id="9" name="Line Callout 2 8"/>
            <p:cNvSpPr/>
            <p:nvPr/>
          </p:nvSpPr>
          <p:spPr>
            <a:xfrm>
              <a:off x="8978899" y="524531"/>
              <a:ext cx="1437494" cy="3332450"/>
            </a:xfrm>
            <a:prstGeom prst="borderCallout2">
              <a:avLst>
                <a:gd name="adj1" fmla="val 18750"/>
                <a:gd name="adj2" fmla="val -8333"/>
                <a:gd name="adj3" fmla="val 18750"/>
                <a:gd name="adj4" fmla="val -16667"/>
                <a:gd name="adj5" fmla="val -97505"/>
                <a:gd name="adj6" fmla="val -17498"/>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
          <p:nvSpPr>
            <p:cNvPr id="10" name="TextBox 9"/>
            <p:cNvSpPr txBox="1"/>
            <p:nvPr/>
          </p:nvSpPr>
          <p:spPr>
            <a:xfrm>
              <a:off x="8978901" y="524531"/>
              <a:ext cx="1437494" cy="1595019"/>
            </a:xfrm>
            <a:prstGeom prst="rect">
              <a:avLst/>
            </a:prstGeom>
            <a:noFill/>
          </p:spPr>
          <p:txBody>
            <a:bodyPr wrap="square" rtlCol="0">
              <a:spAutoFit/>
            </a:bodyPr>
            <a:lstStyle/>
            <a:p>
              <a:r>
                <a:rPr lang="lt-LT" sz="1200" dirty="0">
                  <a:solidFill>
                    <a:srgbClr val="0070C0"/>
                  </a:solidFill>
                </a:rPr>
                <a:t>Bendras ES ir VB (PVM daliai) finansavimas</a:t>
              </a:r>
            </a:p>
            <a:p>
              <a:endParaRPr lang="lt-LT" sz="1200" dirty="0">
                <a:solidFill>
                  <a:srgbClr val="0070C0"/>
                </a:solidFill>
              </a:endParaRPr>
            </a:p>
          </p:txBody>
        </p:sp>
      </p:grpSp>
      <p:grpSp>
        <p:nvGrpSpPr>
          <p:cNvPr id="11" name="Group 10"/>
          <p:cNvGrpSpPr/>
          <p:nvPr/>
        </p:nvGrpSpPr>
        <p:grpSpPr>
          <a:xfrm flipH="1">
            <a:off x="3174420" y="5761606"/>
            <a:ext cx="1616801" cy="963065"/>
            <a:chOff x="8978900" y="524531"/>
            <a:chExt cx="1437495" cy="3332450"/>
          </a:xfrm>
        </p:grpSpPr>
        <p:sp>
          <p:nvSpPr>
            <p:cNvPr id="12" name="Line Callout 2 11"/>
            <p:cNvSpPr/>
            <p:nvPr/>
          </p:nvSpPr>
          <p:spPr>
            <a:xfrm>
              <a:off x="8978900" y="524531"/>
              <a:ext cx="1437494" cy="3332450"/>
            </a:xfrm>
            <a:prstGeom prst="borderCallout2">
              <a:avLst>
                <a:gd name="adj1" fmla="val 18750"/>
                <a:gd name="adj2" fmla="val -8333"/>
                <a:gd name="adj3" fmla="val 18750"/>
                <a:gd name="adj4" fmla="val -16667"/>
                <a:gd name="adj5" fmla="val -64230"/>
                <a:gd name="adj6" fmla="val -16974"/>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
          <p:nvSpPr>
            <p:cNvPr id="13" name="TextBox 12"/>
            <p:cNvSpPr txBox="1"/>
            <p:nvPr/>
          </p:nvSpPr>
          <p:spPr>
            <a:xfrm>
              <a:off x="8978901" y="524531"/>
              <a:ext cx="1437494" cy="2962178"/>
            </a:xfrm>
            <a:prstGeom prst="rect">
              <a:avLst/>
            </a:prstGeom>
            <a:noFill/>
          </p:spPr>
          <p:txBody>
            <a:bodyPr wrap="square" rtlCol="0">
              <a:spAutoFit/>
            </a:bodyPr>
            <a:lstStyle/>
            <a:p>
              <a:r>
                <a:rPr lang="lt-LT" sz="1200" dirty="0">
                  <a:solidFill>
                    <a:srgbClr val="0070C0"/>
                  </a:solidFill>
                </a:rPr>
                <a:t>Ne PVM, o jei būtų pareiškėjo nuosavas įnašas, kuris finansuojamas VB lėšomis</a:t>
              </a:r>
            </a:p>
            <a:p>
              <a:endParaRPr lang="lt-LT" sz="1200" dirty="0">
                <a:solidFill>
                  <a:srgbClr val="0070C0"/>
                </a:solidFill>
              </a:endParaRPr>
            </a:p>
          </p:txBody>
        </p:sp>
      </p:grpSp>
      <p:sp>
        <p:nvSpPr>
          <p:cNvPr id="18" name="Title 61">
            <a:extLst>
              <a:ext uri="{FF2B5EF4-FFF2-40B4-BE49-F238E27FC236}">
                <a16:creationId xmlns:a16="http://schemas.microsoft.com/office/drawing/2014/main" id="{C2738C8D-D443-8CA5-F898-CA4F8D70096A}"/>
              </a:ext>
            </a:extLst>
          </p:cNvPr>
          <p:cNvSpPr txBox="1">
            <a:spLocks/>
          </p:cNvSpPr>
          <p:nvPr/>
        </p:nvSpPr>
        <p:spPr>
          <a:xfrm>
            <a:off x="529165" y="31151"/>
            <a:ext cx="8277225" cy="47136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r>
              <a:rPr lang="lt-LT" sz="2800" b="1" dirty="0">
                <a:solidFill>
                  <a:srgbClr val="262626">
                    <a:lumMod val="50000"/>
                    <a:lumOff val="50000"/>
                  </a:srgbClr>
                </a:solidFill>
              </a:rPr>
              <a:t>PĮP pildymas. III skyrius</a:t>
            </a:r>
            <a:endParaRPr lang="en-US" sz="2800" b="1" dirty="0">
              <a:solidFill>
                <a:srgbClr val="1AA4BE"/>
              </a:solidFill>
              <a:latin typeface="Calibri"/>
              <a:ea typeface="+mn-ea"/>
              <a:cs typeface="+mn-cs"/>
            </a:endParaRPr>
          </a:p>
        </p:txBody>
      </p:sp>
      <p:sp>
        <p:nvSpPr>
          <p:cNvPr id="19" name="Text Placeholder 1"/>
          <p:cNvSpPr>
            <a:spLocks noGrp="1"/>
          </p:cNvSpPr>
          <p:nvPr>
            <p:ph type="body" sz="half" idx="2"/>
          </p:nvPr>
        </p:nvSpPr>
        <p:spPr>
          <a:xfrm>
            <a:off x="529165" y="505854"/>
            <a:ext cx="6108702" cy="264613"/>
          </a:xfrm>
        </p:spPr>
        <p:txBody>
          <a:bodyPr/>
          <a:lstStyle/>
          <a:p>
            <a:pPr algn="l"/>
            <a:r>
              <a:rPr lang="lt-LT" sz="1800" dirty="0"/>
              <a:t>3.2 Finansavimo šaltiniai</a:t>
            </a:r>
            <a:endParaRPr lang="en-US" sz="1800" dirty="0"/>
          </a:p>
        </p:txBody>
      </p:sp>
      <p:sp>
        <p:nvSpPr>
          <p:cNvPr id="3" name="Rectangle 2"/>
          <p:cNvSpPr/>
          <p:nvPr/>
        </p:nvSpPr>
        <p:spPr>
          <a:xfrm>
            <a:off x="1428678" y="3111500"/>
            <a:ext cx="2254321" cy="60649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4" name="Line Callout 2 8">
            <a:extLst>
              <a:ext uri="{FF2B5EF4-FFF2-40B4-BE49-F238E27FC236}">
                <a16:creationId xmlns:a16="http://schemas.microsoft.com/office/drawing/2014/main" id="{050EC6BC-B68F-9B19-76A8-1FCE83971DF5}"/>
              </a:ext>
            </a:extLst>
          </p:cNvPr>
          <p:cNvSpPr/>
          <p:nvPr/>
        </p:nvSpPr>
        <p:spPr>
          <a:xfrm flipH="1">
            <a:off x="4381498" y="1169268"/>
            <a:ext cx="5702302" cy="541134"/>
          </a:xfrm>
          <a:prstGeom prst="borderCallout2">
            <a:avLst>
              <a:gd name="adj1" fmla="val 96199"/>
              <a:gd name="adj2" fmla="val 55364"/>
              <a:gd name="adj3" fmla="val 673541"/>
              <a:gd name="adj4" fmla="val 55493"/>
              <a:gd name="adj5" fmla="val 876468"/>
              <a:gd name="adj6" fmla="val 55553"/>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
        <p:nvSpPr>
          <p:cNvPr id="26" name="Line Callout 2 8">
            <a:extLst>
              <a:ext uri="{FF2B5EF4-FFF2-40B4-BE49-F238E27FC236}">
                <a16:creationId xmlns:a16="http://schemas.microsoft.com/office/drawing/2014/main" id="{DD059AC5-A87F-7FCB-7D05-31F83D7173EC}"/>
              </a:ext>
            </a:extLst>
          </p:cNvPr>
          <p:cNvSpPr/>
          <p:nvPr/>
        </p:nvSpPr>
        <p:spPr>
          <a:xfrm flipH="1">
            <a:off x="7232648" y="5867720"/>
            <a:ext cx="3219451" cy="541134"/>
          </a:xfrm>
          <a:prstGeom prst="borderCallout2">
            <a:avLst>
              <a:gd name="adj1" fmla="val 16403"/>
              <a:gd name="adj2" fmla="val 103994"/>
              <a:gd name="adj3" fmla="val 18750"/>
              <a:gd name="adj4" fmla="val 109360"/>
              <a:gd name="adj5" fmla="val -57608"/>
              <a:gd name="adj6" fmla="val 109716"/>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
        <p:nvSpPr>
          <p:cNvPr id="28" name="TextBox 27">
            <a:extLst>
              <a:ext uri="{FF2B5EF4-FFF2-40B4-BE49-F238E27FC236}">
                <a16:creationId xmlns:a16="http://schemas.microsoft.com/office/drawing/2014/main" id="{CA81D191-CCCE-2718-BE52-44BFB6F36B60}"/>
              </a:ext>
            </a:extLst>
          </p:cNvPr>
          <p:cNvSpPr txBox="1"/>
          <p:nvPr/>
        </p:nvSpPr>
        <p:spPr>
          <a:xfrm>
            <a:off x="7232647" y="5851660"/>
            <a:ext cx="3346453" cy="646331"/>
          </a:xfrm>
          <a:prstGeom prst="rect">
            <a:avLst/>
          </a:prstGeom>
          <a:noFill/>
        </p:spPr>
        <p:txBody>
          <a:bodyPr wrap="square">
            <a:spAutoFit/>
          </a:bodyPr>
          <a:lstStyle/>
          <a:p>
            <a:r>
              <a:rPr lang="lt-LT" sz="1200" dirty="0">
                <a:solidFill>
                  <a:srgbClr val="0070C0"/>
                </a:solidFill>
              </a:rPr>
              <a:t>Atkreiptinas dėmesys, kad šios eilutės pildomos tik jei yra nuosavas įnašas! </a:t>
            </a:r>
          </a:p>
          <a:p>
            <a:endParaRPr lang="lt-LT" sz="1200" dirty="0">
              <a:solidFill>
                <a:srgbClr val="0070C0"/>
              </a:solidFill>
            </a:endParaRPr>
          </a:p>
        </p:txBody>
      </p:sp>
    </p:spTree>
    <p:extLst>
      <p:ext uri="{BB962C8B-B14F-4D97-AF65-F5344CB8AC3E}">
        <p14:creationId xmlns:p14="http://schemas.microsoft.com/office/powerpoint/2010/main" val="2685922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17090" y="678474"/>
            <a:ext cx="11157819" cy="231007"/>
          </a:xfrm>
        </p:spPr>
        <p:txBody>
          <a:bodyPr/>
          <a:lstStyle/>
          <a:p>
            <a:r>
              <a:rPr lang="lt-LT" sz="1800" dirty="0"/>
              <a:t>3.5 ir 3.6 Projekto komanda ir partneriai</a:t>
            </a:r>
            <a:endParaRPr lang="en-US" sz="1800" dirty="0"/>
          </a:p>
        </p:txBody>
      </p:sp>
      <p:grpSp>
        <p:nvGrpSpPr>
          <p:cNvPr id="8" name="Group 7"/>
          <p:cNvGrpSpPr/>
          <p:nvPr/>
        </p:nvGrpSpPr>
        <p:grpSpPr>
          <a:xfrm>
            <a:off x="4222751" y="1868253"/>
            <a:ext cx="3746499" cy="3525416"/>
            <a:chOff x="3325813" y="1666875"/>
            <a:chExt cx="2501900" cy="2354263"/>
          </a:xfrm>
        </p:grpSpPr>
        <p:sp>
          <p:nvSpPr>
            <p:cNvPr id="4" name="Freeform 7"/>
            <p:cNvSpPr>
              <a:spLocks/>
            </p:cNvSpPr>
            <p:nvPr/>
          </p:nvSpPr>
          <p:spPr bwMode="auto">
            <a:xfrm>
              <a:off x="4462463" y="2652713"/>
              <a:ext cx="1365250" cy="1368425"/>
            </a:xfrm>
            <a:custGeom>
              <a:avLst/>
              <a:gdLst/>
              <a:ahLst/>
              <a:cxnLst>
                <a:cxn ang="0">
                  <a:pos x="222" y="0"/>
                </a:cxn>
                <a:cxn ang="0">
                  <a:pos x="111" y="30"/>
                </a:cxn>
                <a:cxn ang="0">
                  <a:pos x="148" y="94"/>
                </a:cxn>
                <a:cxn ang="0">
                  <a:pos x="222" y="74"/>
                </a:cxn>
                <a:cxn ang="0">
                  <a:pos x="369" y="222"/>
                </a:cxn>
                <a:cxn ang="0">
                  <a:pos x="222" y="369"/>
                </a:cxn>
                <a:cxn ang="0">
                  <a:pos x="74" y="222"/>
                </a:cxn>
                <a:cxn ang="0">
                  <a:pos x="0" y="222"/>
                </a:cxn>
                <a:cxn ang="0">
                  <a:pos x="222" y="443"/>
                </a:cxn>
                <a:cxn ang="0">
                  <a:pos x="443" y="222"/>
                </a:cxn>
                <a:cxn ang="0">
                  <a:pos x="222" y="0"/>
                </a:cxn>
              </a:cxnLst>
              <a:rect l="0" t="0" r="r" b="b"/>
              <a:pathLst>
                <a:path w="443" h="443">
                  <a:moveTo>
                    <a:pt x="222" y="0"/>
                  </a:moveTo>
                  <a:cubicBezTo>
                    <a:pt x="181" y="0"/>
                    <a:pt x="143" y="11"/>
                    <a:pt x="111" y="30"/>
                  </a:cubicBezTo>
                  <a:cubicBezTo>
                    <a:pt x="148" y="94"/>
                    <a:pt x="148" y="94"/>
                    <a:pt x="148" y="94"/>
                  </a:cubicBezTo>
                  <a:cubicBezTo>
                    <a:pt x="170" y="82"/>
                    <a:pt x="195" y="74"/>
                    <a:pt x="222" y="74"/>
                  </a:cubicBezTo>
                  <a:cubicBezTo>
                    <a:pt x="303" y="74"/>
                    <a:pt x="369" y="140"/>
                    <a:pt x="369" y="222"/>
                  </a:cubicBezTo>
                  <a:cubicBezTo>
                    <a:pt x="369" y="303"/>
                    <a:pt x="303" y="369"/>
                    <a:pt x="222" y="369"/>
                  </a:cubicBezTo>
                  <a:cubicBezTo>
                    <a:pt x="140" y="369"/>
                    <a:pt x="74" y="303"/>
                    <a:pt x="74" y="222"/>
                  </a:cubicBezTo>
                  <a:cubicBezTo>
                    <a:pt x="0" y="222"/>
                    <a:pt x="0" y="222"/>
                    <a:pt x="0" y="222"/>
                  </a:cubicBezTo>
                  <a:cubicBezTo>
                    <a:pt x="0" y="344"/>
                    <a:pt x="99" y="443"/>
                    <a:pt x="222" y="443"/>
                  </a:cubicBezTo>
                  <a:cubicBezTo>
                    <a:pt x="344" y="443"/>
                    <a:pt x="443" y="344"/>
                    <a:pt x="443" y="222"/>
                  </a:cubicBezTo>
                  <a:cubicBezTo>
                    <a:pt x="443" y="100"/>
                    <a:pt x="344" y="0"/>
                    <a:pt x="22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5" name="Freeform 8"/>
            <p:cNvSpPr>
              <a:spLocks/>
            </p:cNvSpPr>
            <p:nvPr/>
          </p:nvSpPr>
          <p:spPr bwMode="auto">
            <a:xfrm>
              <a:off x="3325813" y="2652713"/>
              <a:ext cx="1365250" cy="1368425"/>
            </a:xfrm>
            <a:custGeom>
              <a:avLst/>
              <a:gdLst/>
              <a:ahLst/>
              <a:cxnLst>
                <a:cxn ang="0">
                  <a:pos x="222" y="369"/>
                </a:cxn>
                <a:cxn ang="0">
                  <a:pos x="74" y="222"/>
                </a:cxn>
                <a:cxn ang="0">
                  <a:pos x="222" y="74"/>
                </a:cxn>
                <a:cxn ang="0">
                  <a:pos x="286" y="89"/>
                </a:cxn>
                <a:cxn ang="0">
                  <a:pos x="326" y="27"/>
                </a:cxn>
                <a:cxn ang="0">
                  <a:pos x="222" y="0"/>
                </a:cxn>
                <a:cxn ang="0">
                  <a:pos x="0" y="222"/>
                </a:cxn>
                <a:cxn ang="0">
                  <a:pos x="222" y="443"/>
                </a:cxn>
                <a:cxn ang="0">
                  <a:pos x="443" y="222"/>
                </a:cxn>
                <a:cxn ang="0">
                  <a:pos x="369" y="222"/>
                </a:cxn>
                <a:cxn ang="0">
                  <a:pos x="222" y="369"/>
                </a:cxn>
              </a:cxnLst>
              <a:rect l="0" t="0" r="r" b="b"/>
              <a:pathLst>
                <a:path w="443" h="443">
                  <a:moveTo>
                    <a:pt x="222" y="369"/>
                  </a:moveTo>
                  <a:cubicBezTo>
                    <a:pt x="140" y="369"/>
                    <a:pt x="74" y="303"/>
                    <a:pt x="74" y="222"/>
                  </a:cubicBezTo>
                  <a:cubicBezTo>
                    <a:pt x="74" y="140"/>
                    <a:pt x="140" y="74"/>
                    <a:pt x="222" y="74"/>
                  </a:cubicBezTo>
                  <a:cubicBezTo>
                    <a:pt x="245" y="74"/>
                    <a:pt x="266" y="80"/>
                    <a:pt x="286" y="89"/>
                  </a:cubicBezTo>
                  <a:cubicBezTo>
                    <a:pt x="326" y="27"/>
                    <a:pt x="326" y="27"/>
                    <a:pt x="326" y="27"/>
                  </a:cubicBezTo>
                  <a:cubicBezTo>
                    <a:pt x="295" y="10"/>
                    <a:pt x="259" y="0"/>
                    <a:pt x="222" y="0"/>
                  </a:cubicBezTo>
                  <a:cubicBezTo>
                    <a:pt x="99" y="0"/>
                    <a:pt x="0" y="100"/>
                    <a:pt x="0" y="222"/>
                  </a:cubicBezTo>
                  <a:cubicBezTo>
                    <a:pt x="0" y="344"/>
                    <a:pt x="99" y="443"/>
                    <a:pt x="222" y="443"/>
                  </a:cubicBezTo>
                  <a:cubicBezTo>
                    <a:pt x="344" y="443"/>
                    <a:pt x="443" y="344"/>
                    <a:pt x="443" y="222"/>
                  </a:cubicBezTo>
                  <a:cubicBezTo>
                    <a:pt x="369" y="222"/>
                    <a:pt x="369" y="222"/>
                    <a:pt x="369" y="222"/>
                  </a:cubicBezTo>
                  <a:cubicBezTo>
                    <a:pt x="369" y="303"/>
                    <a:pt x="303" y="369"/>
                    <a:pt x="222" y="369"/>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6" name="Freeform 9"/>
            <p:cNvSpPr>
              <a:spLocks/>
            </p:cNvSpPr>
            <p:nvPr/>
          </p:nvSpPr>
          <p:spPr bwMode="auto">
            <a:xfrm>
              <a:off x="3895726" y="1666875"/>
              <a:ext cx="1365250" cy="1276350"/>
            </a:xfrm>
            <a:custGeom>
              <a:avLst/>
              <a:gdLst/>
              <a:ahLst/>
              <a:cxnLst>
                <a:cxn ang="0">
                  <a:pos x="101" y="407"/>
                </a:cxn>
                <a:cxn ang="0">
                  <a:pos x="141" y="345"/>
                </a:cxn>
                <a:cxn ang="0">
                  <a:pos x="74" y="221"/>
                </a:cxn>
                <a:cxn ang="0">
                  <a:pos x="221" y="74"/>
                </a:cxn>
                <a:cxn ang="0">
                  <a:pos x="368" y="221"/>
                </a:cxn>
                <a:cxn ang="0">
                  <a:pos x="295" y="349"/>
                </a:cxn>
                <a:cxn ang="0">
                  <a:pos x="332" y="413"/>
                </a:cxn>
                <a:cxn ang="0">
                  <a:pos x="443" y="221"/>
                </a:cxn>
                <a:cxn ang="0">
                  <a:pos x="221" y="0"/>
                </a:cxn>
                <a:cxn ang="0">
                  <a:pos x="0" y="221"/>
                </a:cxn>
                <a:cxn ang="0">
                  <a:pos x="101" y="407"/>
                </a:cxn>
              </a:cxnLst>
              <a:rect l="0" t="0" r="r" b="b"/>
              <a:pathLst>
                <a:path w="443" h="413">
                  <a:moveTo>
                    <a:pt x="101" y="407"/>
                  </a:moveTo>
                  <a:cubicBezTo>
                    <a:pt x="141" y="345"/>
                    <a:pt x="141" y="345"/>
                    <a:pt x="141" y="345"/>
                  </a:cubicBezTo>
                  <a:cubicBezTo>
                    <a:pt x="101" y="319"/>
                    <a:pt x="74" y="273"/>
                    <a:pt x="74" y="221"/>
                  </a:cubicBezTo>
                  <a:cubicBezTo>
                    <a:pt x="74" y="140"/>
                    <a:pt x="140" y="74"/>
                    <a:pt x="221" y="74"/>
                  </a:cubicBezTo>
                  <a:cubicBezTo>
                    <a:pt x="302" y="74"/>
                    <a:pt x="368" y="140"/>
                    <a:pt x="368" y="221"/>
                  </a:cubicBezTo>
                  <a:cubicBezTo>
                    <a:pt x="368" y="276"/>
                    <a:pt x="339" y="323"/>
                    <a:pt x="295" y="349"/>
                  </a:cubicBezTo>
                  <a:cubicBezTo>
                    <a:pt x="332" y="413"/>
                    <a:pt x="332" y="413"/>
                    <a:pt x="332" y="413"/>
                  </a:cubicBezTo>
                  <a:cubicBezTo>
                    <a:pt x="398" y="375"/>
                    <a:pt x="443" y="303"/>
                    <a:pt x="443" y="221"/>
                  </a:cubicBezTo>
                  <a:cubicBezTo>
                    <a:pt x="443" y="99"/>
                    <a:pt x="343" y="0"/>
                    <a:pt x="221" y="0"/>
                  </a:cubicBezTo>
                  <a:cubicBezTo>
                    <a:pt x="99" y="0"/>
                    <a:pt x="0" y="99"/>
                    <a:pt x="0" y="221"/>
                  </a:cubicBezTo>
                  <a:cubicBezTo>
                    <a:pt x="0" y="299"/>
                    <a:pt x="40" y="368"/>
                    <a:pt x="101" y="40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7" name="Freeform 10"/>
            <p:cNvSpPr>
              <a:spLocks/>
            </p:cNvSpPr>
            <p:nvPr/>
          </p:nvSpPr>
          <p:spPr bwMode="auto">
            <a:xfrm>
              <a:off x="4206876" y="2732088"/>
              <a:ext cx="711200" cy="606425"/>
            </a:xfrm>
            <a:custGeom>
              <a:avLst/>
              <a:gdLst/>
              <a:ahLst/>
              <a:cxnLst>
                <a:cxn ang="0">
                  <a:pos x="231" y="68"/>
                </a:cxn>
                <a:cxn ang="0">
                  <a:pos x="194" y="4"/>
                </a:cxn>
                <a:cxn ang="0">
                  <a:pos x="120" y="24"/>
                </a:cxn>
                <a:cxn ang="0">
                  <a:pos x="40" y="0"/>
                </a:cxn>
                <a:cxn ang="0">
                  <a:pos x="0" y="63"/>
                </a:cxn>
                <a:cxn ang="0">
                  <a:pos x="83" y="196"/>
                </a:cxn>
                <a:cxn ang="0">
                  <a:pos x="157" y="196"/>
                </a:cxn>
                <a:cxn ang="0">
                  <a:pos x="231" y="68"/>
                </a:cxn>
              </a:cxnLst>
              <a:rect l="0" t="0" r="r" b="b"/>
              <a:pathLst>
                <a:path w="231" h="196">
                  <a:moveTo>
                    <a:pt x="231" y="68"/>
                  </a:moveTo>
                  <a:cubicBezTo>
                    <a:pt x="194" y="4"/>
                    <a:pt x="194" y="4"/>
                    <a:pt x="194" y="4"/>
                  </a:cubicBezTo>
                  <a:cubicBezTo>
                    <a:pt x="172" y="16"/>
                    <a:pt x="147" y="24"/>
                    <a:pt x="120" y="24"/>
                  </a:cubicBezTo>
                  <a:cubicBezTo>
                    <a:pt x="91" y="24"/>
                    <a:pt x="63" y="15"/>
                    <a:pt x="40" y="0"/>
                  </a:cubicBezTo>
                  <a:cubicBezTo>
                    <a:pt x="0" y="63"/>
                    <a:pt x="0" y="63"/>
                    <a:pt x="0" y="63"/>
                  </a:cubicBezTo>
                  <a:cubicBezTo>
                    <a:pt x="49" y="87"/>
                    <a:pt x="83" y="137"/>
                    <a:pt x="83" y="196"/>
                  </a:cubicBezTo>
                  <a:cubicBezTo>
                    <a:pt x="157" y="196"/>
                    <a:pt x="157" y="196"/>
                    <a:pt x="157" y="196"/>
                  </a:cubicBezTo>
                  <a:cubicBezTo>
                    <a:pt x="157" y="141"/>
                    <a:pt x="187" y="94"/>
                    <a:pt x="231" y="68"/>
                  </a:cubicBezTo>
                  <a:close/>
                </a:path>
              </a:pathLst>
            </a:custGeom>
            <a:solidFill>
              <a:schemeClr val="bg2">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grpSp>
      <p:sp>
        <p:nvSpPr>
          <p:cNvPr id="9" name="Freeform 239"/>
          <p:cNvSpPr>
            <a:spLocks noEditPoints="1"/>
          </p:cNvSpPr>
          <p:nvPr/>
        </p:nvSpPr>
        <p:spPr bwMode="auto">
          <a:xfrm>
            <a:off x="5880947" y="3648952"/>
            <a:ext cx="430107" cy="423333"/>
          </a:xfrm>
          <a:custGeom>
            <a:avLst/>
            <a:gdLst/>
            <a:ahLst/>
            <a:cxnLst>
              <a:cxn ang="0">
                <a:pos x="58" y="35"/>
              </a:cxn>
              <a:cxn ang="0">
                <a:pos x="29" y="58"/>
              </a:cxn>
              <a:cxn ang="0">
                <a:pos x="9" y="50"/>
              </a:cxn>
              <a:cxn ang="0">
                <a:pos x="5" y="55"/>
              </a:cxn>
              <a:cxn ang="0">
                <a:pos x="3" y="55"/>
              </a:cxn>
              <a:cxn ang="0">
                <a:pos x="0" y="53"/>
              </a:cxn>
              <a:cxn ang="0">
                <a:pos x="0" y="36"/>
              </a:cxn>
              <a:cxn ang="0">
                <a:pos x="3" y="34"/>
              </a:cxn>
              <a:cxn ang="0">
                <a:pos x="20" y="34"/>
              </a:cxn>
              <a:cxn ang="0">
                <a:pos x="22" y="36"/>
              </a:cxn>
              <a:cxn ang="0">
                <a:pos x="22" y="38"/>
              </a:cxn>
              <a:cxn ang="0">
                <a:pos x="16" y="43"/>
              </a:cxn>
              <a:cxn ang="0">
                <a:pos x="30" y="48"/>
              </a:cxn>
              <a:cxn ang="0">
                <a:pos x="46" y="39"/>
              </a:cxn>
              <a:cxn ang="0">
                <a:pos x="48" y="34"/>
              </a:cxn>
              <a:cxn ang="0">
                <a:pos x="49" y="34"/>
              </a:cxn>
              <a:cxn ang="0">
                <a:pos x="57" y="34"/>
              </a:cxn>
              <a:cxn ang="0">
                <a:pos x="58" y="35"/>
              </a:cxn>
              <a:cxn ang="0">
                <a:pos x="58" y="35"/>
              </a:cxn>
              <a:cxn ang="0">
                <a:pos x="59" y="21"/>
              </a:cxn>
              <a:cxn ang="0">
                <a:pos x="56" y="24"/>
              </a:cxn>
              <a:cxn ang="0">
                <a:pos x="39" y="24"/>
              </a:cxn>
              <a:cxn ang="0">
                <a:pos x="37" y="21"/>
              </a:cxn>
              <a:cxn ang="0">
                <a:pos x="38" y="20"/>
              </a:cxn>
              <a:cxn ang="0">
                <a:pos x="43" y="14"/>
              </a:cxn>
              <a:cxn ang="0">
                <a:pos x="30" y="9"/>
              </a:cxn>
              <a:cxn ang="0">
                <a:pos x="13" y="19"/>
              </a:cxn>
              <a:cxn ang="0">
                <a:pos x="11" y="23"/>
              </a:cxn>
              <a:cxn ang="0">
                <a:pos x="10" y="24"/>
              </a:cxn>
              <a:cxn ang="0">
                <a:pos x="2" y="24"/>
              </a:cxn>
              <a:cxn ang="0">
                <a:pos x="1" y="23"/>
              </a:cxn>
              <a:cxn ang="0">
                <a:pos x="1" y="22"/>
              </a:cxn>
              <a:cxn ang="0">
                <a:pos x="30" y="0"/>
              </a:cxn>
              <a:cxn ang="0">
                <a:pos x="50" y="8"/>
              </a:cxn>
              <a:cxn ang="0">
                <a:pos x="55" y="3"/>
              </a:cxn>
              <a:cxn ang="0">
                <a:pos x="56" y="2"/>
              </a:cxn>
              <a:cxn ang="0">
                <a:pos x="59" y="4"/>
              </a:cxn>
              <a:cxn ang="0">
                <a:pos x="59" y="21"/>
              </a:cxn>
            </a:cxnLst>
            <a:rect l="0" t="0" r="r" b="b"/>
            <a:pathLst>
              <a:path w="59" h="58">
                <a:moveTo>
                  <a:pt x="58" y="35"/>
                </a:moveTo>
                <a:cubicBezTo>
                  <a:pt x="55" y="48"/>
                  <a:pt x="43" y="58"/>
                  <a:pt x="29" y="58"/>
                </a:cubicBezTo>
                <a:cubicBezTo>
                  <a:pt x="22" y="58"/>
                  <a:pt x="15" y="55"/>
                  <a:pt x="9" y="50"/>
                </a:cubicBezTo>
                <a:cubicBezTo>
                  <a:pt x="5" y="55"/>
                  <a:pt x="5" y="55"/>
                  <a:pt x="5" y="55"/>
                </a:cubicBezTo>
                <a:cubicBezTo>
                  <a:pt x="4" y="55"/>
                  <a:pt x="4" y="55"/>
                  <a:pt x="3" y="55"/>
                </a:cubicBezTo>
                <a:cubicBezTo>
                  <a:pt x="2" y="55"/>
                  <a:pt x="0" y="54"/>
                  <a:pt x="0" y="53"/>
                </a:cubicBezTo>
                <a:cubicBezTo>
                  <a:pt x="0" y="36"/>
                  <a:pt x="0" y="36"/>
                  <a:pt x="0" y="36"/>
                </a:cubicBezTo>
                <a:cubicBezTo>
                  <a:pt x="0" y="35"/>
                  <a:pt x="2" y="34"/>
                  <a:pt x="3" y="34"/>
                </a:cubicBezTo>
                <a:cubicBezTo>
                  <a:pt x="20" y="34"/>
                  <a:pt x="20" y="34"/>
                  <a:pt x="20" y="34"/>
                </a:cubicBezTo>
                <a:cubicBezTo>
                  <a:pt x="21" y="34"/>
                  <a:pt x="22" y="35"/>
                  <a:pt x="22" y="36"/>
                </a:cubicBezTo>
                <a:cubicBezTo>
                  <a:pt x="22" y="37"/>
                  <a:pt x="22" y="37"/>
                  <a:pt x="22" y="38"/>
                </a:cubicBezTo>
                <a:cubicBezTo>
                  <a:pt x="16" y="43"/>
                  <a:pt x="16" y="43"/>
                  <a:pt x="16" y="43"/>
                </a:cubicBezTo>
                <a:cubicBezTo>
                  <a:pt x="20" y="46"/>
                  <a:pt x="25" y="48"/>
                  <a:pt x="30" y="48"/>
                </a:cubicBezTo>
                <a:cubicBezTo>
                  <a:pt x="36" y="48"/>
                  <a:pt x="43" y="45"/>
                  <a:pt x="46" y="39"/>
                </a:cubicBezTo>
                <a:cubicBezTo>
                  <a:pt x="47" y="37"/>
                  <a:pt x="48" y="36"/>
                  <a:pt x="48" y="34"/>
                </a:cubicBezTo>
                <a:cubicBezTo>
                  <a:pt x="48" y="34"/>
                  <a:pt x="49" y="34"/>
                  <a:pt x="49" y="34"/>
                </a:cubicBezTo>
                <a:cubicBezTo>
                  <a:pt x="57" y="34"/>
                  <a:pt x="57" y="34"/>
                  <a:pt x="57" y="34"/>
                </a:cubicBezTo>
                <a:cubicBezTo>
                  <a:pt x="57" y="34"/>
                  <a:pt x="58" y="34"/>
                  <a:pt x="58" y="35"/>
                </a:cubicBezTo>
                <a:cubicBezTo>
                  <a:pt x="58" y="35"/>
                  <a:pt x="58" y="35"/>
                  <a:pt x="58" y="35"/>
                </a:cubicBezTo>
                <a:close/>
                <a:moveTo>
                  <a:pt x="59" y="21"/>
                </a:moveTo>
                <a:cubicBezTo>
                  <a:pt x="59" y="23"/>
                  <a:pt x="58" y="24"/>
                  <a:pt x="56" y="24"/>
                </a:cubicBezTo>
                <a:cubicBezTo>
                  <a:pt x="39" y="24"/>
                  <a:pt x="39" y="24"/>
                  <a:pt x="39" y="24"/>
                </a:cubicBezTo>
                <a:cubicBezTo>
                  <a:pt x="38" y="24"/>
                  <a:pt x="37" y="23"/>
                  <a:pt x="37" y="21"/>
                </a:cubicBezTo>
                <a:cubicBezTo>
                  <a:pt x="37" y="21"/>
                  <a:pt x="37" y="20"/>
                  <a:pt x="38" y="20"/>
                </a:cubicBezTo>
                <a:cubicBezTo>
                  <a:pt x="43" y="14"/>
                  <a:pt x="43" y="14"/>
                  <a:pt x="43" y="14"/>
                </a:cubicBezTo>
                <a:cubicBezTo>
                  <a:pt x="39" y="11"/>
                  <a:pt x="34" y="9"/>
                  <a:pt x="30" y="9"/>
                </a:cubicBezTo>
                <a:cubicBezTo>
                  <a:pt x="23" y="9"/>
                  <a:pt x="17" y="13"/>
                  <a:pt x="13" y="19"/>
                </a:cubicBezTo>
                <a:cubicBezTo>
                  <a:pt x="12" y="20"/>
                  <a:pt x="12" y="21"/>
                  <a:pt x="11" y="23"/>
                </a:cubicBezTo>
                <a:cubicBezTo>
                  <a:pt x="11" y="24"/>
                  <a:pt x="10" y="24"/>
                  <a:pt x="10" y="24"/>
                </a:cubicBezTo>
                <a:cubicBezTo>
                  <a:pt x="2" y="24"/>
                  <a:pt x="2" y="24"/>
                  <a:pt x="2" y="24"/>
                </a:cubicBezTo>
                <a:cubicBezTo>
                  <a:pt x="2" y="24"/>
                  <a:pt x="1" y="23"/>
                  <a:pt x="1" y="23"/>
                </a:cubicBezTo>
                <a:cubicBezTo>
                  <a:pt x="1" y="23"/>
                  <a:pt x="1" y="22"/>
                  <a:pt x="1" y="22"/>
                </a:cubicBezTo>
                <a:cubicBezTo>
                  <a:pt x="4" y="9"/>
                  <a:pt x="16" y="0"/>
                  <a:pt x="30" y="0"/>
                </a:cubicBezTo>
                <a:cubicBezTo>
                  <a:pt x="37" y="0"/>
                  <a:pt x="44" y="3"/>
                  <a:pt x="50" y="8"/>
                </a:cubicBezTo>
                <a:cubicBezTo>
                  <a:pt x="55" y="3"/>
                  <a:pt x="55" y="3"/>
                  <a:pt x="55" y="3"/>
                </a:cubicBezTo>
                <a:cubicBezTo>
                  <a:pt x="55" y="2"/>
                  <a:pt x="56" y="2"/>
                  <a:pt x="56" y="2"/>
                </a:cubicBezTo>
                <a:cubicBezTo>
                  <a:pt x="58" y="2"/>
                  <a:pt x="59" y="3"/>
                  <a:pt x="59" y="4"/>
                </a:cubicBezTo>
                <a:lnTo>
                  <a:pt x="59" y="21"/>
                </a:ln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10" name="Freeform 6"/>
          <p:cNvSpPr>
            <a:spLocks noEditPoints="1"/>
          </p:cNvSpPr>
          <p:nvPr/>
        </p:nvSpPr>
        <p:spPr bwMode="auto">
          <a:xfrm flipH="1">
            <a:off x="5751994" y="2493252"/>
            <a:ext cx="688013" cy="685544"/>
          </a:xfrm>
          <a:custGeom>
            <a:avLst/>
            <a:gdLst/>
            <a:ahLst/>
            <a:cxnLst>
              <a:cxn ang="0">
                <a:pos x="309" y="180"/>
              </a:cxn>
              <a:cxn ang="0">
                <a:pos x="233" y="232"/>
              </a:cxn>
              <a:cxn ang="0">
                <a:pos x="180" y="308"/>
              </a:cxn>
              <a:cxn ang="0">
                <a:pos x="215" y="381"/>
              </a:cxn>
              <a:cxn ang="0">
                <a:pos x="231" y="393"/>
              </a:cxn>
              <a:cxn ang="0">
                <a:pos x="227" y="448"/>
              </a:cxn>
              <a:cxn ang="0">
                <a:pos x="162" y="472"/>
              </a:cxn>
              <a:cxn ang="0">
                <a:pos x="198" y="558"/>
              </a:cxn>
              <a:cxn ang="0">
                <a:pos x="261" y="625"/>
              </a:cxn>
              <a:cxn ang="0">
                <a:pos x="344" y="667"/>
              </a:cxn>
              <a:cxn ang="0">
                <a:pos x="384" y="611"/>
              </a:cxn>
              <a:cxn ang="0">
                <a:pos x="437" y="602"/>
              </a:cxn>
              <a:cxn ang="0">
                <a:pos x="454" y="615"/>
              </a:cxn>
              <a:cxn ang="0">
                <a:pos x="510" y="661"/>
              </a:cxn>
              <a:cxn ang="0">
                <a:pos x="589" y="614"/>
              </a:cxn>
              <a:cxn ang="0">
                <a:pos x="648" y="542"/>
              </a:cxn>
              <a:cxn ang="0">
                <a:pos x="677" y="453"/>
              </a:cxn>
              <a:cxn ang="0">
                <a:pos x="607" y="444"/>
              </a:cxn>
              <a:cxn ang="0">
                <a:pos x="607" y="389"/>
              </a:cxn>
              <a:cxn ang="0">
                <a:pos x="677" y="381"/>
              </a:cxn>
              <a:cxn ang="0">
                <a:pos x="645" y="287"/>
              </a:cxn>
              <a:cxn ang="0">
                <a:pos x="581" y="213"/>
              </a:cxn>
              <a:cxn ang="0">
                <a:pos x="494" y="167"/>
              </a:cxn>
              <a:cxn ang="0">
                <a:pos x="452" y="223"/>
              </a:cxn>
              <a:cxn ang="0">
                <a:pos x="399" y="231"/>
              </a:cxn>
              <a:cxn ang="0">
                <a:pos x="382" y="219"/>
              </a:cxn>
              <a:cxn ang="0">
                <a:pos x="441" y="1"/>
              </a:cxn>
              <a:cxn ang="0">
                <a:pos x="454" y="17"/>
              </a:cxn>
              <a:cxn ang="0">
                <a:pos x="540" y="103"/>
              </a:cxn>
              <a:cxn ang="0">
                <a:pos x="633" y="157"/>
              </a:cxn>
              <a:cxn ang="0">
                <a:pos x="703" y="237"/>
              </a:cxn>
              <a:cxn ang="0">
                <a:pos x="746" y="337"/>
              </a:cxn>
              <a:cxn ang="0">
                <a:pos x="827" y="383"/>
              </a:cxn>
              <a:cxn ang="0">
                <a:pos x="836" y="436"/>
              </a:cxn>
              <a:cxn ang="0">
                <a:pos x="823" y="452"/>
              </a:cxn>
              <a:cxn ang="0">
                <a:pos x="740" y="518"/>
              </a:cxn>
              <a:cxn ang="0">
                <a:pos x="691" y="614"/>
              </a:cxn>
              <a:cxn ang="0">
                <a:pos x="616" y="689"/>
              </a:cxn>
              <a:cxn ang="0">
                <a:pos x="519" y="738"/>
              </a:cxn>
              <a:cxn ang="0">
                <a:pos x="454" y="821"/>
              </a:cxn>
              <a:cxn ang="0">
                <a:pos x="437" y="833"/>
              </a:cxn>
              <a:cxn ang="0">
                <a:pos x="384" y="825"/>
              </a:cxn>
              <a:cxn ang="0">
                <a:pos x="338" y="744"/>
              </a:cxn>
              <a:cxn ang="0">
                <a:pos x="238" y="701"/>
              </a:cxn>
              <a:cxn ang="0">
                <a:pos x="158" y="631"/>
              </a:cxn>
              <a:cxn ang="0">
                <a:pos x="103" y="538"/>
              </a:cxn>
              <a:cxn ang="0">
                <a:pos x="17" y="453"/>
              </a:cxn>
              <a:cxn ang="0">
                <a:pos x="1" y="440"/>
              </a:cxn>
              <a:cxn ang="0">
                <a:pos x="5" y="386"/>
              </a:cxn>
              <a:cxn ang="0">
                <a:pos x="85" y="359"/>
              </a:cxn>
              <a:cxn ang="0">
                <a:pos x="121" y="256"/>
              </a:cxn>
              <a:cxn ang="0">
                <a:pos x="187" y="171"/>
              </a:cxn>
              <a:cxn ang="0">
                <a:pos x="276" y="111"/>
              </a:cxn>
              <a:cxn ang="0">
                <a:pos x="382" y="82"/>
              </a:cxn>
              <a:cxn ang="0">
                <a:pos x="390" y="2"/>
              </a:cxn>
            </a:cxnLst>
            <a:rect l="0" t="0" r="r" b="b"/>
            <a:pathLst>
              <a:path w="836" h="833">
                <a:moveTo>
                  <a:pt x="382" y="158"/>
                </a:moveTo>
                <a:lnTo>
                  <a:pt x="363" y="162"/>
                </a:lnTo>
                <a:lnTo>
                  <a:pt x="344" y="166"/>
                </a:lnTo>
                <a:lnTo>
                  <a:pt x="327" y="172"/>
                </a:lnTo>
                <a:lnTo>
                  <a:pt x="309" y="180"/>
                </a:lnTo>
                <a:lnTo>
                  <a:pt x="292" y="188"/>
                </a:lnTo>
                <a:lnTo>
                  <a:pt x="276" y="197"/>
                </a:lnTo>
                <a:lnTo>
                  <a:pt x="261" y="208"/>
                </a:lnTo>
                <a:lnTo>
                  <a:pt x="247" y="220"/>
                </a:lnTo>
                <a:lnTo>
                  <a:pt x="233" y="232"/>
                </a:lnTo>
                <a:lnTo>
                  <a:pt x="220" y="246"/>
                </a:lnTo>
                <a:lnTo>
                  <a:pt x="209" y="260"/>
                </a:lnTo>
                <a:lnTo>
                  <a:pt x="198" y="275"/>
                </a:lnTo>
                <a:lnTo>
                  <a:pt x="188" y="291"/>
                </a:lnTo>
                <a:lnTo>
                  <a:pt x="180" y="308"/>
                </a:lnTo>
                <a:lnTo>
                  <a:pt x="173" y="325"/>
                </a:lnTo>
                <a:lnTo>
                  <a:pt x="167" y="343"/>
                </a:lnTo>
                <a:lnTo>
                  <a:pt x="162" y="362"/>
                </a:lnTo>
                <a:lnTo>
                  <a:pt x="159" y="381"/>
                </a:lnTo>
                <a:lnTo>
                  <a:pt x="215" y="381"/>
                </a:lnTo>
                <a:lnTo>
                  <a:pt x="219" y="381"/>
                </a:lnTo>
                <a:lnTo>
                  <a:pt x="223" y="383"/>
                </a:lnTo>
                <a:lnTo>
                  <a:pt x="227" y="386"/>
                </a:lnTo>
                <a:lnTo>
                  <a:pt x="230" y="389"/>
                </a:lnTo>
                <a:lnTo>
                  <a:pt x="231" y="393"/>
                </a:lnTo>
                <a:lnTo>
                  <a:pt x="232" y="398"/>
                </a:lnTo>
                <a:lnTo>
                  <a:pt x="232" y="436"/>
                </a:lnTo>
                <a:lnTo>
                  <a:pt x="231" y="440"/>
                </a:lnTo>
                <a:lnTo>
                  <a:pt x="230" y="444"/>
                </a:lnTo>
                <a:lnTo>
                  <a:pt x="227" y="448"/>
                </a:lnTo>
                <a:lnTo>
                  <a:pt x="223" y="450"/>
                </a:lnTo>
                <a:lnTo>
                  <a:pt x="219" y="452"/>
                </a:lnTo>
                <a:lnTo>
                  <a:pt x="215" y="453"/>
                </a:lnTo>
                <a:lnTo>
                  <a:pt x="159" y="453"/>
                </a:lnTo>
                <a:lnTo>
                  <a:pt x="162" y="472"/>
                </a:lnTo>
                <a:lnTo>
                  <a:pt x="167" y="490"/>
                </a:lnTo>
                <a:lnTo>
                  <a:pt x="173" y="508"/>
                </a:lnTo>
                <a:lnTo>
                  <a:pt x="180" y="525"/>
                </a:lnTo>
                <a:lnTo>
                  <a:pt x="188" y="542"/>
                </a:lnTo>
                <a:lnTo>
                  <a:pt x="198" y="558"/>
                </a:lnTo>
                <a:lnTo>
                  <a:pt x="209" y="573"/>
                </a:lnTo>
                <a:lnTo>
                  <a:pt x="220" y="587"/>
                </a:lnTo>
                <a:lnTo>
                  <a:pt x="233" y="601"/>
                </a:lnTo>
                <a:lnTo>
                  <a:pt x="247" y="614"/>
                </a:lnTo>
                <a:lnTo>
                  <a:pt x="261" y="625"/>
                </a:lnTo>
                <a:lnTo>
                  <a:pt x="276" y="636"/>
                </a:lnTo>
                <a:lnTo>
                  <a:pt x="292" y="646"/>
                </a:lnTo>
                <a:lnTo>
                  <a:pt x="309" y="654"/>
                </a:lnTo>
                <a:lnTo>
                  <a:pt x="327" y="661"/>
                </a:lnTo>
                <a:lnTo>
                  <a:pt x="344" y="667"/>
                </a:lnTo>
                <a:lnTo>
                  <a:pt x="363" y="672"/>
                </a:lnTo>
                <a:lnTo>
                  <a:pt x="382" y="675"/>
                </a:lnTo>
                <a:lnTo>
                  <a:pt x="382" y="619"/>
                </a:lnTo>
                <a:lnTo>
                  <a:pt x="382" y="615"/>
                </a:lnTo>
                <a:lnTo>
                  <a:pt x="384" y="611"/>
                </a:lnTo>
                <a:lnTo>
                  <a:pt x="387" y="607"/>
                </a:lnTo>
                <a:lnTo>
                  <a:pt x="390" y="605"/>
                </a:lnTo>
                <a:lnTo>
                  <a:pt x="395" y="603"/>
                </a:lnTo>
                <a:lnTo>
                  <a:pt x="399" y="602"/>
                </a:lnTo>
                <a:lnTo>
                  <a:pt x="437" y="602"/>
                </a:lnTo>
                <a:lnTo>
                  <a:pt x="441" y="603"/>
                </a:lnTo>
                <a:lnTo>
                  <a:pt x="446" y="605"/>
                </a:lnTo>
                <a:lnTo>
                  <a:pt x="449" y="607"/>
                </a:lnTo>
                <a:lnTo>
                  <a:pt x="452" y="611"/>
                </a:lnTo>
                <a:lnTo>
                  <a:pt x="454" y="615"/>
                </a:lnTo>
                <a:lnTo>
                  <a:pt x="454" y="619"/>
                </a:lnTo>
                <a:lnTo>
                  <a:pt x="454" y="675"/>
                </a:lnTo>
                <a:lnTo>
                  <a:pt x="473" y="672"/>
                </a:lnTo>
                <a:lnTo>
                  <a:pt x="491" y="667"/>
                </a:lnTo>
                <a:lnTo>
                  <a:pt x="510" y="661"/>
                </a:lnTo>
                <a:lnTo>
                  <a:pt x="527" y="654"/>
                </a:lnTo>
                <a:lnTo>
                  <a:pt x="544" y="646"/>
                </a:lnTo>
                <a:lnTo>
                  <a:pt x="560" y="636"/>
                </a:lnTo>
                <a:lnTo>
                  <a:pt x="575" y="625"/>
                </a:lnTo>
                <a:lnTo>
                  <a:pt x="589" y="614"/>
                </a:lnTo>
                <a:lnTo>
                  <a:pt x="603" y="601"/>
                </a:lnTo>
                <a:lnTo>
                  <a:pt x="616" y="587"/>
                </a:lnTo>
                <a:lnTo>
                  <a:pt x="627" y="573"/>
                </a:lnTo>
                <a:lnTo>
                  <a:pt x="638" y="558"/>
                </a:lnTo>
                <a:lnTo>
                  <a:pt x="648" y="542"/>
                </a:lnTo>
                <a:lnTo>
                  <a:pt x="656" y="525"/>
                </a:lnTo>
                <a:lnTo>
                  <a:pt x="663" y="508"/>
                </a:lnTo>
                <a:lnTo>
                  <a:pt x="669" y="490"/>
                </a:lnTo>
                <a:lnTo>
                  <a:pt x="674" y="472"/>
                </a:lnTo>
                <a:lnTo>
                  <a:pt x="677" y="453"/>
                </a:lnTo>
                <a:lnTo>
                  <a:pt x="621" y="453"/>
                </a:lnTo>
                <a:lnTo>
                  <a:pt x="617" y="452"/>
                </a:lnTo>
                <a:lnTo>
                  <a:pt x="613" y="450"/>
                </a:lnTo>
                <a:lnTo>
                  <a:pt x="609" y="448"/>
                </a:lnTo>
                <a:lnTo>
                  <a:pt x="607" y="444"/>
                </a:lnTo>
                <a:lnTo>
                  <a:pt x="605" y="440"/>
                </a:lnTo>
                <a:lnTo>
                  <a:pt x="604" y="436"/>
                </a:lnTo>
                <a:lnTo>
                  <a:pt x="604" y="398"/>
                </a:lnTo>
                <a:lnTo>
                  <a:pt x="605" y="393"/>
                </a:lnTo>
                <a:lnTo>
                  <a:pt x="607" y="389"/>
                </a:lnTo>
                <a:lnTo>
                  <a:pt x="609" y="386"/>
                </a:lnTo>
                <a:lnTo>
                  <a:pt x="613" y="383"/>
                </a:lnTo>
                <a:lnTo>
                  <a:pt x="617" y="381"/>
                </a:lnTo>
                <a:lnTo>
                  <a:pt x="621" y="381"/>
                </a:lnTo>
                <a:lnTo>
                  <a:pt x="677" y="381"/>
                </a:lnTo>
                <a:lnTo>
                  <a:pt x="674" y="361"/>
                </a:lnTo>
                <a:lnTo>
                  <a:pt x="668" y="341"/>
                </a:lnTo>
                <a:lnTo>
                  <a:pt x="662" y="322"/>
                </a:lnTo>
                <a:lnTo>
                  <a:pt x="654" y="304"/>
                </a:lnTo>
                <a:lnTo>
                  <a:pt x="645" y="287"/>
                </a:lnTo>
                <a:lnTo>
                  <a:pt x="634" y="270"/>
                </a:lnTo>
                <a:lnTo>
                  <a:pt x="622" y="254"/>
                </a:lnTo>
                <a:lnTo>
                  <a:pt x="610" y="239"/>
                </a:lnTo>
                <a:lnTo>
                  <a:pt x="596" y="226"/>
                </a:lnTo>
                <a:lnTo>
                  <a:pt x="581" y="213"/>
                </a:lnTo>
                <a:lnTo>
                  <a:pt x="565" y="201"/>
                </a:lnTo>
                <a:lnTo>
                  <a:pt x="548" y="191"/>
                </a:lnTo>
                <a:lnTo>
                  <a:pt x="531" y="181"/>
                </a:lnTo>
                <a:lnTo>
                  <a:pt x="513" y="173"/>
                </a:lnTo>
                <a:lnTo>
                  <a:pt x="494" y="167"/>
                </a:lnTo>
                <a:lnTo>
                  <a:pt x="474" y="162"/>
                </a:lnTo>
                <a:lnTo>
                  <a:pt x="454" y="158"/>
                </a:lnTo>
                <a:lnTo>
                  <a:pt x="454" y="214"/>
                </a:lnTo>
                <a:lnTo>
                  <a:pt x="454" y="219"/>
                </a:lnTo>
                <a:lnTo>
                  <a:pt x="452" y="223"/>
                </a:lnTo>
                <a:lnTo>
                  <a:pt x="449" y="226"/>
                </a:lnTo>
                <a:lnTo>
                  <a:pt x="446" y="229"/>
                </a:lnTo>
                <a:lnTo>
                  <a:pt x="441" y="230"/>
                </a:lnTo>
                <a:lnTo>
                  <a:pt x="437" y="231"/>
                </a:lnTo>
                <a:lnTo>
                  <a:pt x="399" y="231"/>
                </a:lnTo>
                <a:lnTo>
                  <a:pt x="395" y="230"/>
                </a:lnTo>
                <a:lnTo>
                  <a:pt x="390" y="229"/>
                </a:lnTo>
                <a:lnTo>
                  <a:pt x="387" y="226"/>
                </a:lnTo>
                <a:lnTo>
                  <a:pt x="384" y="223"/>
                </a:lnTo>
                <a:lnTo>
                  <a:pt x="382" y="219"/>
                </a:lnTo>
                <a:lnTo>
                  <a:pt x="382" y="214"/>
                </a:lnTo>
                <a:lnTo>
                  <a:pt x="382" y="158"/>
                </a:lnTo>
                <a:close/>
                <a:moveTo>
                  <a:pt x="399" y="0"/>
                </a:moveTo>
                <a:lnTo>
                  <a:pt x="437" y="0"/>
                </a:lnTo>
                <a:lnTo>
                  <a:pt x="441" y="1"/>
                </a:lnTo>
                <a:lnTo>
                  <a:pt x="446" y="2"/>
                </a:lnTo>
                <a:lnTo>
                  <a:pt x="449" y="5"/>
                </a:lnTo>
                <a:lnTo>
                  <a:pt x="452" y="9"/>
                </a:lnTo>
                <a:lnTo>
                  <a:pt x="454" y="13"/>
                </a:lnTo>
                <a:lnTo>
                  <a:pt x="454" y="17"/>
                </a:lnTo>
                <a:lnTo>
                  <a:pt x="454" y="82"/>
                </a:lnTo>
                <a:lnTo>
                  <a:pt x="476" y="85"/>
                </a:lnTo>
                <a:lnTo>
                  <a:pt x="498" y="90"/>
                </a:lnTo>
                <a:lnTo>
                  <a:pt x="519" y="96"/>
                </a:lnTo>
                <a:lnTo>
                  <a:pt x="540" y="103"/>
                </a:lnTo>
                <a:lnTo>
                  <a:pt x="560" y="111"/>
                </a:lnTo>
                <a:lnTo>
                  <a:pt x="579" y="121"/>
                </a:lnTo>
                <a:lnTo>
                  <a:pt x="598" y="132"/>
                </a:lnTo>
                <a:lnTo>
                  <a:pt x="616" y="144"/>
                </a:lnTo>
                <a:lnTo>
                  <a:pt x="633" y="157"/>
                </a:lnTo>
                <a:lnTo>
                  <a:pt x="649" y="171"/>
                </a:lnTo>
                <a:lnTo>
                  <a:pt x="664" y="187"/>
                </a:lnTo>
                <a:lnTo>
                  <a:pt x="678" y="203"/>
                </a:lnTo>
                <a:lnTo>
                  <a:pt x="691" y="220"/>
                </a:lnTo>
                <a:lnTo>
                  <a:pt x="703" y="237"/>
                </a:lnTo>
                <a:lnTo>
                  <a:pt x="715" y="256"/>
                </a:lnTo>
                <a:lnTo>
                  <a:pt x="724" y="275"/>
                </a:lnTo>
                <a:lnTo>
                  <a:pt x="733" y="295"/>
                </a:lnTo>
                <a:lnTo>
                  <a:pt x="740" y="316"/>
                </a:lnTo>
                <a:lnTo>
                  <a:pt x="746" y="337"/>
                </a:lnTo>
                <a:lnTo>
                  <a:pt x="751" y="359"/>
                </a:lnTo>
                <a:lnTo>
                  <a:pt x="754" y="381"/>
                </a:lnTo>
                <a:lnTo>
                  <a:pt x="819" y="381"/>
                </a:lnTo>
                <a:lnTo>
                  <a:pt x="823" y="381"/>
                </a:lnTo>
                <a:lnTo>
                  <a:pt x="827" y="383"/>
                </a:lnTo>
                <a:lnTo>
                  <a:pt x="831" y="386"/>
                </a:lnTo>
                <a:lnTo>
                  <a:pt x="833" y="389"/>
                </a:lnTo>
                <a:lnTo>
                  <a:pt x="835" y="393"/>
                </a:lnTo>
                <a:lnTo>
                  <a:pt x="836" y="398"/>
                </a:lnTo>
                <a:lnTo>
                  <a:pt x="836" y="436"/>
                </a:lnTo>
                <a:lnTo>
                  <a:pt x="835" y="440"/>
                </a:lnTo>
                <a:lnTo>
                  <a:pt x="833" y="444"/>
                </a:lnTo>
                <a:lnTo>
                  <a:pt x="831" y="448"/>
                </a:lnTo>
                <a:lnTo>
                  <a:pt x="827" y="450"/>
                </a:lnTo>
                <a:lnTo>
                  <a:pt x="823" y="452"/>
                </a:lnTo>
                <a:lnTo>
                  <a:pt x="819" y="453"/>
                </a:lnTo>
                <a:lnTo>
                  <a:pt x="754" y="453"/>
                </a:lnTo>
                <a:lnTo>
                  <a:pt x="751" y="475"/>
                </a:lnTo>
                <a:lnTo>
                  <a:pt x="746" y="496"/>
                </a:lnTo>
                <a:lnTo>
                  <a:pt x="740" y="518"/>
                </a:lnTo>
                <a:lnTo>
                  <a:pt x="733" y="538"/>
                </a:lnTo>
                <a:lnTo>
                  <a:pt x="724" y="558"/>
                </a:lnTo>
                <a:lnTo>
                  <a:pt x="715" y="577"/>
                </a:lnTo>
                <a:lnTo>
                  <a:pt x="703" y="596"/>
                </a:lnTo>
                <a:lnTo>
                  <a:pt x="691" y="614"/>
                </a:lnTo>
                <a:lnTo>
                  <a:pt x="678" y="631"/>
                </a:lnTo>
                <a:lnTo>
                  <a:pt x="664" y="647"/>
                </a:lnTo>
                <a:lnTo>
                  <a:pt x="649" y="662"/>
                </a:lnTo>
                <a:lnTo>
                  <a:pt x="633" y="676"/>
                </a:lnTo>
                <a:lnTo>
                  <a:pt x="616" y="689"/>
                </a:lnTo>
                <a:lnTo>
                  <a:pt x="598" y="701"/>
                </a:lnTo>
                <a:lnTo>
                  <a:pt x="579" y="712"/>
                </a:lnTo>
                <a:lnTo>
                  <a:pt x="560" y="722"/>
                </a:lnTo>
                <a:lnTo>
                  <a:pt x="540" y="731"/>
                </a:lnTo>
                <a:lnTo>
                  <a:pt x="519" y="738"/>
                </a:lnTo>
                <a:lnTo>
                  <a:pt x="498" y="744"/>
                </a:lnTo>
                <a:lnTo>
                  <a:pt x="476" y="748"/>
                </a:lnTo>
                <a:lnTo>
                  <a:pt x="454" y="751"/>
                </a:lnTo>
                <a:lnTo>
                  <a:pt x="454" y="816"/>
                </a:lnTo>
                <a:lnTo>
                  <a:pt x="454" y="821"/>
                </a:lnTo>
                <a:lnTo>
                  <a:pt x="452" y="825"/>
                </a:lnTo>
                <a:lnTo>
                  <a:pt x="449" y="828"/>
                </a:lnTo>
                <a:lnTo>
                  <a:pt x="446" y="831"/>
                </a:lnTo>
                <a:lnTo>
                  <a:pt x="441" y="833"/>
                </a:lnTo>
                <a:lnTo>
                  <a:pt x="437" y="833"/>
                </a:lnTo>
                <a:lnTo>
                  <a:pt x="399" y="833"/>
                </a:lnTo>
                <a:lnTo>
                  <a:pt x="395" y="833"/>
                </a:lnTo>
                <a:lnTo>
                  <a:pt x="390" y="831"/>
                </a:lnTo>
                <a:lnTo>
                  <a:pt x="387" y="828"/>
                </a:lnTo>
                <a:lnTo>
                  <a:pt x="384" y="825"/>
                </a:lnTo>
                <a:lnTo>
                  <a:pt x="382" y="821"/>
                </a:lnTo>
                <a:lnTo>
                  <a:pt x="382" y="816"/>
                </a:lnTo>
                <a:lnTo>
                  <a:pt x="382" y="751"/>
                </a:lnTo>
                <a:lnTo>
                  <a:pt x="360" y="748"/>
                </a:lnTo>
                <a:lnTo>
                  <a:pt x="338" y="744"/>
                </a:lnTo>
                <a:lnTo>
                  <a:pt x="317" y="738"/>
                </a:lnTo>
                <a:lnTo>
                  <a:pt x="296" y="731"/>
                </a:lnTo>
                <a:lnTo>
                  <a:pt x="276" y="722"/>
                </a:lnTo>
                <a:lnTo>
                  <a:pt x="257" y="712"/>
                </a:lnTo>
                <a:lnTo>
                  <a:pt x="238" y="701"/>
                </a:lnTo>
                <a:lnTo>
                  <a:pt x="220" y="689"/>
                </a:lnTo>
                <a:lnTo>
                  <a:pt x="203" y="676"/>
                </a:lnTo>
                <a:lnTo>
                  <a:pt x="187" y="662"/>
                </a:lnTo>
                <a:lnTo>
                  <a:pt x="172" y="647"/>
                </a:lnTo>
                <a:lnTo>
                  <a:pt x="158" y="631"/>
                </a:lnTo>
                <a:lnTo>
                  <a:pt x="144" y="614"/>
                </a:lnTo>
                <a:lnTo>
                  <a:pt x="132" y="596"/>
                </a:lnTo>
                <a:lnTo>
                  <a:pt x="121" y="577"/>
                </a:lnTo>
                <a:lnTo>
                  <a:pt x="111" y="558"/>
                </a:lnTo>
                <a:lnTo>
                  <a:pt x="103" y="538"/>
                </a:lnTo>
                <a:lnTo>
                  <a:pt x="96" y="518"/>
                </a:lnTo>
                <a:lnTo>
                  <a:pt x="90" y="496"/>
                </a:lnTo>
                <a:lnTo>
                  <a:pt x="85" y="475"/>
                </a:lnTo>
                <a:lnTo>
                  <a:pt x="82" y="453"/>
                </a:lnTo>
                <a:lnTo>
                  <a:pt x="17" y="453"/>
                </a:lnTo>
                <a:lnTo>
                  <a:pt x="13" y="452"/>
                </a:lnTo>
                <a:lnTo>
                  <a:pt x="9" y="450"/>
                </a:lnTo>
                <a:lnTo>
                  <a:pt x="5" y="448"/>
                </a:lnTo>
                <a:lnTo>
                  <a:pt x="2" y="444"/>
                </a:lnTo>
                <a:lnTo>
                  <a:pt x="1" y="440"/>
                </a:lnTo>
                <a:lnTo>
                  <a:pt x="0" y="436"/>
                </a:lnTo>
                <a:lnTo>
                  <a:pt x="0" y="398"/>
                </a:lnTo>
                <a:lnTo>
                  <a:pt x="1" y="393"/>
                </a:lnTo>
                <a:lnTo>
                  <a:pt x="2" y="389"/>
                </a:lnTo>
                <a:lnTo>
                  <a:pt x="5" y="386"/>
                </a:lnTo>
                <a:lnTo>
                  <a:pt x="9" y="383"/>
                </a:lnTo>
                <a:lnTo>
                  <a:pt x="13" y="381"/>
                </a:lnTo>
                <a:lnTo>
                  <a:pt x="17" y="381"/>
                </a:lnTo>
                <a:lnTo>
                  <a:pt x="82" y="381"/>
                </a:lnTo>
                <a:lnTo>
                  <a:pt x="85" y="359"/>
                </a:lnTo>
                <a:lnTo>
                  <a:pt x="90" y="337"/>
                </a:lnTo>
                <a:lnTo>
                  <a:pt x="96" y="316"/>
                </a:lnTo>
                <a:lnTo>
                  <a:pt x="103" y="295"/>
                </a:lnTo>
                <a:lnTo>
                  <a:pt x="111" y="275"/>
                </a:lnTo>
                <a:lnTo>
                  <a:pt x="121" y="256"/>
                </a:lnTo>
                <a:lnTo>
                  <a:pt x="132" y="237"/>
                </a:lnTo>
                <a:lnTo>
                  <a:pt x="144" y="220"/>
                </a:lnTo>
                <a:lnTo>
                  <a:pt x="158" y="203"/>
                </a:lnTo>
                <a:lnTo>
                  <a:pt x="172" y="187"/>
                </a:lnTo>
                <a:lnTo>
                  <a:pt x="187" y="171"/>
                </a:lnTo>
                <a:lnTo>
                  <a:pt x="203" y="157"/>
                </a:lnTo>
                <a:lnTo>
                  <a:pt x="220" y="144"/>
                </a:lnTo>
                <a:lnTo>
                  <a:pt x="238" y="132"/>
                </a:lnTo>
                <a:lnTo>
                  <a:pt x="257" y="121"/>
                </a:lnTo>
                <a:lnTo>
                  <a:pt x="276" y="111"/>
                </a:lnTo>
                <a:lnTo>
                  <a:pt x="296" y="103"/>
                </a:lnTo>
                <a:lnTo>
                  <a:pt x="317" y="96"/>
                </a:lnTo>
                <a:lnTo>
                  <a:pt x="338" y="90"/>
                </a:lnTo>
                <a:lnTo>
                  <a:pt x="360" y="85"/>
                </a:lnTo>
                <a:lnTo>
                  <a:pt x="382" y="82"/>
                </a:lnTo>
                <a:lnTo>
                  <a:pt x="382" y="17"/>
                </a:lnTo>
                <a:lnTo>
                  <a:pt x="382" y="13"/>
                </a:lnTo>
                <a:lnTo>
                  <a:pt x="384" y="9"/>
                </a:lnTo>
                <a:lnTo>
                  <a:pt x="387" y="5"/>
                </a:lnTo>
                <a:lnTo>
                  <a:pt x="390" y="2"/>
                </a:lnTo>
                <a:lnTo>
                  <a:pt x="395" y="1"/>
                </a:lnTo>
                <a:lnTo>
                  <a:pt x="399" y="0"/>
                </a:lnTo>
                <a:close/>
              </a:path>
            </a:pathLst>
          </a:custGeom>
          <a:solidFill>
            <a:schemeClr val="accent1"/>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grpSp>
        <p:nvGrpSpPr>
          <p:cNvPr id="11" name="Group 34"/>
          <p:cNvGrpSpPr/>
          <p:nvPr/>
        </p:nvGrpSpPr>
        <p:grpSpPr>
          <a:xfrm>
            <a:off x="4851400" y="4131552"/>
            <a:ext cx="758397" cy="452576"/>
            <a:chOff x="3935413" y="2192338"/>
            <a:chExt cx="1271588" cy="758825"/>
          </a:xfrm>
          <a:solidFill>
            <a:schemeClr val="accent3"/>
          </a:solidFill>
        </p:grpSpPr>
        <p:sp>
          <p:nvSpPr>
            <p:cNvPr id="12" name="Freeform 11"/>
            <p:cNvSpPr>
              <a:spLocks noEditPoints="1"/>
            </p:cNvSpPr>
            <p:nvPr/>
          </p:nvSpPr>
          <p:spPr bwMode="auto">
            <a:xfrm>
              <a:off x="3935413" y="2192338"/>
              <a:ext cx="1271588" cy="758825"/>
            </a:xfrm>
            <a:custGeom>
              <a:avLst/>
              <a:gdLst/>
              <a:ahLst/>
              <a:cxnLst>
                <a:cxn ang="0">
                  <a:pos x="356" y="72"/>
                </a:cxn>
                <a:cxn ang="0">
                  <a:pos x="302" y="98"/>
                </a:cxn>
                <a:cxn ang="0">
                  <a:pos x="261" y="140"/>
                </a:cxn>
                <a:cxn ang="0">
                  <a:pos x="235" y="193"/>
                </a:cxn>
                <a:cxn ang="0">
                  <a:pos x="230" y="255"/>
                </a:cxn>
                <a:cxn ang="0">
                  <a:pos x="246" y="314"/>
                </a:cxn>
                <a:cxn ang="0">
                  <a:pos x="280" y="362"/>
                </a:cxn>
                <a:cxn ang="0">
                  <a:pos x="328" y="396"/>
                </a:cxn>
                <a:cxn ang="0">
                  <a:pos x="387" y="412"/>
                </a:cxn>
                <a:cxn ang="0">
                  <a:pos x="448" y="407"/>
                </a:cxn>
                <a:cxn ang="0">
                  <a:pos x="502" y="381"/>
                </a:cxn>
                <a:cxn ang="0">
                  <a:pos x="544" y="339"/>
                </a:cxn>
                <a:cxn ang="0">
                  <a:pos x="569" y="285"/>
                </a:cxn>
                <a:cxn ang="0">
                  <a:pos x="574" y="224"/>
                </a:cxn>
                <a:cxn ang="0">
                  <a:pos x="559" y="165"/>
                </a:cxn>
                <a:cxn ang="0">
                  <a:pos x="525" y="117"/>
                </a:cxn>
                <a:cxn ang="0">
                  <a:pos x="476" y="83"/>
                </a:cxn>
                <a:cxn ang="0">
                  <a:pos x="418" y="67"/>
                </a:cxn>
                <a:cxn ang="0">
                  <a:pos x="429" y="2"/>
                </a:cxn>
                <a:cxn ang="0">
                  <a:pos x="487" y="15"/>
                </a:cxn>
                <a:cxn ang="0">
                  <a:pos x="546" y="39"/>
                </a:cxn>
                <a:cxn ang="0">
                  <a:pos x="629" y="86"/>
                </a:cxn>
                <a:cxn ang="0">
                  <a:pos x="679" y="121"/>
                </a:cxn>
                <a:cxn ang="0">
                  <a:pos x="722" y="155"/>
                </a:cxn>
                <a:cxn ang="0">
                  <a:pos x="757" y="184"/>
                </a:cxn>
                <a:cxn ang="0">
                  <a:pos x="780" y="205"/>
                </a:cxn>
                <a:cxn ang="0">
                  <a:pos x="791" y="216"/>
                </a:cxn>
                <a:cxn ang="0">
                  <a:pos x="800" y="231"/>
                </a:cxn>
                <a:cxn ang="0">
                  <a:pos x="798" y="252"/>
                </a:cxn>
                <a:cxn ang="0">
                  <a:pos x="789" y="263"/>
                </a:cxn>
                <a:cxn ang="0">
                  <a:pos x="775" y="277"/>
                </a:cxn>
                <a:cxn ang="0">
                  <a:pos x="749" y="300"/>
                </a:cxn>
                <a:cxn ang="0">
                  <a:pos x="712" y="331"/>
                </a:cxn>
                <a:cxn ang="0">
                  <a:pos x="667" y="365"/>
                </a:cxn>
                <a:cxn ang="0">
                  <a:pos x="616" y="400"/>
                </a:cxn>
                <a:cxn ang="0">
                  <a:pos x="531" y="445"/>
                </a:cxn>
                <a:cxn ang="0">
                  <a:pos x="473" y="467"/>
                </a:cxn>
                <a:cxn ang="0">
                  <a:pos x="415" y="477"/>
                </a:cxn>
                <a:cxn ang="0">
                  <a:pos x="358" y="473"/>
                </a:cxn>
                <a:cxn ang="0">
                  <a:pos x="299" y="457"/>
                </a:cxn>
                <a:cxn ang="0">
                  <a:pos x="227" y="424"/>
                </a:cxn>
                <a:cxn ang="0">
                  <a:pos x="159" y="383"/>
                </a:cxn>
                <a:cxn ang="0">
                  <a:pos x="111" y="348"/>
                </a:cxn>
                <a:cxn ang="0">
                  <a:pos x="70" y="315"/>
                </a:cxn>
                <a:cxn ang="0">
                  <a:pos x="38" y="287"/>
                </a:cxn>
                <a:cxn ang="0">
                  <a:pos x="17" y="269"/>
                </a:cxn>
                <a:cxn ang="0">
                  <a:pos x="10" y="262"/>
                </a:cxn>
                <a:cxn ang="0">
                  <a:pos x="0" y="242"/>
                </a:cxn>
                <a:cxn ang="0">
                  <a:pos x="6" y="220"/>
                </a:cxn>
                <a:cxn ang="0">
                  <a:pos x="14" y="212"/>
                </a:cxn>
                <a:cxn ang="0">
                  <a:pos x="32" y="196"/>
                </a:cxn>
                <a:cxn ang="0">
                  <a:pos x="61" y="170"/>
                </a:cxn>
                <a:cxn ang="0">
                  <a:pos x="100" y="138"/>
                </a:cxn>
                <a:cxn ang="0">
                  <a:pos x="146" y="104"/>
                </a:cxn>
                <a:cxn ang="0">
                  <a:pos x="199" y="69"/>
                </a:cxn>
                <a:cxn ang="0">
                  <a:pos x="285" y="26"/>
                </a:cxn>
                <a:cxn ang="0">
                  <a:pos x="343" y="7"/>
                </a:cxn>
                <a:cxn ang="0">
                  <a:pos x="401" y="0"/>
                </a:cxn>
              </a:cxnLst>
              <a:rect l="0" t="0" r="r" b="b"/>
              <a:pathLst>
                <a:path w="801" h="478">
                  <a:moveTo>
                    <a:pt x="402" y="66"/>
                  </a:moveTo>
                  <a:lnTo>
                    <a:pt x="387" y="67"/>
                  </a:lnTo>
                  <a:lnTo>
                    <a:pt x="371" y="69"/>
                  </a:lnTo>
                  <a:lnTo>
                    <a:pt x="356" y="72"/>
                  </a:lnTo>
                  <a:lnTo>
                    <a:pt x="342" y="77"/>
                  </a:lnTo>
                  <a:lnTo>
                    <a:pt x="328" y="83"/>
                  </a:lnTo>
                  <a:lnTo>
                    <a:pt x="315" y="90"/>
                  </a:lnTo>
                  <a:lnTo>
                    <a:pt x="302" y="98"/>
                  </a:lnTo>
                  <a:lnTo>
                    <a:pt x="291" y="107"/>
                  </a:lnTo>
                  <a:lnTo>
                    <a:pt x="280" y="117"/>
                  </a:lnTo>
                  <a:lnTo>
                    <a:pt x="270" y="128"/>
                  </a:lnTo>
                  <a:lnTo>
                    <a:pt x="261" y="140"/>
                  </a:lnTo>
                  <a:lnTo>
                    <a:pt x="253" y="152"/>
                  </a:lnTo>
                  <a:lnTo>
                    <a:pt x="246" y="165"/>
                  </a:lnTo>
                  <a:lnTo>
                    <a:pt x="240" y="179"/>
                  </a:lnTo>
                  <a:lnTo>
                    <a:pt x="235" y="193"/>
                  </a:lnTo>
                  <a:lnTo>
                    <a:pt x="232" y="208"/>
                  </a:lnTo>
                  <a:lnTo>
                    <a:pt x="230" y="224"/>
                  </a:lnTo>
                  <a:lnTo>
                    <a:pt x="229" y="239"/>
                  </a:lnTo>
                  <a:lnTo>
                    <a:pt x="230" y="255"/>
                  </a:lnTo>
                  <a:lnTo>
                    <a:pt x="232" y="271"/>
                  </a:lnTo>
                  <a:lnTo>
                    <a:pt x="235" y="285"/>
                  </a:lnTo>
                  <a:lnTo>
                    <a:pt x="240" y="300"/>
                  </a:lnTo>
                  <a:lnTo>
                    <a:pt x="246" y="314"/>
                  </a:lnTo>
                  <a:lnTo>
                    <a:pt x="253" y="327"/>
                  </a:lnTo>
                  <a:lnTo>
                    <a:pt x="261" y="339"/>
                  </a:lnTo>
                  <a:lnTo>
                    <a:pt x="270" y="351"/>
                  </a:lnTo>
                  <a:lnTo>
                    <a:pt x="280" y="362"/>
                  </a:lnTo>
                  <a:lnTo>
                    <a:pt x="291" y="372"/>
                  </a:lnTo>
                  <a:lnTo>
                    <a:pt x="302" y="381"/>
                  </a:lnTo>
                  <a:lnTo>
                    <a:pt x="315" y="389"/>
                  </a:lnTo>
                  <a:lnTo>
                    <a:pt x="328" y="396"/>
                  </a:lnTo>
                  <a:lnTo>
                    <a:pt x="342" y="402"/>
                  </a:lnTo>
                  <a:lnTo>
                    <a:pt x="356" y="407"/>
                  </a:lnTo>
                  <a:lnTo>
                    <a:pt x="371" y="410"/>
                  </a:lnTo>
                  <a:lnTo>
                    <a:pt x="387" y="412"/>
                  </a:lnTo>
                  <a:lnTo>
                    <a:pt x="402" y="413"/>
                  </a:lnTo>
                  <a:lnTo>
                    <a:pt x="418" y="412"/>
                  </a:lnTo>
                  <a:lnTo>
                    <a:pt x="433" y="410"/>
                  </a:lnTo>
                  <a:lnTo>
                    <a:pt x="448" y="407"/>
                  </a:lnTo>
                  <a:lnTo>
                    <a:pt x="463" y="402"/>
                  </a:lnTo>
                  <a:lnTo>
                    <a:pt x="476" y="396"/>
                  </a:lnTo>
                  <a:lnTo>
                    <a:pt x="490" y="389"/>
                  </a:lnTo>
                  <a:lnTo>
                    <a:pt x="502" y="381"/>
                  </a:lnTo>
                  <a:lnTo>
                    <a:pt x="514" y="372"/>
                  </a:lnTo>
                  <a:lnTo>
                    <a:pt x="525" y="362"/>
                  </a:lnTo>
                  <a:lnTo>
                    <a:pt x="535" y="351"/>
                  </a:lnTo>
                  <a:lnTo>
                    <a:pt x="544" y="339"/>
                  </a:lnTo>
                  <a:lnTo>
                    <a:pt x="552" y="327"/>
                  </a:lnTo>
                  <a:lnTo>
                    <a:pt x="559" y="314"/>
                  </a:lnTo>
                  <a:lnTo>
                    <a:pt x="564" y="300"/>
                  </a:lnTo>
                  <a:lnTo>
                    <a:pt x="569" y="285"/>
                  </a:lnTo>
                  <a:lnTo>
                    <a:pt x="573" y="271"/>
                  </a:lnTo>
                  <a:lnTo>
                    <a:pt x="574" y="255"/>
                  </a:lnTo>
                  <a:lnTo>
                    <a:pt x="575" y="239"/>
                  </a:lnTo>
                  <a:lnTo>
                    <a:pt x="574" y="224"/>
                  </a:lnTo>
                  <a:lnTo>
                    <a:pt x="573" y="208"/>
                  </a:lnTo>
                  <a:lnTo>
                    <a:pt x="569" y="193"/>
                  </a:lnTo>
                  <a:lnTo>
                    <a:pt x="564" y="179"/>
                  </a:lnTo>
                  <a:lnTo>
                    <a:pt x="559" y="165"/>
                  </a:lnTo>
                  <a:lnTo>
                    <a:pt x="552" y="152"/>
                  </a:lnTo>
                  <a:lnTo>
                    <a:pt x="544" y="140"/>
                  </a:lnTo>
                  <a:lnTo>
                    <a:pt x="535" y="128"/>
                  </a:lnTo>
                  <a:lnTo>
                    <a:pt x="525" y="117"/>
                  </a:lnTo>
                  <a:lnTo>
                    <a:pt x="514" y="107"/>
                  </a:lnTo>
                  <a:lnTo>
                    <a:pt x="502" y="98"/>
                  </a:lnTo>
                  <a:lnTo>
                    <a:pt x="490" y="90"/>
                  </a:lnTo>
                  <a:lnTo>
                    <a:pt x="476" y="83"/>
                  </a:lnTo>
                  <a:lnTo>
                    <a:pt x="463" y="77"/>
                  </a:lnTo>
                  <a:lnTo>
                    <a:pt x="448" y="72"/>
                  </a:lnTo>
                  <a:lnTo>
                    <a:pt x="433" y="69"/>
                  </a:lnTo>
                  <a:lnTo>
                    <a:pt x="418" y="67"/>
                  </a:lnTo>
                  <a:lnTo>
                    <a:pt x="402" y="66"/>
                  </a:lnTo>
                  <a:close/>
                  <a:moveTo>
                    <a:pt x="401" y="0"/>
                  </a:moveTo>
                  <a:lnTo>
                    <a:pt x="415" y="1"/>
                  </a:lnTo>
                  <a:lnTo>
                    <a:pt x="429" y="2"/>
                  </a:lnTo>
                  <a:lnTo>
                    <a:pt x="444" y="4"/>
                  </a:lnTo>
                  <a:lnTo>
                    <a:pt x="458" y="7"/>
                  </a:lnTo>
                  <a:lnTo>
                    <a:pt x="473" y="11"/>
                  </a:lnTo>
                  <a:lnTo>
                    <a:pt x="487" y="15"/>
                  </a:lnTo>
                  <a:lnTo>
                    <a:pt x="502" y="20"/>
                  </a:lnTo>
                  <a:lnTo>
                    <a:pt x="517" y="26"/>
                  </a:lnTo>
                  <a:lnTo>
                    <a:pt x="531" y="32"/>
                  </a:lnTo>
                  <a:lnTo>
                    <a:pt x="546" y="39"/>
                  </a:lnTo>
                  <a:lnTo>
                    <a:pt x="574" y="53"/>
                  </a:lnTo>
                  <a:lnTo>
                    <a:pt x="602" y="69"/>
                  </a:lnTo>
                  <a:lnTo>
                    <a:pt x="616" y="78"/>
                  </a:lnTo>
                  <a:lnTo>
                    <a:pt x="629" y="86"/>
                  </a:lnTo>
                  <a:lnTo>
                    <a:pt x="642" y="95"/>
                  </a:lnTo>
                  <a:lnTo>
                    <a:pt x="655" y="104"/>
                  </a:lnTo>
                  <a:lnTo>
                    <a:pt x="667" y="112"/>
                  </a:lnTo>
                  <a:lnTo>
                    <a:pt x="679" y="121"/>
                  </a:lnTo>
                  <a:lnTo>
                    <a:pt x="691" y="130"/>
                  </a:lnTo>
                  <a:lnTo>
                    <a:pt x="702" y="138"/>
                  </a:lnTo>
                  <a:lnTo>
                    <a:pt x="712" y="147"/>
                  </a:lnTo>
                  <a:lnTo>
                    <a:pt x="722" y="155"/>
                  </a:lnTo>
                  <a:lnTo>
                    <a:pt x="732" y="163"/>
                  </a:lnTo>
                  <a:lnTo>
                    <a:pt x="741" y="170"/>
                  </a:lnTo>
                  <a:lnTo>
                    <a:pt x="749" y="177"/>
                  </a:lnTo>
                  <a:lnTo>
                    <a:pt x="757" y="184"/>
                  </a:lnTo>
                  <a:lnTo>
                    <a:pt x="764" y="190"/>
                  </a:lnTo>
                  <a:lnTo>
                    <a:pt x="770" y="196"/>
                  </a:lnTo>
                  <a:lnTo>
                    <a:pt x="775" y="201"/>
                  </a:lnTo>
                  <a:lnTo>
                    <a:pt x="780" y="205"/>
                  </a:lnTo>
                  <a:lnTo>
                    <a:pt x="784" y="209"/>
                  </a:lnTo>
                  <a:lnTo>
                    <a:pt x="787" y="212"/>
                  </a:lnTo>
                  <a:lnTo>
                    <a:pt x="789" y="214"/>
                  </a:lnTo>
                  <a:lnTo>
                    <a:pt x="791" y="216"/>
                  </a:lnTo>
                  <a:lnTo>
                    <a:pt x="791" y="216"/>
                  </a:lnTo>
                  <a:lnTo>
                    <a:pt x="795" y="220"/>
                  </a:lnTo>
                  <a:lnTo>
                    <a:pt x="798" y="225"/>
                  </a:lnTo>
                  <a:lnTo>
                    <a:pt x="800" y="231"/>
                  </a:lnTo>
                  <a:lnTo>
                    <a:pt x="801" y="236"/>
                  </a:lnTo>
                  <a:lnTo>
                    <a:pt x="801" y="241"/>
                  </a:lnTo>
                  <a:lnTo>
                    <a:pt x="800" y="247"/>
                  </a:lnTo>
                  <a:lnTo>
                    <a:pt x="798" y="252"/>
                  </a:lnTo>
                  <a:lnTo>
                    <a:pt x="795" y="257"/>
                  </a:lnTo>
                  <a:lnTo>
                    <a:pt x="791" y="262"/>
                  </a:lnTo>
                  <a:lnTo>
                    <a:pt x="791" y="262"/>
                  </a:lnTo>
                  <a:lnTo>
                    <a:pt x="789" y="263"/>
                  </a:lnTo>
                  <a:lnTo>
                    <a:pt x="787" y="266"/>
                  </a:lnTo>
                  <a:lnTo>
                    <a:pt x="784" y="269"/>
                  </a:lnTo>
                  <a:lnTo>
                    <a:pt x="780" y="272"/>
                  </a:lnTo>
                  <a:lnTo>
                    <a:pt x="775" y="277"/>
                  </a:lnTo>
                  <a:lnTo>
                    <a:pt x="770" y="282"/>
                  </a:lnTo>
                  <a:lnTo>
                    <a:pt x="764" y="287"/>
                  </a:lnTo>
                  <a:lnTo>
                    <a:pt x="757" y="294"/>
                  </a:lnTo>
                  <a:lnTo>
                    <a:pt x="749" y="300"/>
                  </a:lnTo>
                  <a:lnTo>
                    <a:pt x="741" y="308"/>
                  </a:lnTo>
                  <a:lnTo>
                    <a:pt x="732" y="315"/>
                  </a:lnTo>
                  <a:lnTo>
                    <a:pt x="722" y="323"/>
                  </a:lnTo>
                  <a:lnTo>
                    <a:pt x="712" y="331"/>
                  </a:lnTo>
                  <a:lnTo>
                    <a:pt x="702" y="339"/>
                  </a:lnTo>
                  <a:lnTo>
                    <a:pt x="691" y="348"/>
                  </a:lnTo>
                  <a:lnTo>
                    <a:pt x="679" y="357"/>
                  </a:lnTo>
                  <a:lnTo>
                    <a:pt x="667" y="365"/>
                  </a:lnTo>
                  <a:lnTo>
                    <a:pt x="655" y="374"/>
                  </a:lnTo>
                  <a:lnTo>
                    <a:pt x="642" y="383"/>
                  </a:lnTo>
                  <a:lnTo>
                    <a:pt x="629" y="391"/>
                  </a:lnTo>
                  <a:lnTo>
                    <a:pt x="616" y="400"/>
                  </a:lnTo>
                  <a:lnTo>
                    <a:pt x="602" y="408"/>
                  </a:lnTo>
                  <a:lnTo>
                    <a:pt x="574" y="424"/>
                  </a:lnTo>
                  <a:lnTo>
                    <a:pt x="546" y="439"/>
                  </a:lnTo>
                  <a:lnTo>
                    <a:pt x="531" y="445"/>
                  </a:lnTo>
                  <a:lnTo>
                    <a:pt x="517" y="452"/>
                  </a:lnTo>
                  <a:lnTo>
                    <a:pt x="502" y="457"/>
                  </a:lnTo>
                  <a:lnTo>
                    <a:pt x="487" y="462"/>
                  </a:lnTo>
                  <a:lnTo>
                    <a:pt x="473" y="467"/>
                  </a:lnTo>
                  <a:lnTo>
                    <a:pt x="458" y="470"/>
                  </a:lnTo>
                  <a:lnTo>
                    <a:pt x="444" y="473"/>
                  </a:lnTo>
                  <a:lnTo>
                    <a:pt x="429" y="476"/>
                  </a:lnTo>
                  <a:lnTo>
                    <a:pt x="415" y="477"/>
                  </a:lnTo>
                  <a:lnTo>
                    <a:pt x="401" y="478"/>
                  </a:lnTo>
                  <a:lnTo>
                    <a:pt x="387" y="477"/>
                  </a:lnTo>
                  <a:lnTo>
                    <a:pt x="372" y="476"/>
                  </a:lnTo>
                  <a:lnTo>
                    <a:pt x="358" y="473"/>
                  </a:lnTo>
                  <a:lnTo>
                    <a:pt x="343" y="470"/>
                  </a:lnTo>
                  <a:lnTo>
                    <a:pt x="328" y="467"/>
                  </a:lnTo>
                  <a:lnTo>
                    <a:pt x="314" y="462"/>
                  </a:lnTo>
                  <a:lnTo>
                    <a:pt x="299" y="457"/>
                  </a:lnTo>
                  <a:lnTo>
                    <a:pt x="285" y="452"/>
                  </a:lnTo>
                  <a:lnTo>
                    <a:pt x="270" y="445"/>
                  </a:lnTo>
                  <a:lnTo>
                    <a:pt x="256" y="439"/>
                  </a:lnTo>
                  <a:lnTo>
                    <a:pt x="227" y="424"/>
                  </a:lnTo>
                  <a:lnTo>
                    <a:pt x="199" y="408"/>
                  </a:lnTo>
                  <a:lnTo>
                    <a:pt x="186" y="400"/>
                  </a:lnTo>
                  <a:lnTo>
                    <a:pt x="172" y="391"/>
                  </a:lnTo>
                  <a:lnTo>
                    <a:pt x="159" y="383"/>
                  </a:lnTo>
                  <a:lnTo>
                    <a:pt x="146" y="374"/>
                  </a:lnTo>
                  <a:lnTo>
                    <a:pt x="134" y="365"/>
                  </a:lnTo>
                  <a:lnTo>
                    <a:pt x="122" y="357"/>
                  </a:lnTo>
                  <a:lnTo>
                    <a:pt x="111" y="348"/>
                  </a:lnTo>
                  <a:lnTo>
                    <a:pt x="100" y="339"/>
                  </a:lnTo>
                  <a:lnTo>
                    <a:pt x="89" y="331"/>
                  </a:lnTo>
                  <a:lnTo>
                    <a:pt x="79" y="323"/>
                  </a:lnTo>
                  <a:lnTo>
                    <a:pt x="70" y="315"/>
                  </a:lnTo>
                  <a:lnTo>
                    <a:pt x="61" y="308"/>
                  </a:lnTo>
                  <a:lnTo>
                    <a:pt x="53" y="300"/>
                  </a:lnTo>
                  <a:lnTo>
                    <a:pt x="45" y="294"/>
                  </a:lnTo>
                  <a:lnTo>
                    <a:pt x="38" y="287"/>
                  </a:lnTo>
                  <a:lnTo>
                    <a:pt x="32" y="282"/>
                  </a:lnTo>
                  <a:lnTo>
                    <a:pt x="26" y="277"/>
                  </a:lnTo>
                  <a:lnTo>
                    <a:pt x="21" y="272"/>
                  </a:lnTo>
                  <a:lnTo>
                    <a:pt x="17" y="269"/>
                  </a:lnTo>
                  <a:lnTo>
                    <a:pt x="14" y="266"/>
                  </a:lnTo>
                  <a:lnTo>
                    <a:pt x="12" y="263"/>
                  </a:lnTo>
                  <a:lnTo>
                    <a:pt x="11" y="262"/>
                  </a:lnTo>
                  <a:lnTo>
                    <a:pt x="10" y="262"/>
                  </a:lnTo>
                  <a:lnTo>
                    <a:pt x="6" y="257"/>
                  </a:lnTo>
                  <a:lnTo>
                    <a:pt x="3" y="252"/>
                  </a:lnTo>
                  <a:lnTo>
                    <a:pt x="1" y="247"/>
                  </a:lnTo>
                  <a:lnTo>
                    <a:pt x="0" y="242"/>
                  </a:lnTo>
                  <a:lnTo>
                    <a:pt x="0" y="236"/>
                  </a:lnTo>
                  <a:lnTo>
                    <a:pt x="1" y="231"/>
                  </a:lnTo>
                  <a:lnTo>
                    <a:pt x="3" y="226"/>
                  </a:lnTo>
                  <a:lnTo>
                    <a:pt x="6" y="220"/>
                  </a:lnTo>
                  <a:lnTo>
                    <a:pt x="10" y="216"/>
                  </a:lnTo>
                  <a:lnTo>
                    <a:pt x="11" y="216"/>
                  </a:lnTo>
                  <a:lnTo>
                    <a:pt x="12" y="214"/>
                  </a:lnTo>
                  <a:lnTo>
                    <a:pt x="14" y="212"/>
                  </a:lnTo>
                  <a:lnTo>
                    <a:pt x="17" y="209"/>
                  </a:lnTo>
                  <a:lnTo>
                    <a:pt x="21" y="205"/>
                  </a:lnTo>
                  <a:lnTo>
                    <a:pt x="26" y="201"/>
                  </a:lnTo>
                  <a:lnTo>
                    <a:pt x="32" y="196"/>
                  </a:lnTo>
                  <a:lnTo>
                    <a:pt x="38" y="190"/>
                  </a:lnTo>
                  <a:lnTo>
                    <a:pt x="45" y="184"/>
                  </a:lnTo>
                  <a:lnTo>
                    <a:pt x="53" y="177"/>
                  </a:lnTo>
                  <a:lnTo>
                    <a:pt x="61" y="170"/>
                  </a:lnTo>
                  <a:lnTo>
                    <a:pt x="70" y="163"/>
                  </a:lnTo>
                  <a:lnTo>
                    <a:pt x="79" y="155"/>
                  </a:lnTo>
                  <a:lnTo>
                    <a:pt x="89" y="147"/>
                  </a:lnTo>
                  <a:lnTo>
                    <a:pt x="100" y="138"/>
                  </a:lnTo>
                  <a:lnTo>
                    <a:pt x="111" y="130"/>
                  </a:lnTo>
                  <a:lnTo>
                    <a:pt x="122" y="121"/>
                  </a:lnTo>
                  <a:lnTo>
                    <a:pt x="134" y="112"/>
                  </a:lnTo>
                  <a:lnTo>
                    <a:pt x="146" y="104"/>
                  </a:lnTo>
                  <a:lnTo>
                    <a:pt x="159" y="95"/>
                  </a:lnTo>
                  <a:lnTo>
                    <a:pt x="172" y="86"/>
                  </a:lnTo>
                  <a:lnTo>
                    <a:pt x="186" y="78"/>
                  </a:lnTo>
                  <a:lnTo>
                    <a:pt x="199" y="69"/>
                  </a:lnTo>
                  <a:lnTo>
                    <a:pt x="227" y="53"/>
                  </a:lnTo>
                  <a:lnTo>
                    <a:pt x="256" y="39"/>
                  </a:lnTo>
                  <a:lnTo>
                    <a:pt x="270" y="32"/>
                  </a:lnTo>
                  <a:lnTo>
                    <a:pt x="285" y="26"/>
                  </a:lnTo>
                  <a:lnTo>
                    <a:pt x="299" y="20"/>
                  </a:lnTo>
                  <a:lnTo>
                    <a:pt x="314" y="15"/>
                  </a:lnTo>
                  <a:lnTo>
                    <a:pt x="328" y="11"/>
                  </a:lnTo>
                  <a:lnTo>
                    <a:pt x="343" y="7"/>
                  </a:lnTo>
                  <a:lnTo>
                    <a:pt x="358" y="4"/>
                  </a:lnTo>
                  <a:lnTo>
                    <a:pt x="372" y="2"/>
                  </a:lnTo>
                  <a:lnTo>
                    <a:pt x="387" y="1"/>
                  </a:lnTo>
                  <a:lnTo>
                    <a:pt x="40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13" name="Freeform 12"/>
            <p:cNvSpPr>
              <a:spLocks noEditPoints="1"/>
            </p:cNvSpPr>
            <p:nvPr/>
          </p:nvSpPr>
          <p:spPr bwMode="auto">
            <a:xfrm>
              <a:off x="4397376" y="2393950"/>
              <a:ext cx="347663" cy="350838"/>
            </a:xfrm>
            <a:custGeom>
              <a:avLst/>
              <a:gdLst/>
              <a:ahLst/>
              <a:cxnLst>
                <a:cxn ang="0">
                  <a:pos x="144" y="43"/>
                </a:cxn>
                <a:cxn ang="0">
                  <a:pos x="132" y="48"/>
                </a:cxn>
                <a:cxn ang="0">
                  <a:pos x="123" y="58"/>
                </a:cxn>
                <a:cxn ang="0">
                  <a:pos x="117" y="70"/>
                </a:cxn>
                <a:cxn ang="0">
                  <a:pos x="117" y="84"/>
                </a:cxn>
                <a:cxn ang="0">
                  <a:pos x="123" y="96"/>
                </a:cxn>
                <a:cxn ang="0">
                  <a:pos x="132" y="105"/>
                </a:cxn>
                <a:cxn ang="0">
                  <a:pos x="144" y="110"/>
                </a:cxn>
                <a:cxn ang="0">
                  <a:pos x="158" y="110"/>
                </a:cxn>
                <a:cxn ang="0">
                  <a:pos x="170" y="105"/>
                </a:cxn>
                <a:cxn ang="0">
                  <a:pos x="179" y="96"/>
                </a:cxn>
                <a:cxn ang="0">
                  <a:pos x="184" y="84"/>
                </a:cxn>
                <a:cxn ang="0">
                  <a:pos x="184" y="70"/>
                </a:cxn>
                <a:cxn ang="0">
                  <a:pos x="179" y="58"/>
                </a:cxn>
                <a:cxn ang="0">
                  <a:pos x="170" y="48"/>
                </a:cxn>
                <a:cxn ang="0">
                  <a:pos x="158" y="43"/>
                </a:cxn>
                <a:cxn ang="0">
                  <a:pos x="109" y="0"/>
                </a:cxn>
                <a:cxn ang="0">
                  <a:pos x="134" y="3"/>
                </a:cxn>
                <a:cxn ang="0">
                  <a:pos x="158" y="12"/>
                </a:cxn>
                <a:cxn ang="0">
                  <a:pos x="178" y="25"/>
                </a:cxn>
                <a:cxn ang="0">
                  <a:pos x="195" y="42"/>
                </a:cxn>
                <a:cxn ang="0">
                  <a:pos x="208" y="62"/>
                </a:cxn>
                <a:cxn ang="0">
                  <a:pos x="216" y="86"/>
                </a:cxn>
                <a:cxn ang="0">
                  <a:pos x="219" y="111"/>
                </a:cxn>
                <a:cxn ang="0">
                  <a:pos x="216" y="136"/>
                </a:cxn>
                <a:cxn ang="0">
                  <a:pos x="208" y="159"/>
                </a:cxn>
                <a:cxn ang="0">
                  <a:pos x="195" y="180"/>
                </a:cxn>
                <a:cxn ang="0">
                  <a:pos x="178" y="197"/>
                </a:cxn>
                <a:cxn ang="0">
                  <a:pos x="158" y="210"/>
                </a:cxn>
                <a:cxn ang="0">
                  <a:pos x="134" y="218"/>
                </a:cxn>
                <a:cxn ang="0">
                  <a:pos x="109" y="221"/>
                </a:cxn>
                <a:cxn ang="0">
                  <a:pos x="84" y="218"/>
                </a:cxn>
                <a:cxn ang="0">
                  <a:pos x="61" y="210"/>
                </a:cxn>
                <a:cxn ang="0">
                  <a:pos x="41" y="197"/>
                </a:cxn>
                <a:cxn ang="0">
                  <a:pos x="24" y="180"/>
                </a:cxn>
                <a:cxn ang="0">
                  <a:pos x="11" y="159"/>
                </a:cxn>
                <a:cxn ang="0">
                  <a:pos x="2" y="136"/>
                </a:cxn>
                <a:cxn ang="0">
                  <a:pos x="0" y="111"/>
                </a:cxn>
                <a:cxn ang="0">
                  <a:pos x="2" y="86"/>
                </a:cxn>
                <a:cxn ang="0">
                  <a:pos x="11" y="62"/>
                </a:cxn>
                <a:cxn ang="0">
                  <a:pos x="24" y="42"/>
                </a:cxn>
                <a:cxn ang="0">
                  <a:pos x="41" y="25"/>
                </a:cxn>
                <a:cxn ang="0">
                  <a:pos x="61" y="12"/>
                </a:cxn>
                <a:cxn ang="0">
                  <a:pos x="84" y="3"/>
                </a:cxn>
                <a:cxn ang="0">
                  <a:pos x="109" y="0"/>
                </a:cxn>
              </a:cxnLst>
              <a:rect l="0" t="0" r="r" b="b"/>
              <a:pathLst>
                <a:path w="219" h="221">
                  <a:moveTo>
                    <a:pt x="151" y="43"/>
                  </a:moveTo>
                  <a:lnTo>
                    <a:pt x="144" y="43"/>
                  </a:lnTo>
                  <a:lnTo>
                    <a:pt x="138" y="45"/>
                  </a:lnTo>
                  <a:lnTo>
                    <a:pt x="132" y="48"/>
                  </a:lnTo>
                  <a:lnTo>
                    <a:pt x="127" y="53"/>
                  </a:lnTo>
                  <a:lnTo>
                    <a:pt x="123" y="58"/>
                  </a:lnTo>
                  <a:lnTo>
                    <a:pt x="119" y="63"/>
                  </a:lnTo>
                  <a:lnTo>
                    <a:pt x="117" y="70"/>
                  </a:lnTo>
                  <a:lnTo>
                    <a:pt x="117" y="77"/>
                  </a:lnTo>
                  <a:lnTo>
                    <a:pt x="117" y="84"/>
                  </a:lnTo>
                  <a:lnTo>
                    <a:pt x="119" y="90"/>
                  </a:lnTo>
                  <a:lnTo>
                    <a:pt x="123" y="96"/>
                  </a:lnTo>
                  <a:lnTo>
                    <a:pt x="127" y="101"/>
                  </a:lnTo>
                  <a:lnTo>
                    <a:pt x="132" y="105"/>
                  </a:lnTo>
                  <a:lnTo>
                    <a:pt x="138" y="109"/>
                  </a:lnTo>
                  <a:lnTo>
                    <a:pt x="144" y="110"/>
                  </a:lnTo>
                  <a:lnTo>
                    <a:pt x="151" y="111"/>
                  </a:lnTo>
                  <a:lnTo>
                    <a:pt x="158" y="110"/>
                  </a:lnTo>
                  <a:lnTo>
                    <a:pt x="164" y="109"/>
                  </a:lnTo>
                  <a:lnTo>
                    <a:pt x="170" y="105"/>
                  </a:lnTo>
                  <a:lnTo>
                    <a:pt x="175" y="101"/>
                  </a:lnTo>
                  <a:lnTo>
                    <a:pt x="179" y="96"/>
                  </a:lnTo>
                  <a:lnTo>
                    <a:pt x="182" y="90"/>
                  </a:lnTo>
                  <a:lnTo>
                    <a:pt x="184" y="84"/>
                  </a:lnTo>
                  <a:lnTo>
                    <a:pt x="185" y="77"/>
                  </a:lnTo>
                  <a:lnTo>
                    <a:pt x="184" y="70"/>
                  </a:lnTo>
                  <a:lnTo>
                    <a:pt x="182" y="63"/>
                  </a:lnTo>
                  <a:lnTo>
                    <a:pt x="179" y="58"/>
                  </a:lnTo>
                  <a:lnTo>
                    <a:pt x="175" y="53"/>
                  </a:lnTo>
                  <a:lnTo>
                    <a:pt x="170" y="48"/>
                  </a:lnTo>
                  <a:lnTo>
                    <a:pt x="164" y="45"/>
                  </a:lnTo>
                  <a:lnTo>
                    <a:pt x="158" y="43"/>
                  </a:lnTo>
                  <a:lnTo>
                    <a:pt x="151" y="43"/>
                  </a:lnTo>
                  <a:close/>
                  <a:moveTo>
                    <a:pt x="109" y="0"/>
                  </a:moveTo>
                  <a:lnTo>
                    <a:pt x="122" y="1"/>
                  </a:lnTo>
                  <a:lnTo>
                    <a:pt x="134" y="3"/>
                  </a:lnTo>
                  <a:lnTo>
                    <a:pt x="146" y="7"/>
                  </a:lnTo>
                  <a:lnTo>
                    <a:pt x="158" y="12"/>
                  </a:lnTo>
                  <a:lnTo>
                    <a:pt x="168" y="18"/>
                  </a:lnTo>
                  <a:lnTo>
                    <a:pt x="178" y="25"/>
                  </a:lnTo>
                  <a:lnTo>
                    <a:pt x="187" y="33"/>
                  </a:lnTo>
                  <a:lnTo>
                    <a:pt x="195" y="42"/>
                  </a:lnTo>
                  <a:lnTo>
                    <a:pt x="202" y="52"/>
                  </a:lnTo>
                  <a:lnTo>
                    <a:pt x="208" y="62"/>
                  </a:lnTo>
                  <a:lnTo>
                    <a:pt x="213" y="74"/>
                  </a:lnTo>
                  <a:lnTo>
                    <a:pt x="216" y="86"/>
                  </a:lnTo>
                  <a:lnTo>
                    <a:pt x="218" y="98"/>
                  </a:lnTo>
                  <a:lnTo>
                    <a:pt x="219" y="111"/>
                  </a:lnTo>
                  <a:lnTo>
                    <a:pt x="218" y="124"/>
                  </a:lnTo>
                  <a:lnTo>
                    <a:pt x="216" y="136"/>
                  </a:lnTo>
                  <a:lnTo>
                    <a:pt x="213" y="148"/>
                  </a:lnTo>
                  <a:lnTo>
                    <a:pt x="208" y="159"/>
                  </a:lnTo>
                  <a:lnTo>
                    <a:pt x="202" y="170"/>
                  </a:lnTo>
                  <a:lnTo>
                    <a:pt x="195" y="180"/>
                  </a:lnTo>
                  <a:lnTo>
                    <a:pt x="187" y="189"/>
                  </a:lnTo>
                  <a:lnTo>
                    <a:pt x="178" y="197"/>
                  </a:lnTo>
                  <a:lnTo>
                    <a:pt x="168" y="204"/>
                  </a:lnTo>
                  <a:lnTo>
                    <a:pt x="158" y="210"/>
                  </a:lnTo>
                  <a:lnTo>
                    <a:pt x="146" y="215"/>
                  </a:lnTo>
                  <a:lnTo>
                    <a:pt x="134" y="218"/>
                  </a:lnTo>
                  <a:lnTo>
                    <a:pt x="122" y="220"/>
                  </a:lnTo>
                  <a:lnTo>
                    <a:pt x="109" y="221"/>
                  </a:lnTo>
                  <a:lnTo>
                    <a:pt x="97" y="220"/>
                  </a:lnTo>
                  <a:lnTo>
                    <a:pt x="84" y="218"/>
                  </a:lnTo>
                  <a:lnTo>
                    <a:pt x="72" y="215"/>
                  </a:lnTo>
                  <a:lnTo>
                    <a:pt x="61" y="210"/>
                  </a:lnTo>
                  <a:lnTo>
                    <a:pt x="51" y="204"/>
                  </a:lnTo>
                  <a:lnTo>
                    <a:pt x="41" y="197"/>
                  </a:lnTo>
                  <a:lnTo>
                    <a:pt x="32" y="189"/>
                  </a:lnTo>
                  <a:lnTo>
                    <a:pt x="24" y="180"/>
                  </a:lnTo>
                  <a:lnTo>
                    <a:pt x="17" y="170"/>
                  </a:lnTo>
                  <a:lnTo>
                    <a:pt x="11" y="159"/>
                  </a:lnTo>
                  <a:lnTo>
                    <a:pt x="6" y="148"/>
                  </a:lnTo>
                  <a:lnTo>
                    <a:pt x="2" y="136"/>
                  </a:lnTo>
                  <a:lnTo>
                    <a:pt x="0" y="124"/>
                  </a:lnTo>
                  <a:lnTo>
                    <a:pt x="0" y="111"/>
                  </a:lnTo>
                  <a:lnTo>
                    <a:pt x="0" y="98"/>
                  </a:lnTo>
                  <a:lnTo>
                    <a:pt x="2" y="86"/>
                  </a:lnTo>
                  <a:lnTo>
                    <a:pt x="6" y="74"/>
                  </a:lnTo>
                  <a:lnTo>
                    <a:pt x="11" y="62"/>
                  </a:lnTo>
                  <a:lnTo>
                    <a:pt x="17" y="52"/>
                  </a:lnTo>
                  <a:lnTo>
                    <a:pt x="24" y="42"/>
                  </a:lnTo>
                  <a:lnTo>
                    <a:pt x="32" y="33"/>
                  </a:lnTo>
                  <a:lnTo>
                    <a:pt x="41" y="25"/>
                  </a:lnTo>
                  <a:lnTo>
                    <a:pt x="51" y="18"/>
                  </a:lnTo>
                  <a:lnTo>
                    <a:pt x="61" y="12"/>
                  </a:lnTo>
                  <a:lnTo>
                    <a:pt x="72" y="7"/>
                  </a:lnTo>
                  <a:lnTo>
                    <a:pt x="84" y="3"/>
                  </a:lnTo>
                  <a:lnTo>
                    <a:pt x="97" y="1"/>
                  </a:lnTo>
                  <a:lnTo>
                    <a:pt x="10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grpSp>
      <p:sp>
        <p:nvSpPr>
          <p:cNvPr id="14" name="Freeform 17"/>
          <p:cNvSpPr>
            <a:spLocks noEditPoints="1"/>
          </p:cNvSpPr>
          <p:nvPr/>
        </p:nvSpPr>
        <p:spPr bwMode="auto">
          <a:xfrm>
            <a:off x="6600992" y="4125160"/>
            <a:ext cx="714208" cy="580461"/>
          </a:xfrm>
          <a:custGeom>
            <a:avLst/>
            <a:gdLst/>
            <a:ahLst/>
            <a:cxnLst>
              <a:cxn ang="0">
                <a:pos x="363" y="131"/>
              </a:cxn>
              <a:cxn ang="0">
                <a:pos x="534" y="131"/>
              </a:cxn>
              <a:cxn ang="0">
                <a:pos x="284" y="434"/>
              </a:cxn>
              <a:cxn ang="0">
                <a:pos x="363" y="131"/>
              </a:cxn>
              <a:cxn ang="0">
                <a:pos x="189" y="131"/>
              </a:cxn>
              <a:cxn ang="0">
                <a:pos x="345" y="131"/>
              </a:cxn>
              <a:cxn ang="0">
                <a:pos x="267" y="429"/>
              </a:cxn>
              <a:cxn ang="0">
                <a:pos x="189" y="131"/>
              </a:cxn>
              <a:cxn ang="0">
                <a:pos x="0" y="131"/>
              </a:cxn>
              <a:cxn ang="0">
                <a:pos x="171" y="131"/>
              </a:cxn>
              <a:cxn ang="0">
                <a:pos x="251" y="434"/>
              </a:cxn>
              <a:cxn ang="0">
                <a:pos x="0" y="131"/>
              </a:cxn>
              <a:cxn ang="0">
                <a:pos x="443" y="7"/>
              </a:cxn>
              <a:cxn ang="0">
                <a:pos x="534" y="113"/>
              </a:cxn>
              <a:cxn ang="0">
                <a:pos x="373" y="113"/>
              </a:cxn>
              <a:cxn ang="0">
                <a:pos x="443" y="7"/>
              </a:cxn>
              <a:cxn ang="0">
                <a:pos x="91" y="6"/>
              </a:cxn>
              <a:cxn ang="0">
                <a:pos x="162" y="113"/>
              </a:cxn>
              <a:cxn ang="0">
                <a:pos x="0" y="113"/>
              </a:cxn>
              <a:cxn ang="0">
                <a:pos x="91" y="6"/>
              </a:cxn>
              <a:cxn ang="0">
                <a:pos x="267" y="6"/>
              </a:cxn>
              <a:cxn ang="0">
                <a:pos x="340" y="113"/>
              </a:cxn>
              <a:cxn ang="0">
                <a:pos x="195" y="113"/>
              </a:cxn>
              <a:cxn ang="0">
                <a:pos x="267" y="6"/>
              </a:cxn>
              <a:cxn ang="0">
                <a:pos x="284" y="0"/>
              </a:cxn>
              <a:cxn ang="0">
                <a:pos x="427" y="0"/>
              </a:cxn>
              <a:cxn ang="0">
                <a:pos x="356" y="106"/>
              </a:cxn>
              <a:cxn ang="0">
                <a:pos x="284" y="0"/>
              </a:cxn>
              <a:cxn ang="0">
                <a:pos x="108" y="0"/>
              </a:cxn>
              <a:cxn ang="0">
                <a:pos x="251" y="0"/>
              </a:cxn>
              <a:cxn ang="0">
                <a:pos x="178" y="106"/>
              </a:cxn>
              <a:cxn ang="0">
                <a:pos x="108" y="0"/>
              </a:cxn>
            </a:cxnLst>
            <a:rect l="0" t="0" r="r" b="b"/>
            <a:pathLst>
              <a:path w="534" h="434">
                <a:moveTo>
                  <a:pt x="363" y="131"/>
                </a:moveTo>
                <a:lnTo>
                  <a:pt x="534" y="131"/>
                </a:lnTo>
                <a:lnTo>
                  <a:pt x="284" y="434"/>
                </a:lnTo>
                <a:lnTo>
                  <a:pt x="363" y="131"/>
                </a:lnTo>
                <a:close/>
                <a:moveTo>
                  <a:pt x="189" y="131"/>
                </a:moveTo>
                <a:lnTo>
                  <a:pt x="345" y="131"/>
                </a:lnTo>
                <a:lnTo>
                  <a:pt x="267" y="429"/>
                </a:lnTo>
                <a:lnTo>
                  <a:pt x="189" y="131"/>
                </a:lnTo>
                <a:close/>
                <a:moveTo>
                  <a:pt x="0" y="131"/>
                </a:moveTo>
                <a:lnTo>
                  <a:pt x="171" y="131"/>
                </a:lnTo>
                <a:lnTo>
                  <a:pt x="251" y="434"/>
                </a:lnTo>
                <a:lnTo>
                  <a:pt x="0" y="131"/>
                </a:lnTo>
                <a:close/>
                <a:moveTo>
                  <a:pt x="443" y="7"/>
                </a:moveTo>
                <a:lnTo>
                  <a:pt x="534" y="113"/>
                </a:lnTo>
                <a:lnTo>
                  <a:pt x="373" y="113"/>
                </a:lnTo>
                <a:lnTo>
                  <a:pt x="443" y="7"/>
                </a:lnTo>
                <a:close/>
                <a:moveTo>
                  <a:pt x="91" y="6"/>
                </a:moveTo>
                <a:lnTo>
                  <a:pt x="162" y="113"/>
                </a:lnTo>
                <a:lnTo>
                  <a:pt x="0" y="113"/>
                </a:lnTo>
                <a:lnTo>
                  <a:pt x="91" y="6"/>
                </a:lnTo>
                <a:close/>
                <a:moveTo>
                  <a:pt x="267" y="6"/>
                </a:moveTo>
                <a:lnTo>
                  <a:pt x="340" y="113"/>
                </a:lnTo>
                <a:lnTo>
                  <a:pt x="195" y="113"/>
                </a:lnTo>
                <a:lnTo>
                  <a:pt x="267" y="6"/>
                </a:lnTo>
                <a:close/>
                <a:moveTo>
                  <a:pt x="284" y="0"/>
                </a:moveTo>
                <a:lnTo>
                  <a:pt x="427" y="0"/>
                </a:lnTo>
                <a:lnTo>
                  <a:pt x="356" y="106"/>
                </a:lnTo>
                <a:lnTo>
                  <a:pt x="284" y="0"/>
                </a:lnTo>
                <a:close/>
                <a:moveTo>
                  <a:pt x="108" y="0"/>
                </a:moveTo>
                <a:lnTo>
                  <a:pt x="251" y="0"/>
                </a:lnTo>
                <a:lnTo>
                  <a:pt x="178" y="106"/>
                </a:lnTo>
                <a:lnTo>
                  <a:pt x="108" y="0"/>
                </a:lnTo>
                <a:close/>
              </a:path>
            </a:pathLst>
          </a:custGeom>
          <a:solidFill>
            <a:schemeClr val="accent2"/>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15" name="Arc 14"/>
          <p:cNvSpPr/>
          <p:nvPr/>
        </p:nvSpPr>
        <p:spPr>
          <a:xfrm>
            <a:off x="6583029" y="2755197"/>
            <a:ext cx="1341771" cy="1341771"/>
          </a:xfrm>
          <a:prstGeom prst="arc">
            <a:avLst>
              <a:gd name="adj1" fmla="val 15550924"/>
              <a:gd name="adj2" fmla="val 2030403"/>
            </a:avLst>
          </a:prstGeom>
          <a:ln w="19050">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srgbClr val="262626"/>
              </a:solidFill>
              <a:latin typeface="Calibri"/>
            </a:endParaRPr>
          </a:p>
        </p:txBody>
      </p:sp>
      <p:sp>
        <p:nvSpPr>
          <p:cNvPr id="16" name="Arc 15"/>
          <p:cNvSpPr/>
          <p:nvPr/>
        </p:nvSpPr>
        <p:spPr>
          <a:xfrm rot="14338685">
            <a:off x="4313796" y="2751024"/>
            <a:ext cx="1341771" cy="1341771"/>
          </a:xfrm>
          <a:prstGeom prst="arc">
            <a:avLst>
              <a:gd name="adj1" fmla="val 16200000"/>
              <a:gd name="adj2" fmla="val 2185946"/>
            </a:avLst>
          </a:prstGeom>
          <a:ln w="19050">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srgbClr val="262626"/>
              </a:solidFill>
              <a:latin typeface="Calibri"/>
            </a:endParaRPr>
          </a:p>
        </p:txBody>
      </p:sp>
      <p:sp>
        <p:nvSpPr>
          <p:cNvPr id="17" name="Arc 16"/>
          <p:cNvSpPr/>
          <p:nvPr/>
        </p:nvSpPr>
        <p:spPr>
          <a:xfrm rot="7200000">
            <a:off x="5426783" y="4444140"/>
            <a:ext cx="1341771" cy="1341771"/>
          </a:xfrm>
          <a:prstGeom prst="arc">
            <a:avLst>
              <a:gd name="adj1" fmla="val 15966997"/>
              <a:gd name="adj2" fmla="val 2030403"/>
            </a:avLst>
          </a:prstGeom>
          <a:ln w="19050">
            <a:solidFill>
              <a:schemeClr val="tx2">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srgbClr val="262626"/>
              </a:solidFill>
              <a:latin typeface="Calibri"/>
            </a:endParaRPr>
          </a:p>
        </p:txBody>
      </p:sp>
      <p:sp>
        <p:nvSpPr>
          <p:cNvPr id="19" name="Rectangle 18"/>
          <p:cNvSpPr/>
          <p:nvPr/>
        </p:nvSpPr>
        <p:spPr>
          <a:xfrm>
            <a:off x="372533" y="1903213"/>
            <a:ext cx="3505131" cy="1025987"/>
          </a:xfrm>
          <a:prstGeom prst="rect">
            <a:avLst/>
          </a:prstGeom>
        </p:spPr>
        <p:txBody>
          <a:bodyPr wrap="square">
            <a:spAutoFit/>
          </a:bodyPr>
          <a:lstStyle/>
          <a:p>
            <a:pPr algn="r" defTabSz="1219170"/>
            <a:r>
              <a:rPr lang="lt-LT" sz="1867" b="1" dirty="0">
                <a:solidFill>
                  <a:srgbClr val="262626">
                    <a:lumMod val="75000"/>
                    <a:lumOff val="25000"/>
                  </a:srgbClr>
                </a:solidFill>
                <a:latin typeface="Calibri"/>
              </a:rPr>
              <a:t>Projekto vadovas</a:t>
            </a:r>
            <a:endParaRPr lang="en-US" sz="1867" b="1" dirty="0">
              <a:solidFill>
                <a:srgbClr val="262626">
                  <a:lumMod val="75000"/>
                  <a:lumOff val="25000"/>
                </a:srgbClr>
              </a:solidFill>
              <a:latin typeface="Calibri"/>
            </a:endParaRPr>
          </a:p>
          <a:p>
            <a:pPr algn="r" defTabSz="1219170"/>
            <a:r>
              <a:rPr lang="lt-LT" sz="1400" dirty="0">
                <a:solidFill>
                  <a:srgbClr val="262626">
                    <a:lumMod val="75000"/>
                    <a:lumOff val="25000"/>
                  </a:srgbClr>
                </a:solidFill>
                <a:latin typeface="Calibri"/>
              </a:rPr>
              <a:t>Realiai dirbantis su projektu. </a:t>
            </a:r>
          </a:p>
          <a:p>
            <a:pPr algn="r" defTabSz="1219170"/>
            <a:r>
              <a:rPr lang="lt-LT" sz="1400" dirty="0">
                <a:solidFill>
                  <a:srgbClr val="262626">
                    <a:lumMod val="75000"/>
                    <a:lumOff val="25000"/>
                  </a:srgbClr>
                </a:solidFill>
                <a:latin typeface="Calibri"/>
              </a:rPr>
              <a:t>Nurodoma– V. Pavardė, pareigos, kontaktai</a:t>
            </a:r>
          </a:p>
          <a:p>
            <a:pPr algn="r" defTabSz="1219170"/>
            <a:r>
              <a:rPr lang="lt-LT" sz="1400" dirty="0">
                <a:solidFill>
                  <a:srgbClr val="262626">
                    <a:lumMod val="75000"/>
                    <a:lumOff val="25000"/>
                  </a:srgbClr>
                </a:solidFill>
                <a:latin typeface="Calibri"/>
              </a:rPr>
              <a:t>Įstaigos darbuotojas</a:t>
            </a:r>
          </a:p>
        </p:txBody>
      </p:sp>
      <p:cxnSp>
        <p:nvCxnSpPr>
          <p:cNvPr id="20" name="Straight Connector 19"/>
          <p:cNvCxnSpPr/>
          <p:nvPr/>
        </p:nvCxnSpPr>
        <p:spPr>
          <a:xfrm>
            <a:off x="4003040" y="2430503"/>
            <a:ext cx="975360" cy="2117"/>
          </a:xfrm>
          <a:prstGeom prst="line">
            <a:avLst/>
          </a:prstGeom>
          <a:ln w="19050" cap="rnd">
            <a:solidFill>
              <a:schemeClr val="tx2">
                <a:lumMod val="25000"/>
                <a:lumOff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29132" y="4404301"/>
            <a:ext cx="3162840" cy="1025987"/>
          </a:xfrm>
          <a:prstGeom prst="rect">
            <a:avLst/>
          </a:prstGeom>
        </p:spPr>
        <p:txBody>
          <a:bodyPr wrap="square">
            <a:spAutoFit/>
          </a:bodyPr>
          <a:lstStyle/>
          <a:p>
            <a:pPr algn="r" defTabSz="1219170"/>
            <a:r>
              <a:rPr lang="lt-LT" sz="1867" b="1" dirty="0">
                <a:solidFill>
                  <a:srgbClr val="262626">
                    <a:lumMod val="75000"/>
                    <a:lumOff val="25000"/>
                  </a:srgbClr>
                </a:solidFill>
                <a:latin typeface="Calibri"/>
              </a:rPr>
              <a:t>Komanda</a:t>
            </a:r>
            <a:endParaRPr lang="en-US" sz="1867" b="1" dirty="0">
              <a:solidFill>
                <a:srgbClr val="262626">
                  <a:lumMod val="75000"/>
                  <a:lumOff val="25000"/>
                </a:srgbClr>
              </a:solidFill>
              <a:latin typeface="Calibri"/>
            </a:endParaRPr>
          </a:p>
          <a:p>
            <a:pPr algn="r" defTabSz="1219170"/>
            <a:r>
              <a:rPr lang="lt-LT" sz="1400" dirty="0">
                <a:solidFill>
                  <a:srgbClr val="262626">
                    <a:lumMod val="75000"/>
                    <a:lumOff val="25000"/>
                  </a:srgbClr>
                </a:solidFill>
                <a:latin typeface="Calibri"/>
              </a:rPr>
              <a:t>Gali būti nurodyta be konkrečių asmenų, tačiau turi padengti visas reikiamas </a:t>
            </a:r>
            <a:r>
              <a:rPr lang="lt-LT" sz="1400" dirty="0" smtClean="0">
                <a:solidFill>
                  <a:srgbClr val="262626">
                    <a:lumMod val="75000"/>
                    <a:lumOff val="25000"/>
                  </a:srgbClr>
                </a:solidFill>
                <a:latin typeface="Calibri"/>
              </a:rPr>
              <a:t>kompetencijas.</a:t>
            </a:r>
            <a:endParaRPr lang="lt-LT" sz="1400" dirty="0">
              <a:solidFill>
                <a:srgbClr val="262626">
                  <a:lumMod val="75000"/>
                  <a:lumOff val="25000"/>
                </a:srgbClr>
              </a:solidFill>
              <a:latin typeface="Calibri"/>
            </a:endParaRPr>
          </a:p>
        </p:txBody>
      </p:sp>
      <p:cxnSp>
        <p:nvCxnSpPr>
          <p:cNvPr id="22" name="Straight Connector 21"/>
          <p:cNvCxnSpPr/>
          <p:nvPr/>
        </p:nvCxnSpPr>
        <p:spPr>
          <a:xfrm>
            <a:off x="3716832" y="4931591"/>
            <a:ext cx="487680" cy="2117"/>
          </a:xfrm>
          <a:prstGeom prst="line">
            <a:avLst/>
          </a:prstGeom>
          <a:ln w="19050" cap="rnd">
            <a:solidFill>
              <a:schemeClr val="tx2">
                <a:lumMod val="25000"/>
                <a:lumOff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445501" y="4404301"/>
            <a:ext cx="3162840" cy="595099"/>
          </a:xfrm>
          <a:prstGeom prst="rect">
            <a:avLst/>
          </a:prstGeom>
        </p:spPr>
        <p:txBody>
          <a:bodyPr wrap="square">
            <a:spAutoFit/>
          </a:bodyPr>
          <a:lstStyle/>
          <a:p>
            <a:pPr defTabSz="1219170"/>
            <a:r>
              <a:rPr lang="lt-LT" sz="1867" b="1" dirty="0">
                <a:solidFill>
                  <a:srgbClr val="262626">
                    <a:lumMod val="75000"/>
                    <a:lumOff val="25000"/>
                  </a:srgbClr>
                </a:solidFill>
                <a:latin typeface="Calibri"/>
              </a:rPr>
              <a:t>Partneriai</a:t>
            </a:r>
            <a:endParaRPr lang="en-US" sz="1867" b="1" dirty="0">
              <a:solidFill>
                <a:srgbClr val="262626">
                  <a:lumMod val="75000"/>
                  <a:lumOff val="25000"/>
                </a:srgbClr>
              </a:solidFill>
              <a:latin typeface="Calibri"/>
            </a:endParaRPr>
          </a:p>
          <a:p>
            <a:pPr defTabSz="1219170"/>
            <a:r>
              <a:rPr lang="en-US" sz="1400" dirty="0" err="1" smtClean="0">
                <a:solidFill>
                  <a:srgbClr val="262626">
                    <a:lumMod val="75000"/>
                    <a:lumOff val="25000"/>
                  </a:srgbClr>
                </a:solidFill>
                <a:latin typeface="Calibri"/>
              </a:rPr>
              <a:t>Galimi</a:t>
            </a:r>
            <a:r>
              <a:rPr lang="en-US" sz="1400" dirty="0" smtClean="0">
                <a:solidFill>
                  <a:srgbClr val="262626">
                    <a:lumMod val="75000"/>
                    <a:lumOff val="25000"/>
                  </a:srgbClr>
                </a:solidFill>
                <a:latin typeface="Calibri"/>
              </a:rPr>
              <a:t> partneriai – </a:t>
            </a:r>
            <a:r>
              <a:rPr lang="lt-LT" sz="1400" dirty="0" smtClean="0">
                <a:solidFill>
                  <a:srgbClr val="262626">
                    <a:lumMod val="75000"/>
                    <a:lumOff val="25000"/>
                  </a:srgbClr>
                </a:solidFill>
                <a:latin typeface="Calibri"/>
              </a:rPr>
              <a:t>juridiniai asmenys</a:t>
            </a:r>
            <a:endParaRPr lang="lt-LT" sz="1400" dirty="0">
              <a:solidFill>
                <a:srgbClr val="FF0000"/>
              </a:solidFill>
              <a:latin typeface="Calibri"/>
            </a:endParaRPr>
          </a:p>
        </p:txBody>
      </p:sp>
      <p:cxnSp>
        <p:nvCxnSpPr>
          <p:cNvPr id="24" name="Straight Connector 23"/>
          <p:cNvCxnSpPr/>
          <p:nvPr/>
        </p:nvCxnSpPr>
        <p:spPr>
          <a:xfrm>
            <a:off x="7950741" y="4931591"/>
            <a:ext cx="487680" cy="2117"/>
          </a:xfrm>
          <a:prstGeom prst="line">
            <a:avLst/>
          </a:prstGeom>
          <a:ln w="19050" cap="rnd">
            <a:solidFill>
              <a:schemeClr val="tx2">
                <a:lumMod val="25000"/>
                <a:lumOff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5" name="Title 61">
            <a:extLst>
              <a:ext uri="{FF2B5EF4-FFF2-40B4-BE49-F238E27FC236}">
                <a16:creationId xmlns:a16="http://schemas.microsoft.com/office/drawing/2014/main" id="{C2738C8D-D443-8CA5-F898-CA4F8D70096A}"/>
              </a:ext>
            </a:extLst>
          </p:cNvPr>
          <p:cNvSpPr txBox="1">
            <a:spLocks/>
          </p:cNvSpPr>
          <p:nvPr/>
        </p:nvSpPr>
        <p:spPr>
          <a:xfrm>
            <a:off x="529132" y="133691"/>
            <a:ext cx="8277225" cy="47136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r>
              <a:rPr lang="lt-LT" sz="2800" b="1" dirty="0">
                <a:solidFill>
                  <a:srgbClr val="262626">
                    <a:lumMod val="50000"/>
                    <a:lumOff val="50000"/>
                  </a:srgbClr>
                </a:solidFill>
              </a:rPr>
              <a:t>PĮP pildymas. III skyrius</a:t>
            </a:r>
            <a:endParaRPr lang="en-US" sz="2800" b="1" dirty="0">
              <a:solidFill>
                <a:srgbClr val="1AA4BE"/>
              </a:solidFill>
              <a:latin typeface="Calibri"/>
              <a:ea typeface="+mn-ea"/>
              <a:cs typeface="+mn-cs"/>
            </a:endParaRPr>
          </a:p>
        </p:txBody>
      </p:sp>
    </p:spTree>
    <p:extLst>
      <p:ext uri="{BB962C8B-B14F-4D97-AF65-F5344CB8AC3E}">
        <p14:creationId xmlns:p14="http://schemas.microsoft.com/office/powerpoint/2010/main" val="210662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right)">
                                      <p:cBhvr>
                                        <p:cTn id="45" dur="500"/>
                                        <p:tgtEl>
                                          <p:spTgt spid="17"/>
                                        </p:tgtEl>
                                      </p:cBhvr>
                                    </p:animEffect>
                                  </p:childTnLst>
                                </p:cTn>
                              </p:par>
                            </p:childTnLst>
                          </p:cTn>
                        </p:par>
                        <p:par>
                          <p:cTn id="46" fill="hold">
                            <p:stCondLst>
                              <p:cond delay="4000"/>
                            </p:stCondLst>
                            <p:childTnLst>
                              <p:par>
                                <p:cTn id="47" presetID="22" presetClass="entr" presetSubtype="2"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right)">
                                      <p:cBhvr>
                                        <p:cTn id="49" dur="500"/>
                                        <p:tgtEl>
                                          <p:spTgt spid="2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right)">
                                      <p:cBhvr>
                                        <p:cTn id="53" dur="500"/>
                                        <p:tgtEl>
                                          <p:spTgt spid="19"/>
                                        </p:tgtEl>
                                      </p:cBhvr>
                                    </p:animEffect>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par>
                          <p:cTn id="62" fill="hold">
                            <p:stCondLst>
                              <p:cond delay="6000"/>
                            </p:stCondLst>
                            <p:childTnLst>
                              <p:par>
                                <p:cTn id="63" presetID="22" presetClass="entr" presetSubtype="2"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right)">
                                      <p:cBhvr>
                                        <p:cTn id="65" dur="500"/>
                                        <p:tgtEl>
                                          <p:spTgt spid="22"/>
                                        </p:tgtEl>
                                      </p:cBhvr>
                                    </p:animEffect>
                                  </p:childTnLst>
                                </p:cTn>
                              </p:par>
                            </p:childTnLst>
                          </p:cTn>
                        </p:par>
                        <p:par>
                          <p:cTn id="66" fill="hold">
                            <p:stCondLst>
                              <p:cond delay="6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P spid="16" grpId="0" animBg="1"/>
      <p:bldP spid="17" grpId="0" animBg="1"/>
      <p:bldP spid="19" grpId="0"/>
      <p:bldP spid="21"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090245" y="1815829"/>
            <a:ext cx="4010096" cy="4022208"/>
            <a:chOff x="3075304" y="1361872"/>
            <a:chExt cx="3007572" cy="3016656"/>
          </a:xfrm>
        </p:grpSpPr>
        <p:sp>
          <p:nvSpPr>
            <p:cNvPr id="53" name="Freeform 5"/>
            <p:cNvSpPr>
              <a:spLocks/>
            </p:cNvSpPr>
            <p:nvPr/>
          </p:nvSpPr>
          <p:spPr bwMode="auto">
            <a:xfrm>
              <a:off x="4523058" y="1745012"/>
              <a:ext cx="1512873" cy="1007067"/>
            </a:xfrm>
            <a:custGeom>
              <a:avLst/>
              <a:gdLst/>
              <a:ahLst/>
              <a:cxnLst>
                <a:cxn ang="0">
                  <a:pos x="274" y="206"/>
                </a:cxn>
                <a:cxn ang="0">
                  <a:pos x="504" y="345"/>
                </a:cxn>
                <a:cxn ang="0">
                  <a:pos x="518" y="260"/>
                </a:cxn>
                <a:cxn ang="0">
                  <a:pos x="258" y="0"/>
                </a:cxn>
                <a:cxn ang="0">
                  <a:pos x="0" y="226"/>
                </a:cxn>
                <a:cxn ang="0">
                  <a:pos x="16" y="225"/>
                </a:cxn>
                <a:cxn ang="0">
                  <a:pos x="116" y="260"/>
                </a:cxn>
                <a:cxn ang="0">
                  <a:pos x="274" y="206"/>
                </a:cxn>
              </a:cxnLst>
              <a:rect l="0" t="0" r="r" b="b"/>
              <a:pathLst>
                <a:path w="518" h="345">
                  <a:moveTo>
                    <a:pt x="274" y="206"/>
                  </a:moveTo>
                  <a:cubicBezTo>
                    <a:pt x="374" y="206"/>
                    <a:pt x="460" y="262"/>
                    <a:pt x="504" y="345"/>
                  </a:cubicBezTo>
                  <a:cubicBezTo>
                    <a:pt x="513" y="318"/>
                    <a:pt x="518" y="290"/>
                    <a:pt x="518" y="260"/>
                  </a:cubicBezTo>
                  <a:cubicBezTo>
                    <a:pt x="518" y="117"/>
                    <a:pt x="402" y="0"/>
                    <a:pt x="258" y="0"/>
                  </a:cubicBezTo>
                  <a:cubicBezTo>
                    <a:pt x="126" y="0"/>
                    <a:pt x="17" y="99"/>
                    <a:pt x="0" y="226"/>
                  </a:cubicBezTo>
                  <a:cubicBezTo>
                    <a:pt x="6" y="225"/>
                    <a:pt x="11" y="225"/>
                    <a:pt x="16" y="225"/>
                  </a:cubicBezTo>
                  <a:cubicBezTo>
                    <a:pt x="54" y="225"/>
                    <a:pt x="88" y="238"/>
                    <a:pt x="116" y="260"/>
                  </a:cubicBezTo>
                  <a:cubicBezTo>
                    <a:pt x="160" y="226"/>
                    <a:pt x="214" y="206"/>
                    <a:pt x="274" y="206"/>
                  </a:cubicBezTo>
                  <a:close/>
                </a:path>
              </a:pathLst>
            </a:custGeom>
            <a:solidFill>
              <a:schemeClr val="tx2">
                <a:lumMod val="10000"/>
                <a:lumOff val="90000"/>
              </a:schemeClr>
            </a:solidFill>
            <a:ln w="9525">
              <a:noFill/>
              <a:round/>
              <a:headEnd/>
              <a:tailEnd/>
            </a:ln>
            <a:effectLst/>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54" name="Freeform 9"/>
            <p:cNvSpPr>
              <a:spLocks/>
            </p:cNvSpPr>
            <p:nvPr/>
          </p:nvSpPr>
          <p:spPr bwMode="auto">
            <a:xfrm>
              <a:off x="4245925" y="3207908"/>
              <a:ext cx="1515" cy="1515"/>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tx2">
                <a:lumMod val="10000"/>
                <a:lumOff val="90000"/>
              </a:schemeClr>
            </a:solidFill>
            <a:ln w="9525">
              <a:noFill/>
              <a:round/>
              <a:headEnd/>
              <a:tailEnd/>
            </a:ln>
            <a:effectLst/>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55" name="Freeform 13"/>
            <p:cNvSpPr>
              <a:spLocks/>
            </p:cNvSpPr>
            <p:nvPr/>
          </p:nvSpPr>
          <p:spPr bwMode="auto">
            <a:xfrm>
              <a:off x="4862280" y="2346223"/>
              <a:ext cx="1220596" cy="1447753"/>
            </a:xfrm>
            <a:custGeom>
              <a:avLst/>
              <a:gdLst/>
              <a:ahLst/>
              <a:cxnLst>
                <a:cxn ang="0">
                  <a:pos x="158" y="0"/>
                </a:cxn>
                <a:cxn ang="0">
                  <a:pos x="0" y="54"/>
                </a:cxn>
                <a:cxn ang="0">
                  <a:pos x="59" y="167"/>
                </a:cxn>
                <a:cxn ang="0">
                  <a:pos x="59" y="164"/>
                </a:cxn>
                <a:cxn ang="0">
                  <a:pos x="278" y="420"/>
                </a:cxn>
                <a:cxn ang="0">
                  <a:pos x="267" y="496"/>
                </a:cxn>
                <a:cxn ang="0">
                  <a:pos x="418" y="260"/>
                </a:cxn>
                <a:cxn ang="0">
                  <a:pos x="158" y="0"/>
                </a:cxn>
              </a:cxnLst>
              <a:rect l="0" t="0" r="r" b="b"/>
              <a:pathLst>
                <a:path w="418" h="496">
                  <a:moveTo>
                    <a:pt x="158" y="0"/>
                  </a:moveTo>
                  <a:cubicBezTo>
                    <a:pt x="98" y="0"/>
                    <a:pt x="44" y="20"/>
                    <a:pt x="0" y="54"/>
                  </a:cubicBezTo>
                  <a:cubicBezTo>
                    <a:pt x="33" y="81"/>
                    <a:pt x="56" y="121"/>
                    <a:pt x="59" y="167"/>
                  </a:cubicBezTo>
                  <a:cubicBezTo>
                    <a:pt x="59" y="166"/>
                    <a:pt x="59" y="165"/>
                    <a:pt x="59" y="164"/>
                  </a:cubicBezTo>
                  <a:cubicBezTo>
                    <a:pt x="183" y="183"/>
                    <a:pt x="278" y="291"/>
                    <a:pt x="278" y="420"/>
                  </a:cubicBezTo>
                  <a:cubicBezTo>
                    <a:pt x="278" y="447"/>
                    <a:pt x="274" y="472"/>
                    <a:pt x="267" y="496"/>
                  </a:cubicBezTo>
                  <a:cubicBezTo>
                    <a:pt x="356" y="455"/>
                    <a:pt x="418" y="365"/>
                    <a:pt x="418" y="260"/>
                  </a:cubicBezTo>
                  <a:cubicBezTo>
                    <a:pt x="418" y="117"/>
                    <a:pt x="302" y="0"/>
                    <a:pt x="158" y="0"/>
                  </a:cubicBezTo>
                  <a:close/>
                </a:path>
              </a:pathLst>
            </a:custGeom>
            <a:solidFill>
              <a:schemeClr val="tx2">
                <a:lumMod val="10000"/>
                <a:lumOff val="90000"/>
              </a:schemeClr>
            </a:solidFill>
            <a:ln w="9525">
              <a:noFill/>
              <a:round/>
              <a:headEnd/>
              <a:tailEnd/>
            </a:ln>
            <a:effectLst/>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56" name="Freeform 12"/>
            <p:cNvSpPr>
              <a:spLocks/>
            </p:cNvSpPr>
            <p:nvPr/>
          </p:nvSpPr>
          <p:spPr bwMode="auto">
            <a:xfrm>
              <a:off x="4676011" y="2824768"/>
              <a:ext cx="997981" cy="1506814"/>
            </a:xfrm>
            <a:custGeom>
              <a:avLst/>
              <a:gdLst/>
              <a:ahLst/>
              <a:cxnLst>
                <a:cxn ang="0">
                  <a:pos x="123" y="0"/>
                </a:cxn>
                <a:cxn ang="0">
                  <a:pos x="124" y="15"/>
                </a:cxn>
                <a:cxn ang="0">
                  <a:pos x="88" y="116"/>
                </a:cxn>
                <a:cxn ang="0">
                  <a:pos x="88" y="116"/>
                </a:cxn>
                <a:cxn ang="0">
                  <a:pos x="140" y="272"/>
                </a:cxn>
                <a:cxn ang="0">
                  <a:pos x="0" y="503"/>
                </a:cxn>
                <a:cxn ang="0">
                  <a:pos x="82" y="516"/>
                </a:cxn>
                <a:cxn ang="0">
                  <a:pos x="342" y="256"/>
                </a:cxn>
                <a:cxn ang="0">
                  <a:pos x="123" y="0"/>
                </a:cxn>
              </a:cxnLst>
              <a:rect l="0" t="0" r="r" b="b"/>
              <a:pathLst>
                <a:path w="342" h="516">
                  <a:moveTo>
                    <a:pt x="123" y="0"/>
                  </a:moveTo>
                  <a:cubicBezTo>
                    <a:pt x="124" y="5"/>
                    <a:pt x="124" y="10"/>
                    <a:pt x="124" y="15"/>
                  </a:cubicBezTo>
                  <a:cubicBezTo>
                    <a:pt x="124" y="53"/>
                    <a:pt x="110" y="89"/>
                    <a:pt x="88" y="116"/>
                  </a:cubicBezTo>
                  <a:cubicBezTo>
                    <a:pt x="88" y="116"/>
                    <a:pt x="88" y="116"/>
                    <a:pt x="88" y="116"/>
                  </a:cubicBezTo>
                  <a:cubicBezTo>
                    <a:pt x="121" y="160"/>
                    <a:pt x="140" y="214"/>
                    <a:pt x="140" y="272"/>
                  </a:cubicBezTo>
                  <a:cubicBezTo>
                    <a:pt x="140" y="373"/>
                    <a:pt x="83" y="460"/>
                    <a:pt x="0" y="503"/>
                  </a:cubicBezTo>
                  <a:cubicBezTo>
                    <a:pt x="26" y="512"/>
                    <a:pt x="53" y="516"/>
                    <a:pt x="82" y="516"/>
                  </a:cubicBezTo>
                  <a:cubicBezTo>
                    <a:pt x="226" y="516"/>
                    <a:pt x="342" y="400"/>
                    <a:pt x="342" y="256"/>
                  </a:cubicBezTo>
                  <a:cubicBezTo>
                    <a:pt x="342" y="127"/>
                    <a:pt x="247" y="19"/>
                    <a:pt x="123" y="0"/>
                  </a:cubicBezTo>
                  <a:close/>
                </a:path>
              </a:pathLst>
            </a:custGeom>
            <a:solidFill>
              <a:schemeClr val="tx2">
                <a:lumMod val="10000"/>
                <a:lumOff val="90000"/>
              </a:schemeClr>
            </a:solidFill>
            <a:ln w="9525">
              <a:noFill/>
              <a:round/>
              <a:headEnd/>
              <a:tailEnd/>
            </a:ln>
            <a:effectLst/>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57" name="Freeform 11"/>
            <p:cNvSpPr>
              <a:spLocks/>
            </p:cNvSpPr>
            <p:nvPr/>
          </p:nvSpPr>
          <p:spPr bwMode="auto">
            <a:xfrm>
              <a:off x="3638656" y="3163991"/>
              <a:ext cx="1446240" cy="1214537"/>
            </a:xfrm>
            <a:custGeom>
              <a:avLst/>
              <a:gdLst/>
              <a:ahLst/>
              <a:cxnLst>
                <a:cxn ang="0">
                  <a:pos x="443" y="0"/>
                </a:cxn>
                <a:cxn ang="0">
                  <a:pos x="334" y="58"/>
                </a:cxn>
                <a:cxn ang="0">
                  <a:pos x="336" y="58"/>
                </a:cxn>
                <a:cxn ang="0">
                  <a:pos x="79" y="280"/>
                </a:cxn>
                <a:cxn ang="0">
                  <a:pos x="0" y="268"/>
                </a:cxn>
                <a:cxn ang="0">
                  <a:pos x="235" y="416"/>
                </a:cxn>
                <a:cxn ang="0">
                  <a:pos x="495" y="156"/>
                </a:cxn>
                <a:cxn ang="0">
                  <a:pos x="443" y="0"/>
                </a:cxn>
              </a:cxnLst>
              <a:rect l="0" t="0" r="r" b="b"/>
              <a:pathLst>
                <a:path w="495" h="416">
                  <a:moveTo>
                    <a:pt x="443" y="0"/>
                  </a:moveTo>
                  <a:cubicBezTo>
                    <a:pt x="417" y="32"/>
                    <a:pt x="378" y="54"/>
                    <a:pt x="334" y="58"/>
                  </a:cubicBezTo>
                  <a:cubicBezTo>
                    <a:pt x="335" y="58"/>
                    <a:pt x="335" y="58"/>
                    <a:pt x="336" y="58"/>
                  </a:cubicBezTo>
                  <a:cubicBezTo>
                    <a:pt x="318" y="184"/>
                    <a:pt x="210" y="280"/>
                    <a:pt x="79" y="280"/>
                  </a:cubicBezTo>
                  <a:cubicBezTo>
                    <a:pt x="52" y="280"/>
                    <a:pt x="25" y="276"/>
                    <a:pt x="0" y="268"/>
                  </a:cubicBezTo>
                  <a:cubicBezTo>
                    <a:pt x="42" y="356"/>
                    <a:pt x="131" y="416"/>
                    <a:pt x="235" y="416"/>
                  </a:cubicBezTo>
                  <a:cubicBezTo>
                    <a:pt x="379" y="416"/>
                    <a:pt x="495" y="300"/>
                    <a:pt x="495" y="156"/>
                  </a:cubicBezTo>
                  <a:cubicBezTo>
                    <a:pt x="495" y="98"/>
                    <a:pt x="476" y="44"/>
                    <a:pt x="443" y="0"/>
                  </a:cubicBezTo>
                  <a:close/>
                </a:path>
              </a:pathLst>
            </a:custGeom>
            <a:solidFill>
              <a:schemeClr val="tx2">
                <a:lumMod val="10000"/>
                <a:lumOff val="90000"/>
              </a:schemeClr>
            </a:solidFill>
            <a:ln w="9525">
              <a:noFill/>
              <a:round/>
              <a:headEnd/>
              <a:tailEnd/>
            </a:ln>
            <a:effectLst/>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58" name="Freeform 57"/>
            <p:cNvSpPr>
              <a:spLocks/>
            </p:cNvSpPr>
            <p:nvPr/>
          </p:nvSpPr>
          <p:spPr bwMode="auto">
            <a:xfrm>
              <a:off x="3110135" y="2950463"/>
              <a:ext cx="1509844" cy="1031297"/>
            </a:xfrm>
            <a:custGeom>
              <a:avLst/>
              <a:gdLst/>
              <a:ahLst/>
              <a:cxnLst>
                <a:cxn ang="0">
                  <a:pos x="396" y="93"/>
                </a:cxn>
                <a:cxn ang="0">
                  <a:pos x="396" y="93"/>
                </a:cxn>
                <a:cxn ang="0">
                  <a:pos x="248" y="139"/>
                </a:cxn>
                <a:cxn ang="0">
                  <a:pos x="17" y="0"/>
                </a:cxn>
                <a:cxn ang="0">
                  <a:pos x="0" y="93"/>
                </a:cxn>
                <a:cxn ang="0">
                  <a:pos x="260" y="353"/>
                </a:cxn>
                <a:cxn ang="0">
                  <a:pos x="517" y="131"/>
                </a:cxn>
                <a:cxn ang="0">
                  <a:pos x="500" y="132"/>
                </a:cxn>
                <a:cxn ang="0">
                  <a:pos x="396" y="93"/>
                </a:cxn>
              </a:cxnLst>
              <a:rect l="0" t="0" r="r" b="b"/>
              <a:pathLst>
                <a:path w="517" h="353">
                  <a:moveTo>
                    <a:pt x="396" y="93"/>
                  </a:moveTo>
                  <a:cubicBezTo>
                    <a:pt x="396" y="93"/>
                    <a:pt x="396" y="93"/>
                    <a:pt x="396" y="93"/>
                  </a:cubicBezTo>
                  <a:cubicBezTo>
                    <a:pt x="354" y="122"/>
                    <a:pt x="303" y="139"/>
                    <a:pt x="248" y="139"/>
                  </a:cubicBezTo>
                  <a:cubicBezTo>
                    <a:pt x="148" y="139"/>
                    <a:pt x="61" y="83"/>
                    <a:pt x="17" y="0"/>
                  </a:cubicBezTo>
                  <a:cubicBezTo>
                    <a:pt x="6" y="29"/>
                    <a:pt x="0" y="60"/>
                    <a:pt x="0" y="93"/>
                  </a:cubicBezTo>
                  <a:cubicBezTo>
                    <a:pt x="0" y="237"/>
                    <a:pt x="116" y="353"/>
                    <a:pt x="260" y="353"/>
                  </a:cubicBezTo>
                  <a:cubicBezTo>
                    <a:pt x="391" y="353"/>
                    <a:pt x="499" y="257"/>
                    <a:pt x="517" y="131"/>
                  </a:cubicBezTo>
                  <a:cubicBezTo>
                    <a:pt x="512" y="132"/>
                    <a:pt x="506" y="132"/>
                    <a:pt x="500" y="132"/>
                  </a:cubicBezTo>
                  <a:cubicBezTo>
                    <a:pt x="460" y="132"/>
                    <a:pt x="424" y="117"/>
                    <a:pt x="396" y="93"/>
                  </a:cubicBezTo>
                  <a:close/>
                </a:path>
              </a:pathLst>
            </a:custGeom>
            <a:solidFill>
              <a:schemeClr val="tx2">
                <a:lumMod val="10000"/>
                <a:lumOff val="90000"/>
              </a:schemeClr>
            </a:solidFill>
            <a:ln w="9525">
              <a:noFill/>
              <a:round/>
              <a:headEnd/>
              <a:tailEnd/>
            </a:ln>
            <a:effectLst/>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59" name="Freeform 8"/>
            <p:cNvSpPr>
              <a:spLocks/>
            </p:cNvSpPr>
            <p:nvPr/>
          </p:nvSpPr>
          <p:spPr bwMode="auto">
            <a:xfrm>
              <a:off x="3075304" y="1914623"/>
              <a:ext cx="1191823" cy="1441695"/>
            </a:xfrm>
            <a:custGeom>
              <a:avLst/>
              <a:gdLst/>
              <a:ahLst/>
              <a:cxnLst>
                <a:cxn ang="0">
                  <a:pos x="353" y="344"/>
                </a:cxn>
                <a:cxn ang="0">
                  <a:pos x="353" y="344"/>
                </a:cxn>
                <a:cxn ang="0">
                  <a:pos x="132" y="87"/>
                </a:cxn>
                <a:cxn ang="0">
                  <a:pos x="147" y="0"/>
                </a:cxn>
                <a:cxn ang="0">
                  <a:pos x="0" y="234"/>
                </a:cxn>
                <a:cxn ang="0">
                  <a:pos x="260" y="494"/>
                </a:cxn>
                <a:cxn ang="0">
                  <a:pos x="408" y="448"/>
                </a:cxn>
                <a:cxn ang="0">
                  <a:pos x="353" y="344"/>
                </a:cxn>
              </a:cxnLst>
              <a:rect l="0" t="0" r="r" b="b"/>
              <a:pathLst>
                <a:path w="408" h="494">
                  <a:moveTo>
                    <a:pt x="353" y="344"/>
                  </a:moveTo>
                  <a:cubicBezTo>
                    <a:pt x="353" y="345"/>
                    <a:pt x="353" y="343"/>
                    <a:pt x="353" y="344"/>
                  </a:cubicBezTo>
                  <a:cubicBezTo>
                    <a:pt x="228" y="325"/>
                    <a:pt x="132" y="217"/>
                    <a:pt x="132" y="87"/>
                  </a:cubicBezTo>
                  <a:cubicBezTo>
                    <a:pt x="132" y="57"/>
                    <a:pt x="137" y="27"/>
                    <a:pt x="147" y="0"/>
                  </a:cubicBezTo>
                  <a:cubicBezTo>
                    <a:pt x="60" y="42"/>
                    <a:pt x="0" y="131"/>
                    <a:pt x="0" y="234"/>
                  </a:cubicBezTo>
                  <a:cubicBezTo>
                    <a:pt x="0" y="378"/>
                    <a:pt x="116" y="494"/>
                    <a:pt x="260" y="494"/>
                  </a:cubicBezTo>
                  <a:cubicBezTo>
                    <a:pt x="315" y="494"/>
                    <a:pt x="366" y="477"/>
                    <a:pt x="408" y="448"/>
                  </a:cubicBezTo>
                  <a:cubicBezTo>
                    <a:pt x="377" y="422"/>
                    <a:pt x="357" y="387"/>
                    <a:pt x="353" y="344"/>
                  </a:cubicBezTo>
                  <a:close/>
                </a:path>
              </a:pathLst>
            </a:custGeom>
            <a:solidFill>
              <a:schemeClr val="tx2">
                <a:lumMod val="10000"/>
                <a:lumOff val="90000"/>
              </a:schemeClr>
            </a:solidFill>
            <a:ln w="9525">
              <a:noFill/>
              <a:round/>
              <a:headEnd/>
              <a:tailEnd/>
            </a:ln>
            <a:effectLst/>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60" name="Freeform 7"/>
            <p:cNvSpPr>
              <a:spLocks/>
            </p:cNvSpPr>
            <p:nvPr/>
          </p:nvSpPr>
          <p:spPr bwMode="auto">
            <a:xfrm>
              <a:off x="3461473" y="1408818"/>
              <a:ext cx="1014639" cy="1509843"/>
            </a:xfrm>
            <a:custGeom>
              <a:avLst/>
              <a:gdLst/>
              <a:ahLst/>
              <a:cxnLst>
                <a:cxn ang="0">
                  <a:pos x="260" y="394"/>
                </a:cxn>
                <a:cxn ang="0">
                  <a:pos x="212" y="244"/>
                </a:cxn>
                <a:cxn ang="0">
                  <a:pos x="348" y="15"/>
                </a:cxn>
                <a:cxn ang="0">
                  <a:pos x="260" y="0"/>
                </a:cxn>
                <a:cxn ang="0">
                  <a:pos x="0" y="260"/>
                </a:cxn>
                <a:cxn ang="0">
                  <a:pos x="221" y="517"/>
                </a:cxn>
                <a:cxn ang="0">
                  <a:pos x="220" y="500"/>
                </a:cxn>
                <a:cxn ang="0">
                  <a:pos x="260" y="394"/>
                </a:cxn>
              </a:cxnLst>
              <a:rect l="0" t="0" r="r" b="b"/>
              <a:pathLst>
                <a:path w="348" h="517">
                  <a:moveTo>
                    <a:pt x="260" y="394"/>
                  </a:moveTo>
                  <a:cubicBezTo>
                    <a:pt x="230" y="352"/>
                    <a:pt x="212" y="300"/>
                    <a:pt x="212" y="244"/>
                  </a:cubicBezTo>
                  <a:cubicBezTo>
                    <a:pt x="212" y="145"/>
                    <a:pt x="267" y="59"/>
                    <a:pt x="348" y="15"/>
                  </a:cubicBezTo>
                  <a:cubicBezTo>
                    <a:pt x="321" y="5"/>
                    <a:pt x="291" y="0"/>
                    <a:pt x="260" y="0"/>
                  </a:cubicBezTo>
                  <a:cubicBezTo>
                    <a:pt x="116" y="0"/>
                    <a:pt x="0" y="116"/>
                    <a:pt x="0" y="260"/>
                  </a:cubicBezTo>
                  <a:cubicBezTo>
                    <a:pt x="0" y="390"/>
                    <a:pt x="96" y="498"/>
                    <a:pt x="221" y="517"/>
                  </a:cubicBezTo>
                  <a:cubicBezTo>
                    <a:pt x="220" y="511"/>
                    <a:pt x="220" y="506"/>
                    <a:pt x="220" y="500"/>
                  </a:cubicBezTo>
                  <a:cubicBezTo>
                    <a:pt x="220" y="459"/>
                    <a:pt x="235" y="423"/>
                    <a:pt x="260" y="394"/>
                  </a:cubicBezTo>
                  <a:close/>
                </a:path>
              </a:pathLst>
            </a:custGeom>
            <a:solidFill>
              <a:schemeClr val="tx2">
                <a:lumMod val="10000"/>
                <a:lumOff val="90000"/>
              </a:schemeClr>
            </a:solidFill>
            <a:ln w="9525">
              <a:noFill/>
              <a:round/>
              <a:headEnd/>
              <a:tailEnd/>
            </a:ln>
            <a:effectLst/>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61" name="Freeform 6"/>
            <p:cNvSpPr>
              <a:spLocks/>
            </p:cNvSpPr>
            <p:nvPr/>
          </p:nvSpPr>
          <p:spPr bwMode="auto">
            <a:xfrm>
              <a:off x="4079343" y="1361872"/>
              <a:ext cx="1440182" cy="1197879"/>
            </a:xfrm>
            <a:custGeom>
              <a:avLst/>
              <a:gdLst/>
              <a:ahLst/>
              <a:cxnLst>
                <a:cxn ang="0">
                  <a:pos x="152" y="357"/>
                </a:cxn>
                <a:cxn ang="0">
                  <a:pos x="410" y="131"/>
                </a:cxn>
                <a:cxn ang="0">
                  <a:pos x="493" y="145"/>
                </a:cxn>
                <a:cxn ang="0">
                  <a:pos x="260" y="0"/>
                </a:cxn>
                <a:cxn ang="0">
                  <a:pos x="0" y="260"/>
                </a:cxn>
                <a:cxn ang="0">
                  <a:pos x="48" y="410"/>
                </a:cxn>
                <a:cxn ang="0">
                  <a:pos x="156" y="357"/>
                </a:cxn>
                <a:cxn ang="0">
                  <a:pos x="152" y="357"/>
                </a:cxn>
              </a:cxnLst>
              <a:rect l="0" t="0" r="r" b="b"/>
              <a:pathLst>
                <a:path w="493" h="410">
                  <a:moveTo>
                    <a:pt x="152" y="357"/>
                  </a:moveTo>
                  <a:cubicBezTo>
                    <a:pt x="169" y="230"/>
                    <a:pt x="278" y="131"/>
                    <a:pt x="410" y="131"/>
                  </a:cubicBezTo>
                  <a:cubicBezTo>
                    <a:pt x="439" y="131"/>
                    <a:pt x="467" y="136"/>
                    <a:pt x="493" y="145"/>
                  </a:cubicBezTo>
                  <a:cubicBezTo>
                    <a:pt x="451" y="59"/>
                    <a:pt x="362" y="0"/>
                    <a:pt x="260" y="0"/>
                  </a:cubicBezTo>
                  <a:cubicBezTo>
                    <a:pt x="116" y="0"/>
                    <a:pt x="0" y="116"/>
                    <a:pt x="0" y="260"/>
                  </a:cubicBezTo>
                  <a:cubicBezTo>
                    <a:pt x="0" y="316"/>
                    <a:pt x="18" y="368"/>
                    <a:pt x="48" y="410"/>
                  </a:cubicBezTo>
                  <a:cubicBezTo>
                    <a:pt x="75" y="380"/>
                    <a:pt x="113" y="360"/>
                    <a:pt x="156" y="357"/>
                  </a:cubicBezTo>
                  <a:cubicBezTo>
                    <a:pt x="155" y="357"/>
                    <a:pt x="153" y="357"/>
                    <a:pt x="152" y="357"/>
                  </a:cubicBezTo>
                  <a:close/>
                </a:path>
              </a:pathLst>
            </a:custGeom>
            <a:solidFill>
              <a:schemeClr val="tx2">
                <a:lumMod val="10000"/>
                <a:lumOff val="90000"/>
              </a:schemeClr>
            </a:solidFill>
            <a:ln w="9525">
              <a:noFill/>
              <a:round/>
              <a:headEnd/>
              <a:tailEnd/>
            </a:ln>
            <a:effectLst/>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grpSp>
      <p:sp>
        <p:nvSpPr>
          <p:cNvPr id="2" name="Text Placeholder 1"/>
          <p:cNvSpPr>
            <a:spLocks noGrp="1"/>
          </p:cNvSpPr>
          <p:nvPr>
            <p:ph type="body" sz="half" idx="2"/>
          </p:nvPr>
        </p:nvSpPr>
        <p:spPr>
          <a:xfrm>
            <a:off x="570901" y="663210"/>
            <a:ext cx="11157819" cy="231007"/>
          </a:xfrm>
        </p:spPr>
        <p:txBody>
          <a:bodyPr/>
          <a:lstStyle/>
          <a:p>
            <a:r>
              <a:rPr lang="lt-LT" sz="1800" dirty="0"/>
              <a:t>3.7 Matomumas ir informavimas</a:t>
            </a:r>
            <a:endParaRPr lang="en-US" sz="1800" dirty="0"/>
          </a:p>
        </p:txBody>
      </p:sp>
      <p:sp>
        <p:nvSpPr>
          <p:cNvPr id="5" name="Freeform 5"/>
          <p:cNvSpPr>
            <a:spLocks/>
          </p:cNvSpPr>
          <p:nvPr/>
        </p:nvSpPr>
        <p:spPr bwMode="auto">
          <a:xfrm>
            <a:off x="6021293" y="2326683"/>
            <a:ext cx="2017164" cy="1342756"/>
          </a:xfrm>
          <a:custGeom>
            <a:avLst/>
            <a:gdLst/>
            <a:ahLst/>
            <a:cxnLst>
              <a:cxn ang="0">
                <a:pos x="274" y="206"/>
              </a:cxn>
              <a:cxn ang="0">
                <a:pos x="504" y="345"/>
              </a:cxn>
              <a:cxn ang="0">
                <a:pos x="518" y="260"/>
              </a:cxn>
              <a:cxn ang="0">
                <a:pos x="258" y="0"/>
              </a:cxn>
              <a:cxn ang="0">
                <a:pos x="0" y="226"/>
              </a:cxn>
              <a:cxn ang="0">
                <a:pos x="16" y="225"/>
              </a:cxn>
              <a:cxn ang="0">
                <a:pos x="116" y="260"/>
              </a:cxn>
              <a:cxn ang="0">
                <a:pos x="274" y="206"/>
              </a:cxn>
            </a:cxnLst>
            <a:rect l="0" t="0" r="r" b="b"/>
            <a:pathLst>
              <a:path w="518" h="345">
                <a:moveTo>
                  <a:pt x="274" y="206"/>
                </a:moveTo>
                <a:cubicBezTo>
                  <a:pt x="374" y="206"/>
                  <a:pt x="460" y="262"/>
                  <a:pt x="504" y="345"/>
                </a:cubicBezTo>
                <a:cubicBezTo>
                  <a:pt x="513" y="318"/>
                  <a:pt x="518" y="290"/>
                  <a:pt x="518" y="260"/>
                </a:cubicBezTo>
                <a:cubicBezTo>
                  <a:pt x="518" y="117"/>
                  <a:pt x="402" y="0"/>
                  <a:pt x="258" y="0"/>
                </a:cubicBezTo>
                <a:cubicBezTo>
                  <a:pt x="126" y="0"/>
                  <a:pt x="17" y="99"/>
                  <a:pt x="0" y="226"/>
                </a:cubicBezTo>
                <a:cubicBezTo>
                  <a:pt x="6" y="225"/>
                  <a:pt x="11" y="225"/>
                  <a:pt x="16" y="225"/>
                </a:cubicBezTo>
                <a:cubicBezTo>
                  <a:pt x="54" y="225"/>
                  <a:pt x="88" y="238"/>
                  <a:pt x="116" y="260"/>
                </a:cubicBezTo>
                <a:cubicBezTo>
                  <a:pt x="160" y="226"/>
                  <a:pt x="214" y="206"/>
                  <a:pt x="274" y="206"/>
                </a:cubicBezTo>
                <a:close/>
              </a:path>
            </a:pathLst>
          </a:custGeom>
          <a:solidFill>
            <a:schemeClr val="accent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6" name="Freeform 9"/>
          <p:cNvSpPr>
            <a:spLocks/>
          </p:cNvSpPr>
          <p:nvPr/>
        </p:nvSpPr>
        <p:spPr bwMode="auto">
          <a:xfrm>
            <a:off x="5651782" y="4277211"/>
            <a:ext cx="2020" cy="202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8CC2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7" name="Freeform 13"/>
          <p:cNvSpPr>
            <a:spLocks/>
          </p:cNvSpPr>
          <p:nvPr/>
        </p:nvSpPr>
        <p:spPr bwMode="auto">
          <a:xfrm>
            <a:off x="6473588" y="3128298"/>
            <a:ext cx="1627461" cy="1930337"/>
          </a:xfrm>
          <a:custGeom>
            <a:avLst/>
            <a:gdLst/>
            <a:ahLst/>
            <a:cxnLst>
              <a:cxn ang="0">
                <a:pos x="158" y="0"/>
              </a:cxn>
              <a:cxn ang="0">
                <a:pos x="0" y="54"/>
              </a:cxn>
              <a:cxn ang="0">
                <a:pos x="59" y="167"/>
              </a:cxn>
              <a:cxn ang="0">
                <a:pos x="59" y="164"/>
              </a:cxn>
              <a:cxn ang="0">
                <a:pos x="278" y="420"/>
              </a:cxn>
              <a:cxn ang="0">
                <a:pos x="267" y="496"/>
              </a:cxn>
              <a:cxn ang="0">
                <a:pos x="418" y="260"/>
              </a:cxn>
              <a:cxn ang="0">
                <a:pos x="158" y="0"/>
              </a:cxn>
            </a:cxnLst>
            <a:rect l="0" t="0" r="r" b="b"/>
            <a:pathLst>
              <a:path w="418" h="496">
                <a:moveTo>
                  <a:pt x="158" y="0"/>
                </a:moveTo>
                <a:cubicBezTo>
                  <a:pt x="98" y="0"/>
                  <a:pt x="44" y="20"/>
                  <a:pt x="0" y="54"/>
                </a:cubicBezTo>
                <a:cubicBezTo>
                  <a:pt x="33" y="81"/>
                  <a:pt x="56" y="121"/>
                  <a:pt x="59" y="167"/>
                </a:cubicBezTo>
                <a:cubicBezTo>
                  <a:pt x="59" y="166"/>
                  <a:pt x="59" y="165"/>
                  <a:pt x="59" y="164"/>
                </a:cubicBezTo>
                <a:cubicBezTo>
                  <a:pt x="183" y="183"/>
                  <a:pt x="278" y="291"/>
                  <a:pt x="278" y="420"/>
                </a:cubicBezTo>
                <a:cubicBezTo>
                  <a:pt x="278" y="447"/>
                  <a:pt x="274" y="472"/>
                  <a:pt x="267" y="496"/>
                </a:cubicBezTo>
                <a:cubicBezTo>
                  <a:pt x="356" y="455"/>
                  <a:pt x="418" y="365"/>
                  <a:pt x="418" y="260"/>
                </a:cubicBezTo>
                <a:cubicBezTo>
                  <a:pt x="418" y="117"/>
                  <a:pt x="302" y="0"/>
                  <a:pt x="158" y="0"/>
                </a:cubicBezTo>
                <a:close/>
              </a:path>
            </a:pathLst>
          </a:custGeom>
          <a:solidFill>
            <a:schemeClr val="accent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9" name="Freeform 12"/>
          <p:cNvSpPr>
            <a:spLocks/>
          </p:cNvSpPr>
          <p:nvPr/>
        </p:nvSpPr>
        <p:spPr bwMode="auto">
          <a:xfrm>
            <a:off x="6225230" y="3766358"/>
            <a:ext cx="1330641" cy="2009085"/>
          </a:xfrm>
          <a:custGeom>
            <a:avLst/>
            <a:gdLst/>
            <a:ahLst/>
            <a:cxnLst>
              <a:cxn ang="0">
                <a:pos x="123" y="0"/>
              </a:cxn>
              <a:cxn ang="0">
                <a:pos x="124" y="15"/>
              </a:cxn>
              <a:cxn ang="0">
                <a:pos x="88" y="116"/>
              </a:cxn>
              <a:cxn ang="0">
                <a:pos x="88" y="116"/>
              </a:cxn>
              <a:cxn ang="0">
                <a:pos x="140" y="272"/>
              </a:cxn>
              <a:cxn ang="0">
                <a:pos x="0" y="503"/>
              </a:cxn>
              <a:cxn ang="0">
                <a:pos x="82" y="516"/>
              </a:cxn>
              <a:cxn ang="0">
                <a:pos x="342" y="256"/>
              </a:cxn>
              <a:cxn ang="0">
                <a:pos x="123" y="0"/>
              </a:cxn>
            </a:cxnLst>
            <a:rect l="0" t="0" r="r" b="b"/>
            <a:pathLst>
              <a:path w="342" h="516">
                <a:moveTo>
                  <a:pt x="123" y="0"/>
                </a:moveTo>
                <a:cubicBezTo>
                  <a:pt x="124" y="5"/>
                  <a:pt x="124" y="10"/>
                  <a:pt x="124" y="15"/>
                </a:cubicBezTo>
                <a:cubicBezTo>
                  <a:pt x="124" y="53"/>
                  <a:pt x="110" y="89"/>
                  <a:pt x="88" y="116"/>
                </a:cubicBezTo>
                <a:cubicBezTo>
                  <a:pt x="88" y="116"/>
                  <a:pt x="88" y="116"/>
                  <a:pt x="88" y="116"/>
                </a:cubicBezTo>
                <a:cubicBezTo>
                  <a:pt x="121" y="160"/>
                  <a:pt x="140" y="214"/>
                  <a:pt x="140" y="272"/>
                </a:cubicBezTo>
                <a:cubicBezTo>
                  <a:pt x="140" y="373"/>
                  <a:pt x="83" y="460"/>
                  <a:pt x="0" y="503"/>
                </a:cubicBezTo>
                <a:cubicBezTo>
                  <a:pt x="26" y="512"/>
                  <a:pt x="53" y="516"/>
                  <a:pt x="82" y="516"/>
                </a:cubicBezTo>
                <a:cubicBezTo>
                  <a:pt x="226" y="516"/>
                  <a:pt x="342" y="400"/>
                  <a:pt x="342" y="256"/>
                </a:cubicBezTo>
                <a:cubicBezTo>
                  <a:pt x="342" y="127"/>
                  <a:pt x="247" y="19"/>
                  <a:pt x="123" y="0"/>
                </a:cubicBezTo>
                <a:close/>
              </a:path>
            </a:pathLst>
          </a:custGeom>
          <a:solidFill>
            <a:schemeClr val="accent6"/>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10" name="Freeform 11"/>
          <p:cNvSpPr>
            <a:spLocks/>
          </p:cNvSpPr>
          <p:nvPr/>
        </p:nvSpPr>
        <p:spPr bwMode="auto">
          <a:xfrm>
            <a:off x="4842089" y="4218655"/>
            <a:ext cx="1928320" cy="1619383"/>
          </a:xfrm>
          <a:custGeom>
            <a:avLst/>
            <a:gdLst/>
            <a:ahLst/>
            <a:cxnLst>
              <a:cxn ang="0">
                <a:pos x="443" y="0"/>
              </a:cxn>
              <a:cxn ang="0">
                <a:pos x="334" y="58"/>
              </a:cxn>
              <a:cxn ang="0">
                <a:pos x="336" y="58"/>
              </a:cxn>
              <a:cxn ang="0">
                <a:pos x="79" y="280"/>
              </a:cxn>
              <a:cxn ang="0">
                <a:pos x="0" y="268"/>
              </a:cxn>
              <a:cxn ang="0">
                <a:pos x="235" y="416"/>
              </a:cxn>
              <a:cxn ang="0">
                <a:pos x="495" y="156"/>
              </a:cxn>
              <a:cxn ang="0">
                <a:pos x="443" y="0"/>
              </a:cxn>
            </a:cxnLst>
            <a:rect l="0" t="0" r="r" b="b"/>
            <a:pathLst>
              <a:path w="495" h="416">
                <a:moveTo>
                  <a:pt x="443" y="0"/>
                </a:moveTo>
                <a:cubicBezTo>
                  <a:pt x="417" y="32"/>
                  <a:pt x="378" y="54"/>
                  <a:pt x="334" y="58"/>
                </a:cubicBezTo>
                <a:cubicBezTo>
                  <a:pt x="335" y="58"/>
                  <a:pt x="335" y="58"/>
                  <a:pt x="336" y="58"/>
                </a:cubicBezTo>
                <a:cubicBezTo>
                  <a:pt x="318" y="184"/>
                  <a:pt x="210" y="280"/>
                  <a:pt x="79" y="280"/>
                </a:cubicBezTo>
                <a:cubicBezTo>
                  <a:pt x="52" y="280"/>
                  <a:pt x="25" y="276"/>
                  <a:pt x="0" y="268"/>
                </a:cubicBezTo>
                <a:cubicBezTo>
                  <a:pt x="42" y="356"/>
                  <a:pt x="131" y="416"/>
                  <a:pt x="235" y="416"/>
                </a:cubicBezTo>
                <a:cubicBezTo>
                  <a:pt x="379" y="416"/>
                  <a:pt x="495" y="300"/>
                  <a:pt x="495" y="156"/>
                </a:cubicBezTo>
                <a:cubicBezTo>
                  <a:pt x="495" y="98"/>
                  <a:pt x="476" y="44"/>
                  <a:pt x="443" y="0"/>
                </a:cubicBezTo>
                <a:close/>
              </a:path>
            </a:pathLst>
          </a:custGeom>
          <a:solidFill>
            <a:schemeClr val="accent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11" name="Freeform 10"/>
          <p:cNvSpPr>
            <a:spLocks/>
          </p:cNvSpPr>
          <p:nvPr/>
        </p:nvSpPr>
        <p:spPr bwMode="auto">
          <a:xfrm>
            <a:off x="4137395" y="3933951"/>
            <a:ext cx="2013125" cy="1375063"/>
          </a:xfrm>
          <a:custGeom>
            <a:avLst/>
            <a:gdLst/>
            <a:ahLst/>
            <a:cxnLst>
              <a:cxn ang="0">
                <a:pos x="396" y="93"/>
              </a:cxn>
              <a:cxn ang="0">
                <a:pos x="396" y="93"/>
              </a:cxn>
              <a:cxn ang="0">
                <a:pos x="248" y="139"/>
              </a:cxn>
              <a:cxn ang="0">
                <a:pos x="17" y="0"/>
              </a:cxn>
              <a:cxn ang="0">
                <a:pos x="0" y="93"/>
              </a:cxn>
              <a:cxn ang="0">
                <a:pos x="260" y="353"/>
              </a:cxn>
              <a:cxn ang="0">
                <a:pos x="517" y="131"/>
              </a:cxn>
              <a:cxn ang="0">
                <a:pos x="500" y="132"/>
              </a:cxn>
              <a:cxn ang="0">
                <a:pos x="396" y="93"/>
              </a:cxn>
            </a:cxnLst>
            <a:rect l="0" t="0" r="r" b="b"/>
            <a:pathLst>
              <a:path w="517" h="353">
                <a:moveTo>
                  <a:pt x="396" y="93"/>
                </a:moveTo>
                <a:cubicBezTo>
                  <a:pt x="396" y="93"/>
                  <a:pt x="396" y="93"/>
                  <a:pt x="396" y="93"/>
                </a:cubicBezTo>
                <a:cubicBezTo>
                  <a:pt x="354" y="122"/>
                  <a:pt x="303" y="139"/>
                  <a:pt x="248" y="139"/>
                </a:cubicBezTo>
                <a:cubicBezTo>
                  <a:pt x="148" y="139"/>
                  <a:pt x="61" y="83"/>
                  <a:pt x="17" y="0"/>
                </a:cubicBezTo>
                <a:cubicBezTo>
                  <a:pt x="6" y="29"/>
                  <a:pt x="0" y="60"/>
                  <a:pt x="0" y="93"/>
                </a:cubicBezTo>
                <a:cubicBezTo>
                  <a:pt x="0" y="237"/>
                  <a:pt x="116" y="353"/>
                  <a:pt x="260" y="353"/>
                </a:cubicBezTo>
                <a:cubicBezTo>
                  <a:pt x="391" y="353"/>
                  <a:pt x="499" y="257"/>
                  <a:pt x="517" y="131"/>
                </a:cubicBezTo>
                <a:cubicBezTo>
                  <a:pt x="512" y="132"/>
                  <a:pt x="506" y="132"/>
                  <a:pt x="500" y="132"/>
                </a:cubicBezTo>
                <a:cubicBezTo>
                  <a:pt x="460" y="132"/>
                  <a:pt x="424" y="117"/>
                  <a:pt x="396" y="93"/>
                </a:cubicBezTo>
                <a:close/>
              </a:path>
            </a:pathLst>
          </a:custGeom>
          <a:solidFill>
            <a:schemeClr val="accent4"/>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12" name="Freeform 8"/>
          <p:cNvSpPr>
            <a:spLocks/>
          </p:cNvSpPr>
          <p:nvPr/>
        </p:nvSpPr>
        <p:spPr bwMode="auto">
          <a:xfrm>
            <a:off x="4090954" y="2552831"/>
            <a:ext cx="1589097" cy="1922260"/>
          </a:xfrm>
          <a:custGeom>
            <a:avLst/>
            <a:gdLst/>
            <a:ahLst/>
            <a:cxnLst>
              <a:cxn ang="0">
                <a:pos x="353" y="344"/>
              </a:cxn>
              <a:cxn ang="0">
                <a:pos x="353" y="344"/>
              </a:cxn>
              <a:cxn ang="0">
                <a:pos x="132" y="87"/>
              </a:cxn>
              <a:cxn ang="0">
                <a:pos x="147" y="0"/>
              </a:cxn>
              <a:cxn ang="0">
                <a:pos x="0" y="234"/>
              </a:cxn>
              <a:cxn ang="0">
                <a:pos x="260" y="494"/>
              </a:cxn>
              <a:cxn ang="0">
                <a:pos x="408" y="448"/>
              </a:cxn>
              <a:cxn ang="0">
                <a:pos x="353" y="344"/>
              </a:cxn>
            </a:cxnLst>
            <a:rect l="0" t="0" r="r" b="b"/>
            <a:pathLst>
              <a:path w="408" h="494">
                <a:moveTo>
                  <a:pt x="353" y="344"/>
                </a:moveTo>
                <a:cubicBezTo>
                  <a:pt x="353" y="345"/>
                  <a:pt x="353" y="343"/>
                  <a:pt x="353" y="344"/>
                </a:cubicBezTo>
                <a:cubicBezTo>
                  <a:pt x="228" y="325"/>
                  <a:pt x="132" y="217"/>
                  <a:pt x="132" y="87"/>
                </a:cubicBezTo>
                <a:cubicBezTo>
                  <a:pt x="132" y="57"/>
                  <a:pt x="137" y="27"/>
                  <a:pt x="147" y="0"/>
                </a:cubicBezTo>
                <a:cubicBezTo>
                  <a:pt x="60" y="42"/>
                  <a:pt x="0" y="131"/>
                  <a:pt x="0" y="234"/>
                </a:cubicBezTo>
                <a:cubicBezTo>
                  <a:pt x="0" y="378"/>
                  <a:pt x="116" y="494"/>
                  <a:pt x="260" y="494"/>
                </a:cubicBezTo>
                <a:cubicBezTo>
                  <a:pt x="315" y="494"/>
                  <a:pt x="366" y="477"/>
                  <a:pt x="408" y="448"/>
                </a:cubicBezTo>
                <a:cubicBezTo>
                  <a:pt x="377" y="422"/>
                  <a:pt x="357" y="387"/>
                  <a:pt x="353" y="344"/>
                </a:cubicBezTo>
                <a:close/>
              </a:path>
            </a:pathLst>
          </a:custGeom>
          <a:solidFill>
            <a:schemeClr val="accent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13" name="Freeform 7"/>
          <p:cNvSpPr>
            <a:spLocks/>
          </p:cNvSpPr>
          <p:nvPr/>
        </p:nvSpPr>
        <p:spPr bwMode="auto">
          <a:xfrm>
            <a:off x="4605846" y="1878425"/>
            <a:ext cx="1352852" cy="2013124"/>
          </a:xfrm>
          <a:custGeom>
            <a:avLst/>
            <a:gdLst/>
            <a:ahLst/>
            <a:cxnLst>
              <a:cxn ang="0">
                <a:pos x="260" y="394"/>
              </a:cxn>
              <a:cxn ang="0">
                <a:pos x="212" y="244"/>
              </a:cxn>
              <a:cxn ang="0">
                <a:pos x="348" y="15"/>
              </a:cxn>
              <a:cxn ang="0">
                <a:pos x="260" y="0"/>
              </a:cxn>
              <a:cxn ang="0">
                <a:pos x="0" y="260"/>
              </a:cxn>
              <a:cxn ang="0">
                <a:pos x="221" y="517"/>
              </a:cxn>
              <a:cxn ang="0">
                <a:pos x="220" y="500"/>
              </a:cxn>
              <a:cxn ang="0">
                <a:pos x="260" y="394"/>
              </a:cxn>
            </a:cxnLst>
            <a:rect l="0" t="0" r="r" b="b"/>
            <a:pathLst>
              <a:path w="348" h="517">
                <a:moveTo>
                  <a:pt x="260" y="394"/>
                </a:moveTo>
                <a:cubicBezTo>
                  <a:pt x="230" y="352"/>
                  <a:pt x="212" y="300"/>
                  <a:pt x="212" y="244"/>
                </a:cubicBezTo>
                <a:cubicBezTo>
                  <a:pt x="212" y="145"/>
                  <a:pt x="267" y="59"/>
                  <a:pt x="348" y="15"/>
                </a:cubicBezTo>
                <a:cubicBezTo>
                  <a:pt x="321" y="5"/>
                  <a:pt x="291" y="0"/>
                  <a:pt x="260" y="0"/>
                </a:cubicBezTo>
                <a:cubicBezTo>
                  <a:pt x="116" y="0"/>
                  <a:pt x="0" y="116"/>
                  <a:pt x="0" y="260"/>
                </a:cubicBezTo>
                <a:cubicBezTo>
                  <a:pt x="0" y="390"/>
                  <a:pt x="96" y="498"/>
                  <a:pt x="221" y="517"/>
                </a:cubicBezTo>
                <a:cubicBezTo>
                  <a:pt x="220" y="511"/>
                  <a:pt x="220" y="506"/>
                  <a:pt x="220" y="500"/>
                </a:cubicBezTo>
                <a:cubicBezTo>
                  <a:pt x="220" y="459"/>
                  <a:pt x="235" y="423"/>
                  <a:pt x="260" y="394"/>
                </a:cubicBezTo>
                <a:close/>
              </a:path>
            </a:pathLst>
          </a:custGeom>
          <a:solidFill>
            <a:schemeClr val="accent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14" name="Freeform 6"/>
          <p:cNvSpPr>
            <a:spLocks/>
          </p:cNvSpPr>
          <p:nvPr/>
        </p:nvSpPr>
        <p:spPr bwMode="auto">
          <a:xfrm>
            <a:off x="5429672" y="1815830"/>
            <a:ext cx="1920243" cy="1597172"/>
          </a:xfrm>
          <a:custGeom>
            <a:avLst/>
            <a:gdLst/>
            <a:ahLst/>
            <a:cxnLst>
              <a:cxn ang="0">
                <a:pos x="152" y="357"/>
              </a:cxn>
              <a:cxn ang="0">
                <a:pos x="410" y="131"/>
              </a:cxn>
              <a:cxn ang="0">
                <a:pos x="493" y="145"/>
              </a:cxn>
              <a:cxn ang="0">
                <a:pos x="260" y="0"/>
              </a:cxn>
              <a:cxn ang="0">
                <a:pos x="0" y="260"/>
              </a:cxn>
              <a:cxn ang="0">
                <a:pos x="48" y="410"/>
              </a:cxn>
              <a:cxn ang="0">
                <a:pos x="156" y="357"/>
              </a:cxn>
              <a:cxn ang="0">
                <a:pos x="152" y="357"/>
              </a:cxn>
            </a:cxnLst>
            <a:rect l="0" t="0" r="r" b="b"/>
            <a:pathLst>
              <a:path w="493" h="410">
                <a:moveTo>
                  <a:pt x="152" y="357"/>
                </a:moveTo>
                <a:cubicBezTo>
                  <a:pt x="169" y="230"/>
                  <a:pt x="278" y="131"/>
                  <a:pt x="410" y="131"/>
                </a:cubicBezTo>
                <a:cubicBezTo>
                  <a:pt x="439" y="131"/>
                  <a:pt x="467" y="136"/>
                  <a:pt x="493" y="145"/>
                </a:cubicBezTo>
                <a:cubicBezTo>
                  <a:pt x="451" y="59"/>
                  <a:pt x="362" y="0"/>
                  <a:pt x="260" y="0"/>
                </a:cubicBezTo>
                <a:cubicBezTo>
                  <a:pt x="116" y="0"/>
                  <a:pt x="0" y="116"/>
                  <a:pt x="0" y="260"/>
                </a:cubicBezTo>
                <a:cubicBezTo>
                  <a:pt x="0" y="316"/>
                  <a:pt x="18" y="368"/>
                  <a:pt x="48" y="410"/>
                </a:cubicBezTo>
                <a:cubicBezTo>
                  <a:pt x="75" y="380"/>
                  <a:pt x="113" y="360"/>
                  <a:pt x="156" y="357"/>
                </a:cubicBezTo>
                <a:cubicBezTo>
                  <a:pt x="155" y="357"/>
                  <a:pt x="153" y="357"/>
                  <a:pt x="152" y="357"/>
                </a:cubicBezTo>
                <a:close/>
              </a:path>
            </a:pathLst>
          </a:custGeom>
          <a:solidFill>
            <a:schemeClr val="accent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15" name="Freeform 10"/>
          <p:cNvSpPr>
            <a:spLocks noEditPoints="1"/>
          </p:cNvSpPr>
          <p:nvPr/>
        </p:nvSpPr>
        <p:spPr bwMode="auto">
          <a:xfrm>
            <a:off x="4788171" y="2616200"/>
            <a:ext cx="467387" cy="464075"/>
          </a:xfrm>
          <a:custGeom>
            <a:avLst/>
            <a:gdLst/>
            <a:ahLst/>
            <a:cxnLst>
              <a:cxn ang="0">
                <a:pos x="144" y="130"/>
              </a:cxn>
              <a:cxn ang="0">
                <a:pos x="149" y="120"/>
              </a:cxn>
              <a:cxn ang="0">
                <a:pos x="148" y="119"/>
              </a:cxn>
              <a:cxn ang="0">
                <a:pos x="151" y="117"/>
              </a:cxn>
              <a:cxn ang="0">
                <a:pos x="126" y="113"/>
              </a:cxn>
              <a:cxn ang="0">
                <a:pos x="124" y="100"/>
              </a:cxn>
              <a:cxn ang="0">
                <a:pos x="353" y="78"/>
              </a:cxn>
              <a:cxn ang="0">
                <a:pos x="109" y="76"/>
              </a:cxn>
              <a:cxn ang="0">
                <a:pos x="109" y="65"/>
              </a:cxn>
              <a:cxn ang="0">
                <a:pos x="128" y="36"/>
              </a:cxn>
              <a:cxn ang="0">
                <a:pos x="120" y="58"/>
              </a:cxn>
              <a:cxn ang="0">
                <a:pos x="149" y="55"/>
              </a:cxn>
              <a:cxn ang="0">
                <a:pos x="141" y="62"/>
              </a:cxn>
              <a:cxn ang="0">
                <a:pos x="171" y="59"/>
              </a:cxn>
              <a:cxn ang="0">
                <a:pos x="208" y="74"/>
              </a:cxn>
              <a:cxn ang="0">
                <a:pos x="177" y="69"/>
              </a:cxn>
              <a:cxn ang="0">
                <a:pos x="157" y="102"/>
              </a:cxn>
              <a:cxn ang="0">
                <a:pos x="209" y="91"/>
              </a:cxn>
              <a:cxn ang="0">
                <a:pos x="204" y="108"/>
              </a:cxn>
              <a:cxn ang="0">
                <a:pos x="190" y="102"/>
              </a:cxn>
              <a:cxn ang="0">
                <a:pos x="174" y="118"/>
              </a:cxn>
              <a:cxn ang="0">
                <a:pos x="101" y="159"/>
              </a:cxn>
              <a:cxn ang="0">
                <a:pos x="119" y="213"/>
              </a:cxn>
              <a:cxn ang="0">
                <a:pos x="203" y="231"/>
              </a:cxn>
              <a:cxn ang="0">
                <a:pos x="216" y="302"/>
              </a:cxn>
              <a:cxn ang="0">
                <a:pos x="179" y="362"/>
              </a:cxn>
              <a:cxn ang="0">
                <a:pos x="161" y="363"/>
              </a:cxn>
              <a:cxn ang="0">
                <a:pos x="149" y="286"/>
              </a:cxn>
              <a:cxn ang="0">
                <a:pos x="136" y="280"/>
              </a:cxn>
              <a:cxn ang="0">
                <a:pos x="96" y="202"/>
              </a:cxn>
              <a:cxn ang="0">
                <a:pos x="47" y="152"/>
              </a:cxn>
              <a:cxn ang="0">
                <a:pos x="40" y="120"/>
              </a:cxn>
              <a:cxn ang="0">
                <a:pos x="20" y="177"/>
              </a:cxn>
              <a:cxn ang="0">
                <a:pos x="36" y="293"/>
              </a:cxn>
              <a:cxn ang="0">
                <a:pos x="117" y="379"/>
              </a:cxn>
              <a:cxn ang="0">
                <a:pos x="237" y="402"/>
              </a:cxn>
              <a:cxn ang="0">
                <a:pos x="346" y="350"/>
              </a:cxn>
              <a:cxn ang="0">
                <a:pos x="336" y="244"/>
              </a:cxn>
              <a:cxn ang="0">
                <a:pos x="267" y="190"/>
              </a:cxn>
              <a:cxn ang="0">
                <a:pos x="316" y="141"/>
              </a:cxn>
              <a:cxn ang="0">
                <a:pos x="398" y="156"/>
              </a:cxn>
              <a:cxn ang="0">
                <a:pos x="353" y="119"/>
              </a:cxn>
              <a:cxn ang="0">
                <a:pos x="343" y="135"/>
              </a:cxn>
              <a:cxn ang="0">
                <a:pos x="296" y="141"/>
              </a:cxn>
              <a:cxn ang="0">
                <a:pos x="326" y="96"/>
              </a:cxn>
              <a:cxn ang="0">
                <a:pos x="337" y="70"/>
              </a:cxn>
              <a:cxn ang="0">
                <a:pos x="247" y="21"/>
              </a:cxn>
              <a:cxn ang="0">
                <a:pos x="284" y="13"/>
              </a:cxn>
              <a:cxn ang="0">
                <a:pos x="367" y="68"/>
              </a:cxn>
              <a:cxn ang="0">
                <a:pos x="416" y="155"/>
              </a:cxn>
              <a:cxn ang="0">
                <a:pos x="417" y="260"/>
              </a:cxn>
              <a:cxn ang="0">
                <a:pos x="357" y="363"/>
              </a:cxn>
              <a:cxn ang="0">
                <a:pos x="250" y="417"/>
              </a:cxn>
              <a:cxn ang="0">
                <a:pos x="124" y="401"/>
              </a:cxn>
              <a:cxn ang="0">
                <a:pos x="31" y="320"/>
              </a:cxn>
              <a:cxn ang="0">
                <a:pos x="0" y="197"/>
              </a:cxn>
              <a:cxn ang="0">
                <a:pos x="44" y="82"/>
              </a:cxn>
              <a:cxn ang="0">
                <a:pos x="139" y="13"/>
              </a:cxn>
            </a:cxnLst>
            <a:rect l="0" t="0" r="r" b="b"/>
            <a:pathLst>
              <a:path w="423" h="420">
                <a:moveTo>
                  <a:pt x="400" y="166"/>
                </a:moveTo>
                <a:lnTo>
                  <a:pt x="400" y="167"/>
                </a:lnTo>
                <a:lnTo>
                  <a:pt x="401" y="169"/>
                </a:lnTo>
                <a:lnTo>
                  <a:pt x="400" y="166"/>
                </a:lnTo>
                <a:close/>
                <a:moveTo>
                  <a:pt x="146" y="123"/>
                </a:moveTo>
                <a:lnTo>
                  <a:pt x="142" y="124"/>
                </a:lnTo>
                <a:lnTo>
                  <a:pt x="141" y="125"/>
                </a:lnTo>
                <a:lnTo>
                  <a:pt x="138" y="126"/>
                </a:lnTo>
                <a:lnTo>
                  <a:pt x="137" y="130"/>
                </a:lnTo>
                <a:lnTo>
                  <a:pt x="144" y="130"/>
                </a:lnTo>
                <a:lnTo>
                  <a:pt x="146" y="127"/>
                </a:lnTo>
                <a:lnTo>
                  <a:pt x="146" y="123"/>
                </a:lnTo>
                <a:close/>
                <a:moveTo>
                  <a:pt x="384" y="123"/>
                </a:moveTo>
                <a:lnTo>
                  <a:pt x="383" y="124"/>
                </a:lnTo>
                <a:lnTo>
                  <a:pt x="383" y="133"/>
                </a:lnTo>
                <a:lnTo>
                  <a:pt x="387" y="132"/>
                </a:lnTo>
                <a:lnTo>
                  <a:pt x="389" y="132"/>
                </a:lnTo>
                <a:lnTo>
                  <a:pt x="387" y="127"/>
                </a:lnTo>
                <a:lnTo>
                  <a:pt x="384" y="123"/>
                </a:lnTo>
                <a:close/>
                <a:moveTo>
                  <a:pt x="149" y="120"/>
                </a:moveTo>
                <a:lnTo>
                  <a:pt x="149" y="123"/>
                </a:lnTo>
                <a:lnTo>
                  <a:pt x="151" y="126"/>
                </a:lnTo>
                <a:lnTo>
                  <a:pt x="157" y="126"/>
                </a:lnTo>
                <a:lnTo>
                  <a:pt x="157" y="122"/>
                </a:lnTo>
                <a:lnTo>
                  <a:pt x="150" y="120"/>
                </a:lnTo>
                <a:lnTo>
                  <a:pt x="149" y="120"/>
                </a:lnTo>
                <a:close/>
                <a:moveTo>
                  <a:pt x="141" y="116"/>
                </a:moveTo>
                <a:lnTo>
                  <a:pt x="141" y="122"/>
                </a:lnTo>
                <a:lnTo>
                  <a:pt x="145" y="121"/>
                </a:lnTo>
                <a:lnTo>
                  <a:pt x="148" y="119"/>
                </a:lnTo>
                <a:lnTo>
                  <a:pt x="148" y="116"/>
                </a:lnTo>
                <a:lnTo>
                  <a:pt x="141" y="116"/>
                </a:lnTo>
                <a:close/>
                <a:moveTo>
                  <a:pt x="131" y="116"/>
                </a:moveTo>
                <a:lnTo>
                  <a:pt x="126" y="120"/>
                </a:lnTo>
                <a:lnTo>
                  <a:pt x="126" y="125"/>
                </a:lnTo>
                <a:lnTo>
                  <a:pt x="129" y="127"/>
                </a:lnTo>
                <a:lnTo>
                  <a:pt x="137" y="116"/>
                </a:lnTo>
                <a:lnTo>
                  <a:pt x="131" y="116"/>
                </a:lnTo>
                <a:close/>
                <a:moveTo>
                  <a:pt x="153" y="115"/>
                </a:moveTo>
                <a:lnTo>
                  <a:pt x="151" y="117"/>
                </a:lnTo>
                <a:lnTo>
                  <a:pt x="154" y="119"/>
                </a:lnTo>
                <a:lnTo>
                  <a:pt x="156" y="117"/>
                </a:lnTo>
                <a:lnTo>
                  <a:pt x="153" y="115"/>
                </a:lnTo>
                <a:close/>
                <a:moveTo>
                  <a:pt x="144" y="109"/>
                </a:moveTo>
                <a:lnTo>
                  <a:pt x="144" y="114"/>
                </a:lnTo>
                <a:lnTo>
                  <a:pt x="148" y="113"/>
                </a:lnTo>
                <a:lnTo>
                  <a:pt x="144" y="109"/>
                </a:lnTo>
                <a:close/>
                <a:moveTo>
                  <a:pt x="133" y="108"/>
                </a:moveTo>
                <a:lnTo>
                  <a:pt x="127" y="110"/>
                </a:lnTo>
                <a:lnTo>
                  <a:pt x="126" y="113"/>
                </a:lnTo>
                <a:lnTo>
                  <a:pt x="131" y="114"/>
                </a:lnTo>
                <a:lnTo>
                  <a:pt x="142" y="114"/>
                </a:lnTo>
                <a:lnTo>
                  <a:pt x="142" y="110"/>
                </a:lnTo>
                <a:lnTo>
                  <a:pt x="141" y="110"/>
                </a:lnTo>
                <a:lnTo>
                  <a:pt x="141" y="108"/>
                </a:lnTo>
                <a:lnTo>
                  <a:pt x="133" y="108"/>
                </a:lnTo>
                <a:close/>
                <a:moveTo>
                  <a:pt x="120" y="93"/>
                </a:moveTo>
                <a:lnTo>
                  <a:pt x="115" y="96"/>
                </a:lnTo>
                <a:lnTo>
                  <a:pt x="119" y="102"/>
                </a:lnTo>
                <a:lnTo>
                  <a:pt x="124" y="100"/>
                </a:lnTo>
                <a:lnTo>
                  <a:pt x="125" y="94"/>
                </a:lnTo>
                <a:lnTo>
                  <a:pt x="120" y="93"/>
                </a:lnTo>
                <a:close/>
                <a:moveTo>
                  <a:pt x="353" y="78"/>
                </a:moveTo>
                <a:lnTo>
                  <a:pt x="353" y="87"/>
                </a:lnTo>
                <a:lnTo>
                  <a:pt x="344" y="92"/>
                </a:lnTo>
                <a:lnTo>
                  <a:pt x="345" y="94"/>
                </a:lnTo>
                <a:lnTo>
                  <a:pt x="358" y="95"/>
                </a:lnTo>
                <a:lnTo>
                  <a:pt x="362" y="89"/>
                </a:lnTo>
                <a:lnTo>
                  <a:pt x="358" y="83"/>
                </a:lnTo>
                <a:lnTo>
                  <a:pt x="353" y="78"/>
                </a:lnTo>
                <a:close/>
                <a:moveTo>
                  <a:pt x="108" y="73"/>
                </a:moveTo>
                <a:lnTo>
                  <a:pt x="108" y="73"/>
                </a:lnTo>
                <a:lnTo>
                  <a:pt x="106" y="73"/>
                </a:lnTo>
                <a:lnTo>
                  <a:pt x="105" y="73"/>
                </a:lnTo>
                <a:lnTo>
                  <a:pt x="105" y="73"/>
                </a:lnTo>
                <a:lnTo>
                  <a:pt x="104" y="73"/>
                </a:lnTo>
                <a:lnTo>
                  <a:pt x="98" y="75"/>
                </a:lnTo>
                <a:lnTo>
                  <a:pt x="99" y="78"/>
                </a:lnTo>
                <a:lnTo>
                  <a:pt x="109" y="77"/>
                </a:lnTo>
                <a:lnTo>
                  <a:pt x="109" y="76"/>
                </a:lnTo>
                <a:lnTo>
                  <a:pt x="109" y="75"/>
                </a:lnTo>
                <a:lnTo>
                  <a:pt x="109" y="73"/>
                </a:lnTo>
                <a:lnTo>
                  <a:pt x="109" y="73"/>
                </a:lnTo>
                <a:lnTo>
                  <a:pt x="108" y="73"/>
                </a:lnTo>
                <a:close/>
                <a:moveTo>
                  <a:pt x="102" y="62"/>
                </a:moveTo>
                <a:lnTo>
                  <a:pt x="102" y="64"/>
                </a:lnTo>
                <a:lnTo>
                  <a:pt x="98" y="64"/>
                </a:lnTo>
                <a:lnTo>
                  <a:pt x="98" y="68"/>
                </a:lnTo>
                <a:lnTo>
                  <a:pt x="107" y="68"/>
                </a:lnTo>
                <a:lnTo>
                  <a:pt x="109" y="65"/>
                </a:lnTo>
                <a:lnTo>
                  <a:pt x="109" y="62"/>
                </a:lnTo>
                <a:lnTo>
                  <a:pt x="102" y="62"/>
                </a:lnTo>
                <a:close/>
                <a:moveTo>
                  <a:pt x="212" y="17"/>
                </a:moveTo>
                <a:lnTo>
                  <a:pt x="199" y="18"/>
                </a:lnTo>
                <a:lnTo>
                  <a:pt x="186" y="19"/>
                </a:lnTo>
                <a:lnTo>
                  <a:pt x="174" y="21"/>
                </a:lnTo>
                <a:lnTo>
                  <a:pt x="162" y="24"/>
                </a:lnTo>
                <a:lnTo>
                  <a:pt x="151" y="27"/>
                </a:lnTo>
                <a:lnTo>
                  <a:pt x="139" y="31"/>
                </a:lnTo>
                <a:lnTo>
                  <a:pt x="128" y="36"/>
                </a:lnTo>
                <a:lnTo>
                  <a:pt x="118" y="42"/>
                </a:lnTo>
                <a:lnTo>
                  <a:pt x="107" y="48"/>
                </a:lnTo>
                <a:lnTo>
                  <a:pt x="98" y="54"/>
                </a:lnTo>
                <a:lnTo>
                  <a:pt x="107" y="54"/>
                </a:lnTo>
                <a:lnTo>
                  <a:pt x="112" y="57"/>
                </a:lnTo>
                <a:lnTo>
                  <a:pt x="120" y="58"/>
                </a:lnTo>
                <a:lnTo>
                  <a:pt x="120" y="62"/>
                </a:lnTo>
                <a:lnTo>
                  <a:pt x="134" y="62"/>
                </a:lnTo>
                <a:lnTo>
                  <a:pt x="132" y="58"/>
                </a:lnTo>
                <a:lnTo>
                  <a:pt x="120" y="58"/>
                </a:lnTo>
                <a:lnTo>
                  <a:pt x="123" y="55"/>
                </a:lnTo>
                <a:lnTo>
                  <a:pt x="122" y="52"/>
                </a:lnTo>
                <a:lnTo>
                  <a:pt x="112" y="52"/>
                </a:lnTo>
                <a:lnTo>
                  <a:pt x="123" y="44"/>
                </a:lnTo>
                <a:lnTo>
                  <a:pt x="134" y="44"/>
                </a:lnTo>
                <a:lnTo>
                  <a:pt x="139" y="51"/>
                </a:lnTo>
                <a:lnTo>
                  <a:pt x="148" y="51"/>
                </a:lnTo>
                <a:lnTo>
                  <a:pt x="153" y="46"/>
                </a:lnTo>
                <a:lnTo>
                  <a:pt x="157" y="48"/>
                </a:lnTo>
                <a:lnTo>
                  <a:pt x="149" y="55"/>
                </a:lnTo>
                <a:lnTo>
                  <a:pt x="145" y="55"/>
                </a:lnTo>
                <a:lnTo>
                  <a:pt x="143" y="55"/>
                </a:lnTo>
                <a:lnTo>
                  <a:pt x="140" y="55"/>
                </a:lnTo>
                <a:lnTo>
                  <a:pt x="140" y="56"/>
                </a:lnTo>
                <a:lnTo>
                  <a:pt x="141" y="56"/>
                </a:lnTo>
                <a:lnTo>
                  <a:pt x="141" y="58"/>
                </a:lnTo>
                <a:lnTo>
                  <a:pt x="141" y="59"/>
                </a:lnTo>
                <a:lnTo>
                  <a:pt x="141" y="60"/>
                </a:lnTo>
                <a:lnTo>
                  <a:pt x="141" y="61"/>
                </a:lnTo>
                <a:lnTo>
                  <a:pt x="141" y="62"/>
                </a:lnTo>
                <a:lnTo>
                  <a:pt x="153" y="62"/>
                </a:lnTo>
                <a:lnTo>
                  <a:pt x="154" y="58"/>
                </a:lnTo>
                <a:lnTo>
                  <a:pt x="162" y="58"/>
                </a:lnTo>
                <a:lnTo>
                  <a:pt x="163" y="53"/>
                </a:lnTo>
                <a:lnTo>
                  <a:pt x="159" y="52"/>
                </a:lnTo>
                <a:lnTo>
                  <a:pt x="160" y="48"/>
                </a:lnTo>
                <a:lnTo>
                  <a:pt x="164" y="47"/>
                </a:lnTo>
                <a:lnTo>
                  <a:pt x="177" y="47"/>
                </a:lnTo>
                <a:lnTo>
                  <a:pt x="170" y="54"/>
                </a:lnTo>
                <a:lnTo>
                  <a:pt x="171" y="59"/>
                </a:lnTo>
                <a:lnTo>
                  <a:pt x="178" y="60"/>
                </a:lnTo>
                <a:lnTo>
                  <a:pt x="178" y="51"/>
                </a:lnTo>
                <a:lnTo>
                  <a:pt x="185" y="47"/>
                </a:lnTo>
                <a:lnTo>
                  <a:pt x="197" y="46"/>
                </a:lnTo>
                <a:lnTo>
                  <a:pt x="216" y="54"/>
                </a:lnTo>
                <a:lnTo>
                  <a:pt x="216" y="61"/>
                </a:lnTo>
                <a:lnTo>
                  <a:pt x="221" y="62"/>
                </a:lnTo>
                <a:lnTo>
                  <a:pt x="219" y="68"/>
                </a:lnTo>
                <a:lnTo>
                  <a:pt x="210" y="68"/>
                </a:lnTo>
                <a:lnTo>
                  <a:pt x="208" y="74"/>
                </a:lnTo>
                <a:lnTo>
                  <a:pt x="189" y="69"/>
                </a:lnTo>
                <a:lnTo>
                  <a:pt x="204" y="62"/>
                </a:lnTo>
                <a:lnTo>
                  <a:pt x="198" y="57"/>
                </a:lnTo>
                <a:lnTo>
                  <a:pt x="185" y="59"/>
                </a:lnTo>
                <a:lnTo>
                  <a:pt x="184" y="60"/>
                </a:lnTo>
                <a:lnTo>
                  <a:pt x="180" y="64"/>
                </a:lnTo>
                <a:lnTo>
                  <a:pt x="174" y="64"/>
                </a:lnTo>
                <a:lnTo>
                  <a:pt x="175" y="67"/>
                </a:lnTo>
                <a:lnTo>
                  <a:pt x="177" y="68"/>
                </a:lnTo>
                <a:lnTo>
                  <a:pt x="177" y="69"/>
                </a:lnTo>
                <a:lnTo>
                  <a:pt x="172" y="70"/>
                </a:lnTo>
                <a:lnTo>
                  <a:pt x="172" y="73"/>
                </a:lnTo>
                <a:lnTo>
                  <a:pt x="167" y="73"/>
                </a:lnTo>
                <a:lnTo>
                  <a:pt x="166" y="67"/>
                </a:lnTo>
                <a:lnTo>
                  <a:pt x="158" y="70"/>
                </a:lnTo>
                <a:lnTo>
                  <a:pt x="140" y="80"/>
                </a:lnTo>
                <a:lnTo>
                  <a:pt x="142" y="87"/>
                </a:lnTo>
                <a:lnTo>
                  <a:pt x="147" y="90"/>
                </a:lnTo>
                <a:lnTo>
                  <a:pt x="157" y="91"/>
                </a:lnTo>
                <a:lnTo>
                  <a:pt x="157" y="102"/>
                </a:lnTo>
                <a:lnTo>
                  <a:pt x="161" y="102"/>
                </a:lnTo>
                <a:lnTo>
                  <a:pt x="165" y="93"/>
                </a:lnTo>
                <a:lnTo>
                  <a:pt x="176" y="90"/>
                </a:lnTo>
                <a:lnTo>
                  <a:pt x="176" y="77"/>
                </a:lnTo>
                <a:lnTo>
                  <a:pt x="181" y="72"/>
                </a:lnTo>
                <a:lnTo>
                  <a:pt x="195" y="76"/>
                </a:lnTo>
                <a:lnTo>
                  <a:pt x="194" y="84"/>
                </a:lnTo>
                <a:lnTo>
                  <a:pt x="198" y="84"/>
                </a:lnTo>
                <a:lnTo>
                  <a:pt x="208" y="79"/>
                </a:lnTo>
                <a:lnTo>
                  <a:pt x="209" y="91"/>
                </a:lnTo>
                <a:lnTo>
                  <a:pt x="216" y="95"/>
                </a:lnTo>
                <a:lnTo>
                  <a:pt x="216" y="102"/>
                </a:lnTo>
                <a:lnTo>
                  <a:pt x="209" y="104"/>
                </a:lnTo>
                <a:lnTo>
                  <a:pt x="209" y="107"/>
                </a:lnTo>
                <a:lnTo>
                  <a:pt x="218" y="110"/>
                </a:lnTo>
                <a:lnTo>
                  <a:pt x="217" y="115"/>
                </a:lnTo>
                <a:lnTo>
                  <a:pt x="215" y="115"/>
                </a:lnTo>
                <a:lnTo>
                  <a:pt x="215" y="115"/>
                </a:lnTo>
                <a:lnTo>
                  <a:pt x="204" y="112"/>
                </a:lnTo>
                <a:lnTo>
                  <a:pt x="204" y="108"/>
                </a:lnTo>
                <a:lnTo>
                  <a:pt x="207" y="106"/>
                </a:lnTo>
                <a:lnTo>
                  <a:pt x="207" y="103"/>
                </a:lnTo>
                <a:lnTo>
                  <a:pt x="204" y="102"/>
                </a:lnTo>
                <a:lnTo>
                  <a:pt x="203" y="105"/>
                </a:lnTo>
                <a:lnTo>
                  <a:pt x="197" y="106"/>
                </a:lnTo>
                <a:lnTo>
                  <a:pt x="196" y="106"/>
                </a:lnTo>
                <a:lnTo>
                  <a:pt x="196" y="106"/>
                </a:lnTo>
                <a:lnTo>
                  <a:pt x="194" y="106"/>
                </a:lnTo>
                <a:lnTo>
                  <a:pt x="192" y="103"/>
                </a:lnTo>
                <a:lnTo>
                  <a:pt x="190" y="102"/>
                </a:lnTo>
                <a:lnTo>
                  <a:pt x="186" y="102"/>
                </a:lnTo>
                <a:lnTo>
                  <a:pt x="184" y="104"/>
                </a:lnTo>
                <a:lnTo>
                  <a:pt x="184" y="107"/>
                </a:lnTo>
                <a:lnTo>
                  <a:pt x="188" y="108"/>
                </a:lnTo>
                <a:lnTo>
                  <a:pt x="191" y="109"/>
                </a:lnTo>
                <a:lnTo>
                  <a:pt x="191" y="109"/>
                </a:lnTo>
                <a:lnTo>
                  <a:pt x="187" y="113"/>
                </a:lnTo>
                <a:lnTo>
                  <a:pt x="186" y="111"/>
                </a:lnTo>
                <a:lnTo>
                  <a:pt x="183" y="110"/>
                </a:lnTo>
                <a:lnTo>
                  <a:pt x="174" y="118"/>
                </a:lnTo>
                <a:lnTo>
                  <a:pt x="175" y="119"/>
                </a:lnTo>
                <a:lnTo>
                  <a:pt x="163" y="126"/>
                </a:lnTo>
                <a:lnTo>
                  <a:pt x="151" y="139"/>
                </a:lnTo>
                <a:lnTo>
                  <a:pt x="150" y="144"/>
                </a:lnTo>
                <a:lnTo>
                  <a:pt x="138" y="152"/>
                </a:lnTo>
                <a:lnTo>
                  <a:pt x="132" y="158"/>
                </a:lnTo>
                <a:lnTo>
                  <a:pt x="133" y="170"/>
                </a:lnTo>
                <a:lnTo>
                  <a:pt x="124" y="166"/>
                </a:lnTo>
                <a:lnTo>
                  <a:pt x="124" y="159"/>
                </a:lnTo>
                <a:lnTo>
                  <a:pt x="101" y="159"/>
                </a:lnTo>
                <a:lnTo>
                  <a:pt x="90" y="165"/>
                </a:lnTo>
                <a:lnTo>
                  <a:pt x="84" y="174"/>
                </a:lnTo>
                <a:lnTo>
                  <a:pt x="83" y="182"/>
                </a:lnTo>
                <a:lnTo>
                  <a:pt x="86" y="189"/>
                </a:lnTo>
                <a:lnTo>
                  <a:pt x="95" y="190"/>
                </a:lnTo>
                <a:lnTo>
                  <a:pt x="110" y="180"/>
                </a:lnTo>
                <a:lnTo>
                  <a:pt x="111" y="185"/>
                </a:lnTo>
                <a:lnTo>
                  <a:pt x="107" y="194"/>
                </a:lnTo>
                <a:lnTo>
                  <a:pt x="118" y="196"/>
                </a:lnTo>
                <a:lnTo>
                  <a:pt x="119" y="213"/>
                </a:lnTo>
                <a:lnTo>
                  <a:pt x="135" y="216"/>
                </a:lnTo>
                <a:lnTo>
                  <a:pt x="145" y="204"/>
                </a:lnTo>
                <a:lnTo>
                  <a:pt x="156" y="207"/>
                </a:lnTo>
                <a:lnTo>
                  <a:pt x="161" y="213"/>
                </a:lnTo>
                <a:lnTo>
                  <a:pt x="172" y="212"/>
                </a:lnTo>
                <a:lnTo>
                  <a:pt x="172" y="209"/>
                </a:lnTo>
                <a:lnTo>
                  <a:pt x="179" y="212"/>
                </a:lnTo>
                <a:lnTo>
                  <a:pt x="186" y="223"/>
                </a:lnTo>
                <a:lnTo>
                  <a:pt x="198" y="223"/>
                </a:lnTo>
                <a:lnTo>
                  <a:pt x="203" y="231"/>
                </a:lnTo>
                <a:lnTo>
                  <a:pt x="203" y="240"/>
                </a:lnTo>
                <a:lnTo>
                  <a:pt x="217" y="245"/>
                </a:lnTo>
                <a:lnTo>
                  <a:pt x="234" y="246"/>
                </a:lnTo>
                <a:lnTo>
                  <a:pt x="239" y="254"/>
                </a:lnTo>
                <a:lnTo>
                  <a:pt x="246" y="256"/>
                </a:lnTo>
                <a:lnTo>
                  <a:pt x="245" y="263"/>
                </a:lnTo>
                <a:lnTo>
                  <a:pt x="237" y="273"/>
                </a:lnTo>
                <a:lnTo>
                  <a:pt x="234" y="296"/>
                </a:lnTo>
                <a:lnTo>
                  <a:pt x="227" y="302"/>
                </a:lnTo>
                <a:lnTo>
                  <a:pt x="216" y="302"/>
                </a:lnTo>
                <a:lnTo>
                  <a:pt x="212" y="308"/>
                </a:lnTo>
                <a:lnTo>
                  <a:pt x="215" y="320"/>
                </a:lnTo>
                <a:lnTo>
                  <a:pt x="203" y="336"/>
                </a:lnTo>
                <a:lnTo>
                  <a:pt x="199" y="343"/>
                </a:lnTo>
                <a:lnTo>
                  <a:pt x="187" y="348"/>
                </a:lnTo>
                <a:lnTo>
                  <a:pt x="180" y="350"/>
                </a:lnTo>
                <a:lnTo>
                  <a:pt x="179" y="353"/>
                </a:lnTo>
                <a:lnTo>
                  <a:pt x="185" y="354"/>
                </a:lnTo>
                <a:lnTo>
                  <a:pt x="184" y="358"/>
                </a:lnTo>
                <a:lnTo>
                  <a:pt x="179" y="362"/>
                </a:lnTo>
                <a:lnTo>
                  <a:pt x="182" y="366"/>
                </a:lnTo>
                <a:lnTo>
                  <a:pt x="188" y="366"/>
                </a:lnTo>
                <a:lnTo>
                  <a:pt x="188" y="370"/>
                </a:lnTo>
                <a:lnTo>
                  <a:pt x="186" y="375"/>
                </a:lnTo>
                <a:lnTo>
                  <a:pt x="186" y="378"/>
                </a:lnTo>
                <a:lnTo>
                  <a:pt x="194" y="385"/>
                </a:lnTo>
                <a:lnTo>
                  <a:pt x="193" y="389"/>
                </a:lnTo>
                <a:lnTo>
                  <a:pt x="181" y="389"/>
                </a:lnTo>
                <a:lnTo>
                  <a:pt x="170" y="379"/>
                </a:lnTo>
                <a:lnTo>
                  <a:pt x="161" y="363"/>
                </a:lnTo>
                <a:lnTo>
                  <a:pt x="162" y="348"/>
                </a:lnTo>
                <a:lnTo>
                  <a:pt x="155" y="339"/>
                </a:lnTo>
                <a:lnTo>
                  <a:pt x="158" y="324"/>
                </a:lnTo>
                <a:lnTo>
                  <a:pt x="154" y="323"/>
                </a:lnTo>
                <a:lnTo>
                  <a:pt x="154" y="290"/>
                </a:lnTo>
                <a:lnTo>
                  <a:pt x="154" y="290"/>
                </a:lnTo>
                <a:lnTo>
                  <a:pt x="153" y="289"/>
                </a:lnTo>
                <a:lnTo>
                  <a:pt x="152" y="288"/>
                </a:lnTo>
                <a:lnTo>
                  <a:pt x="151" y="287"/>
                </a:lnTo>
                <a:lnTo>
                  <a:pt x="149" y="286"/>
                </a:lnTo>
                <a:lnTo>
                  <a:pt x="148" y="285"/>
                </a:lnTo>
                <a:lnTo>
                  <a:pt x="145" y="283"/>
                </a:lnTo>
                <a:lnTo>
                  <a:pt x="143" y="282"/>
                </a:lnTo>
                <a:lnTo>
                  <a:pt x="143" y="282"/>
                </a:lnTo>
                <a:lnTo>
                  <a:pt x="142" y="281"/>
                </a:lnTo>
                <a:lnTo>
                  <a:pt x="142" y="281"/>
                </a:lnTo>
                <a:lnTo>
                  <a:pt x="141" y="281"/>
                </a:lnTo>
                <a:lnTo>
                  <a:pt x="138" y="280"/>
                </a:lnTo>
                <a:lnTo>
                  <a:pt x="137" y="280"/>
                </a:lnTo>
                <a:lnTo>
                  <a:pt x="136" y="280"/>
                </a:lnTo>
                <a:lnTo>
                  <a:pt x="136" y="280"/>
                </a:lnTo>
                <a:lnTo>
                  <a:pt x="135" y="274"/>
                </a:lnTo>
                <a:lnTo>
                  <a:pt x="120" y="255"/>
                </a:lnTo>
                <a:lnTo>
                  <a:pt x="122" y="249"/>
                </a:lnTo>
                <a:lnTo>
                  <a:pt x="122" y="238"/>
                </a:lnTo>
                <a:lnTo>
                  <a:pt x="132" y="231"/>
                </a:lnTo>
                <a:lnTo>
                  <a:pt x="131" y="219"/>
                </a:lnTo>
                <a:lnTo>
                  <a:pt x="116" y="218"/>
                </a:lnTo>
                <a:lnTo>
                  <a:pt x="105" y="205"/>
                </a:lnTo>
                <a:lnTo>
                  <a:pt x="96" y="202"/>
                </a:lnTo>
                <a:lnTo>
                  <a:pt x="91" y="202"/>
                </a:lnTo>
                <a:lnTo>
                  <a:pt x="92" y="197"/>
                </a:lnTo>
                <a:lnTo>
                  <a:pt x="85" y="196"/>
                </a:lnTo>
                <a:lnTo>
                  <a:pt x="85" y="199"/>
                </a:lnTo>
                <a:lnTo>
                  <a:pt x="68" y="194"/>
                </a:lnTo>
                <a:lnTo>
                  <a:pt x="61" y="184"/>
                </a:lnTo>
                <a:lnTo>
                  <a:pt x="64" y="179"/>
                </a:lnTo>
                <a:lnTo>
                  <a:pt x="53" y="163"/>
                </a:lnTo>
                <a:lnTo>
                  <a:pt x="51" y="152"/>
                </a:lnTo>
                <a:lnTo>
                  <a:pt x="47" y="152"/>
                </a:lnTo>
                <a:lnTo>
                  <a:pt x="48" y="163"/>
                </a:lnTo>
                <a:lnTo>
                  <a:pt x="56" y="175"/>
                </a:lnTo>
                <a:lnTo>
                  <a:pt x="55" y="179"/>
                </a:lnTo>
                <a:lnTo>
                  <a:pt x="49" y="178"/>
                </a:lnTo>
                <a:lnTo>
                  <a:pt x="41" y="165"/>
                </a:lnTo>
                <a:lnTo>
                  <a:pt x="41" y="150"/>
                </a:lnTo>
                <a:lnTo>
                  <a:pt x="33" y="146"/>
                </a:lnTo>
                <a:lnTo>
                  <a:pt x="33" y="135"/>
                </a:lnTo>
                <a:lnTo>
                  <a:pt x="36" y="128"/>
                </a:lnTo>
                <a:lnTo>
                  <a:pt x="40" y="120"/>
                </a:lnTo>
                <a:lnTo>
                  <a:pt x="48" y="111"/>
                </a:lnTo>
                <a:lnTo>
                  <a:pt x="48" y="107"/>
                </a:lnTo>
                <a:lnTo>
                  <a:pt x="44" y="114"/>
                </a:lnTo>
                <a:lnTo>
                  <a:pt x="40" y="120"/>
                </a:lnTo>
                <a:lnTo>
                  <a:pt x="33" y="129"/>
                </a:lnTo>
                <a:lnTo>
                  <a:pt x="33" y="135"/>
                </a:lnTo>
                <a:lnTo>
                  <a:pt x="29" y="145"/>
                </a:lnTo>
                <a:lnTo>
                  <a:pt x="25" y="155"/>
                </a:lnTo>
                <a:lnTo>
                  <a:pt x="23" y="166"/>
                </a:lnTo>
                <a:lnTo>
                  <a:pt x="20" y="177"/>
                </a:lnTo>
                <a:lnTo>
                  <a:pt x="19" y="188"/>
                </a:lnTo>
                <a:lnTo>
                  <a:pt x="18" y="199"/>
                </a:lnTo>
                <a:lnTo>
                  <a:pt x="17" y="210"/>
                </a:lnTo>
                <a:lnTo>
                  <a:pt x="18" y="223"/>
                </a:lnTo>
                <a:lnTo>
                  <a:pt x="19" y="235"/>
                </a:lnTo>
                <a:lnTo>
                  <a:pt x="21" y="248"/>
                </a:lnTo>
                <a:lnTo>
                  <a:pt x="24" y="260"/>
                </a:lnTo>
                <a:lnTo>
                  <a:pt x="27" y="271"/>
                </a:lnTo>
                <a:lnTo>
                  <a:pt x="31" y="282"/>
                </a:lnTo>
                <a:lnTo>
                  <a:pt x="36" y="293"/>
                </a:lnTo>
                <a:lnTo>
                  <a:pt x="42" y="304"/>
                </a:lnTo>
                <a:lnTo>
                  <a:pt x="48" y="314"/>
                </a:lnTo>
                <a:lnTo>
                  <a:pt x="55" y="324"/>
                </a:lnTo>
                <a:lnTo>
                  <a:pt x="62" y="334"/>
                </a:lnTo>
                <a:lnTo>
                  <a:pt x="70" y="342"/>
                </a:lnTo>
                <a:lnTo>
                  <a:pt x="79" y="351"/>
                </a:lnTo>
                <a:lnTo>
                  <a:pt x="88" y="359"/>
                </a:lnTo>
                <a:lnTo>
                  <a:pt x="97" y="366"/>
                </a:lnTo>
                <a:lnTo>
                  <a:pt x="107" y="373"/>
                </a:lnTo>
                <a:lnTo>
                  <a:pt x="117" y="379"/>
                </a:lnTo>
                <a:lnTo>
                  <a:pt x="128" y="384"/>
                </a:lnTo>
                <a:lnTo>
                  <a:pt x="139" y="389"/>
                </a:lnTo>
                <a:lnTo>
                  <a:pt x="150" y="393"/>
                </a:lnTo>
                <a:lnTo>
                  <a:pt x="162" y="397"/>
                </a:lnTo>
                <a:lnTo>
                  <a:pt x="174" y="400"/>
                </a:lnTo>
                <a:lnTo>
                  <a:pt x="186" y="402"/>
                </a:lnTo>
                <a:lnTo>
                  <a:pt x="199" y="403"/>
                </a:lnTo>
                <a:lnTo>
                  <a:pt x="212" y="403"/>
                </a:lnTo>
                <a:lnTo>
                  <a:pt x="224" y="403"/>
                </a:lnTo>
                <a:lnTo>
                  <a:pt x="237" y="402"/>
                </a:lnTo>
                <a:lnTo>
                  <a:pt x="250" y="400"/>
                </a:lnTo>
                <a:lnTo>
                  <a:pt x="262" y="397"/>
                </a:lnTo>
                <a:lnTo>
                  <a:pt x="274" y="393"/>
                </a:lnTo>
                <a:lnTo>
                  <a:pt x="285" y="389"/>
                </a:lnTo>
                <a:lnTo>
                  <a:pt x="296" y="384"/>
                </a:lnTo>
                <a:lnTo>
                  <a:pt x="307" y="378"/>
                </a:lnTo>
                <a:lnTo>
                  <a:pt x="317" y="372"/>
                </a:lnTo>
                <a:lnTo>
                  <a:pt x="327" y="365"/>
                </a:lnTo>
                <a:lnTo>
                  <a:pt x="337" y="358"/>
                </a:lnTo>
                <a:lnTo>
                  <a:pt x="346" y="350"/>
                </a:lnTo>
                <a:lnTo>
                  <a:pt x="354" y="341"/>
                </a:lnTo>
                <a:lnTo>
                  <a:pt x="362" y="332"/>
                </a:lnTo>
                <a:lnTo>
                  <a:pt x="356" y="332"/>
                </a:lnTo>
                <a:lnTo>
                  <a:pt x="356" y="319"/>
                </a:lnTo>
                <a:lnTo>
                  <a:pt x="348" y="309"/>
                </a:lnTo>
                <a:lnTo>
                  <a:pt x="348" y="294"/>
                </a:lnTo>
                <a:lnTo>
                  <a:pt x="343" y="288"/>
                </a:lnTo>
                <a:lnTo>
                  <a:pt x="342" y="282"/>
                </a:lnTo>
                <a:lnTo>
                  <a:pt x="349" y="268"/>
                </a:lnTo>
                <a:lnTo>
                  <a:pt x="336" y="244"/>
                </a:lnTo>
                <a:lnTo>
                  <a:pt x="337" y="228"/>
                </a:lnTo>
                <a:lnTo>
                  <a:pt x="325" y="227"/>
                </a:lnTo>
                <a:lnTo>
                  <a:pt x="321" y="222"/>
                </a:lnTo>
                <a:lnTo>
                  <a:pt x="312" y="222"/>
                </a:lnTo>
                <a:lnTo>
                  <a:pt x="308" y="226"/>
                </a:lnTo>
                <a:lnTo>
                  <a:pt x="294" y="226"/>
                </a:lnTo>
                <a:lnTo>
                  <a:pt x="293" y="227"/>
                </a:lnTo>
                <a:lnTo>
                  <a:pt x="285" y="227"/>
                </a:lnTo>
                <a:lnTo>
                  <a:pt x="267" y="206"/>
                </a:lnTo>
                <a:lnTo>
                  <a:pt x="267" y="190"/>
                </a:lnTo>
                <a:lnTo>
                  <a:pt x="270" y="189"/>
                </a:lnTo>
                <a:lnTo>
                  <a:pt x="271" y="183"/>
                </a:lnTo>
                <a:lnTo>
                  <a:pt x="267" y="183"/>
                </a:lnTo>
                <a:lnTo>
                  <a:pt x="265" y="176"/>
                </a:lnTo>
                <a:lnTo>
                  <a:pt x="286" y="161"/>
                </a:lnTo>
                <a:lnTo>
                  <a:pt x="286" y="150"/>
                </a:lnTo>
                <a:lnTo>
                  <a:pt x="297" y="144"/>
                </a:lnTo>
                <a:lnTo>
                  <a:pt x="301" y="144"/>
                </a:lnTo>
                <a:lnTo>
                  <a:pt x="310" y="144"/>
                </a:lnTo>
                <a:lnTo>
                  <a:pt x="316" y="141"/>
                </a:lnTo>
                <a:lnTo>
                  <a:pt x="338" y="139"/>
                </a:lnTo>
                <a:lnTo>
                  <a:pt x="338" y="150"/>
                </a:lnTo>
                <a:lnTo>
                  <a:pt x="355" y="155"/>
                </a:lnTo>
                <a:lnTo>
                  <a:pt x="359" y="157"/>
                </a:lnTo>
                <a:lnTo>
                  <a:pt x="362" y="157"/>
                </a:lnTo>
                <a:lnTo>
                  <a:pt x="362" y="151"/>
                </a:lnTo>
                <a:lnTo>
                  <a:pt x="372" y="150"/>
                </a:lnTo>
                <a:lnTo>
                  <a:pt x="381" y="157"/>
                </a:lnTo>
                <a:lnTo>
                  <a:pt x="397" y="157"/>
                </a:lnTo>
                <a:lnTo>
                  <a:pt x="398" y="156"/>
                </a:lnTo>
                <a:lnTo>
                  <a:pt x="395" y="148"/>
                </a:lnTo>
                <a:lnTo>
                  <a:pt x="393" y="141"/>
                </a:lnTo>
                <a:lnTo>
                  <a:pt x="382" y="141"/>
                </a:lnTo>
                <a:lnTo>
                  <a:pt x="377" y="135"/>
                </a:lnTo>
                <a:lnTo>
                  <a:pt x="376" y="126"/>
                </a:lnTo>
                <a:lnTo>
                  <a:pt x="371" y="129"/>
                </a:lnTo>
                <a:lnTo>
                  <a:pt x="368" y="140"/>
                </a:lnTo>
                <a:lnTo>
                  <a:pt x="361" y="132"/>
                </a:lnTo>
                <a:lnTo>
                  <a:pt x="361" y="125"/>
                </a:lnTo>
                <a:lnTo>
                  <a:pt x="353" y="119"/>
                </a:lnTo>
                <a:lnTo>
                  <a:pt x="351" y="116"/>
                </a:lnTo>
                <a:lnTo>
                  <a:pt x="342" y="116"/>
                </a:lnTo>
                <a:lnTo>
                  <a:pt x="345" y="123"/>
                </a:lnTo>
                <a:lnTo>
                  <a:pt x="355" y="129"/>
                </a:lnTo>
                <a:lnTo>
                  <a:pt x="357" y="131"/>
                </a:lnTo>
                <a:lnTo>
                  <a:pt x="355" y="132"/>
                </a:lnTo>
                <a:lnTo>
                  <a:pt x="355" y="138"/>
                </a:lnTo>
                <a:lnTo>
                  <a:pt x="350" y="140"/>
                </a:lnTo>
                <a:lnTo>
                  <a:pt x="346" y="139"/>
                </a:lnTo>
                <a:lnTo>
                  <a:pt x="343" y="135"/>
                </a:lnTo>
                <a:lnTo>
                  <a:pt x="350" y="136"/>
                </a:lnTo>
                <a:lnTo>
                  <a:pt x="352" y="133"/>
                </a:lnTo>
                <a:lnTo>
                  <a:pt x="336" y="123"/>
                </a:lnTo>
                <a:lnTo>
                  <a:pt x="335" y="119"/>
                </a:lnTo>
                <a:lnTo>
                  <a:pt x="329" y="124"/>
                </a:lnTo>
                <a:lnTo>
                  <a:pt x="323" y="123"/>
                </a:lnTo>
                <a:lnTo>
                  <a:pt x="313" y="135"/>
                </a:lnTo>
                <a:lnTo>
                  <a:pt x="311" y="140"/>
                </a:lnTo>
                <a:lnTo>
                  <a:pt x="305" y="140"/>
                </a:lnTo>
                <a:lnTo>
                  <a:pt x="296" y="141"/>
                </a:lnTo>
                <a:lnTo>
                  <a:pt x="291" y="138"/>
                </a:lnTo>
                <a:lnTo>
                  <a:pt x="289" y="127"/>
                </a:lnTo>
                <a:lnTo>
                  <a:pt x="291" y="122"/>
                </a:lnTo>
                <a:lnTo>
                  <a:pt x="301" y="120"/>
                </a:lnTo>
                <a:lnTo>
                  <a:pt x="311" y="122"/>
                </a:lnTo>
                <a:lnTo>
                  <a:pt x="312" y="117"/>
                </a:lnTo>
                <a:lnTo>
                  <a:pt x="308" y="116"/>
                </a:lnTo>
                <a:lnTo>
                  <a:pt x="309" y="107"/>
                </a:lnTo>
                <a:lnTo>
                  <a:pt x="319" y="106"/>
                </a:lnTo>
                <a:lnTo>
                  <a:pt x="326" y="96"/>
                </a:lnTo>
                <a:lnTo>
                  <a:pt x="333" y="95"/>
                </a:lnTo>
                <a:lnTo>
                  <a:pt x="340" y="96"/>
                </a:lnTo>
                <a:lnTo>
                  <a:pt x="342" y="96"/>
                </a:lnTo>
                <a:lnTo>
                  <a:pt x="341" y="86"/>
                </a:lnTo>
                <a:lnTo>
                  <a:pt x="333" y="90"/>
                </a:lnTo>
                <a:lnTo>
                  <a:pt x="330" y="83"/>
                </a:lnTo>
                <a:lnTo>
                  <a:pt x="325" y="82"/>
                </a:lnTo>
                <a:lnTo>
                  <a:pt x="325" y="77"/>
                </a:lnTo>
                <a:lnTo>
                  <a:pt x="328" y="73"/>
                </a:lnTo>
                <a:lnTo>
                  <a:pt x="337" y="70"/>
                </a:lnTo>
                <a:lnTo>
                  <a:pt x="340" y="66"/>
                </a:lnTo>
                <a:lnTo>
                  <a:pt x="331" y="58"/>
                </a:lnTo>
                <a:lnTo>
                  <a:pt x="322" y="52"/>
                </a:lnTo>
                <a:lnTo>
                  <a:pt x="312" y="45"/>
                </a:lnTo>
                <a:lnTo>
                  <a:pt x="302" y="40"/>
                </a:lnTo>
                <a:lnTo>
                  <a:pt x="292" y="35"/>
                </a:lnTo>
                <a:lnTo>
                  <a:pt x="281" y="30"/>
                </a:lnTo>
                <a:lnTo>
                  <a:pt x="270" y="26"/>
                </a:lnTo>
                <a:lnTo>
                  <a:pt x="259" y="23"/>
                </a:lnTo>
                <a:lnTo>
                  <a:pt x="247" y="21"/>
                </a:lnTo>
                <a:lnTo>
                  <a:pt x="236" y="19"/>
                </a:lnTo>
                <a:lnTo>
                  <a:pt x="224" y="18"/>
                </a:lnTo>
                <a:lnTo>
                  <a:pt x="212" y="17"/>
                </a:lnTo>
                <a:close/>
                <a:moveTo>
                  <a:pt x="212" y="0"/>
                </a:moveTo>
                <a:lnTo>
                  <a:pt x="224" y="0"/>
                </a:lnTo>
                <a:lnTo>
                  <a:pt x="236" y="2"/>
                </a:lnTo>
                <a:lnTo>
                  <a:pt x="249" y="3"/>
                </a:lnTo>
                <a:lnTo>
                  <a:pt x="260" y="6"/>
                </a:lnTo>
                <a:lnTo>
                  <a:pt x="272" y="9"/>
                </a:lnTo>
                <a:lnTo>
                  <a:pt x="284" y="13"/>
                </a:lnTo>
                <a:lnTo>
                  <a:pt x="295" y="17"/>
                </a:lnTo>
                <a:lnTo>
                  <a:pt x="305" y="22"/>
                </a:lnTo>
                <a:lnTo>
                  <a:pt x="316" y="27"/>
                </a:lnTo>
                <a:lnTo>
                  <a:pt x="326" y="34"/>
                </a:lnTo>
                <a:lnTo>
                  <a:pt x="336" y="40"/>
                </a:lnTo>
                <a:lnTo>
                  <a:pt x="345" y="47"/>
                </a:lnTo>
                <a:lnTo>
                  <a:pt x="354" y="55"/>
                </a:lnTo>
                <a:lnTo>
                  <a:pt x="359" y="60"/>
                </a:lnTo>
                <a:lnTo>
                  <a:pt x="364" y="64"/>
                </a:lnTo>
                <a:lnTo>
                  <a:pt x="367" y="68"/>
                </a:lnTo>
                <a:lnTo>
                  <a:pt x="375" y="77"/>
                </a:lnTo>
                <a:lnTo>
                  <a:pt x="382" y="86"/>
                </a:lnTo>
                <a:lnTo>
                  <a:pt x="389" y="96"/>
                </a:lnTo>
                <a:lnTo>
                  <a:pt x="396" y="107"/>
                </a:lnTo>
                <a:lnTo>
                  <a:pt x="401" y="117"/>
                </a:lnTo>
                <a:lnTo>
                  <a:pt x="406" y="129"/>
                </a:lnTo>
                <a:lnTo>
                  <a:pt x="407" y="131"/>
                </a:lnTo>
                <a:lnTo>
                  <a:pt x="408" y="133"/>
                </a:lnTo>
                <a:lnTo>
                  <a:pt x="412" y="144"/>
                </a:lnTo>
                <a:lnTo>
                  <a:pt x="416" y="155"/>
                </a:lnTo>
                <a:lnTo>
                  <a:pt x="418" y="166"/>
                </a:lnTo>
                <a:lnTo>
                  <a:pt x="421" y="178"/>
                </a:lnTo>
                <a:lnTo>
                  <a:pt x="422" y="190"/>
                </a:lnTo>
                <a:lnTo>
                  <a:pt x="423" y="199"/>
                </a:lnTo>
                <a:lnTo>
                  <a:pt x="423" y="208"/>
                </a:lnTo>
                <a:lnTo>
                  <a:pt x="423" y="210"/>
                </a:lnTo>
                <a:lnTo>
                  <a:pt x="423" y="223"/>
                </a:lnTo>
                <a:lnTo>
                  <a:pt x="422" y="235"/>
                </a:lnTo>
                <a:lnTo>
                  <a:pt x="420" y="247"/>
                </a:lnTo>
                <a:lnTo>
                  <a:pt x="417" y="260"/>
                </a:lnTo>
                <a:lnTo>
                  <a:pt x="414" y="272"/>
                </a:lnTo>
                <a:lnTo>
                  <a:pt x="410" y="283"/>
                </a:lnTo>
                <a:lnTo>
                  <a:pt x="405" y="295"/>
                </a:lnTo>
                <a:lnTo>
                  <a:pt x="400" y="306"/>
                </a:lnTo>
                <a:lnTo>
                  <a:pt x="394" y="316"/>
                </a:lnTo>
                <a:lnTo>
                  <a:pt x="388" y="326"/>
                </a:lnTo>
                <a:lnTo>
                  <a:pt x="381" y="336"/>
                </a:lnTo>
                <a:lnTo>
                  <a:pt x="373" y="346"/>
                </a:lnTo>
                <a:lnTo>
                  <a:pt x="365" y="355"/>
                </a:lnTo>
                <a:lnTo>
                  <a:pt x="357" y="363"/>
                </a:lnTo>
                <a:lnTo>
                  <a:pt x="348" y="371"/>
                </a:lnTo>
                <a:lnTo>
                  <a:pt x="338" y="378"/>
                </a:lnTo>
                <a:lnTo>
                  <a:pt x="328" y="385"/>
                </a:lnTo>
                <a:lnTo>
                  <a:pt x="318" y="392"/>
                </a:lnTo>
                <a:lnTo>
                  <a:pt x="308" y="397"/>
                </a:lnTo>
                <a:lnTo>
                  <a:pt x="297" y="403"/>
                </a:lnTo>
                <a:lnTo>
                  <a:pt x="285" y="407"/>
                </a:lnTo>
                <a:lnTo>
                  <a:pt x="274" y="411"/>
                </a:lnTo>
                <a:lnTo>
                  <a:pt x="262" y="414"/>
                </a:lnTo>
                <a:lnTo>
                  <a:pt x="250" y="417"/>
                </a:lnTo>
                <a:lnTo>
                  <a:pt x="237" y="419"/>
                </a:lnTo>
                <a:lnTo>
                  <a:pt x="224" y="420"/>
                </a:lnTo>
                <a:lnTo>
                  <a:pt x="212" y="420"/>
                </a:lnTo>
                <a:lnTo>
                  <a:pt x="198" y="420"/>
                </a:lnTo>
                <a:lnTo>
                  <a:pt x="185" y="419"/>
                </a:lnTo>
                <a:lnTo>
                  <a:pt x="172" y="417"/>
                </a:lnTo>
                <a:lnTo>
                  <a:pt x="160" y="414"/>
                </a:lnTo>
                <a:lnTo>
                  <a:pt x="147" y="410"/>
                </a:lnTo>
                <a:lnTo>
                  <a:pt x="135" y="406"/>
                </a:lnTo>
                <a:lnTo>
                  <a:pt x="124" y="401"/>
                </a:lnTo>
                <a:lnTo>
                  <a:pt x="112" y="396"/>
                </a:lnTo>
                <a:lnTo>
                  <a:pt x="101" y="389"/>
                </a:lnTo>
                <a:lnTo>
                  <a:pt x="91" y="383"/>
                </a:lnTo>
                <a:lnTo>
                  <a:pt x="81" y="375"/>
                </a:lnTo>
                <a:lnTo>
                  <a:pt x="71" y="367"/>
                </a:lnTo>
                <a:lnTo>
                  <a:pt x="62" y="359"/>
                </a:lnTo>
                <a:lnTo>
                  <a:pt x="53" y="350"/>
                </a:lnTo>
                <a:lnTo>
                  <a:pt x="45" y="340"/>
                </a:lnTo>
                <a:lnTo>
                  <a:pt x="38" y="330"/>
                </a:lnTo>
                <a:lnTo>
                  <a:pt x="31" y="320"/>
                </a:lnTo>
                <a:lnTo>
                  <a:pt x="25" y="309"/>
                </a:lnTo>
                <a:lnTo>
                  <a:pt x="19" y="298"/>
                </a:lnTo>
                <a:lnTo>
                  <a:pt x="14" y="286"/>
                </a:lnTo>
                <a:lnTo>
                  <a:pt x="10" y="274"/>
                </a:lnTo>
                <a:lnTo>
                  <a:pt x="6" y="262"/>
                </a:lnTo>
                <a:lnTo>
                  <a:pt x="4" y="249"/>
                </a:lnTo>
                <a:lnTo>
                  <a:pt x="2" y="237"/>
                </a:lnTo>
                <a:lnTo>
                  <a:pt x="0" y="224"/>
                </a:lnTo>
                <a:lnTo>
                  <a:pt x="0" y="210"/>
                </a:lnTo>
                <a:lnTo>
                  <a:pt x="0" y="197"/>
                </a:lnTo>
                <a:lnTo>
                  <a:pt x="2" y="184"/>
                </a:lnTo>
                <a:lnTo>
                  <a:pt x="4" y="172"/>
                </a:lnTo>
                <a:lnTo>
                  <a:pt x="6" y="159"/>
                </a:lnTo>
                <a:lnTo>
                  <a:pt x="10" y="147"/>
                </a:lnTo>
                <a:lnTo>
                  <a:pt x="14" y="136"/>
                </a:lnTo>
                <a:lnTo>
                  <a:pt x="19" y="124"/>
                </a:lnTo>
                <a:lnTo>
                  <a:pt x="24" y="113"/>
                </a:lnTo>
                <a:lnTo>
                  <a:pt x="30" y="102"/>
                </a:lnTo>
                <a:lnTo>
                  <a:pt x="37" y="92"/>
                </a:lnTo>
                <a:lnTo>
                  <a:pt x="44" y="82"/>
                </a:lnTo>
                <a:lnTo>
                  <a:pt x="52" y="73"/>
                </a:lnTo>
                <a:lnTo>
                  <a:pt x="60" y="64"/>
                </a:lnTo>
                <a:lnTo>
                  <a:pt x="68" y="56"/>
                </a:lnTo>
                <a:lnTo>
                  <a:pt x="77" y="48"/>
                </a:lnTo>
                <a:lnTo>
                  <a:pt x="87" y="41"/>
                </a:lnTo>
                <a:lnTo>
                  <a:pt x="96" y="34"/>
                </a:lnTo>
                <a:lnTo>
                  <a:pt x="107" y="28"/>
                </a:lnTo>
                <a:lnTo>
                  <a:pt x="117" y="22"/>
                </a:lnTo>
                <a:lnTo>
                  <a:pt x="128" y="17"/>
                </a:lnTo>
                <a:lnTo>
                  <a:pt x="139" y="13"/>
                </a:lnTo>
                <a:lnTo>
                  <a:pt x="150" y="9"/>
                </a:lnTo>
                <a:lnTo>
                  <a:pt x="162" y="6"/>
                </a:lnTo>
                <a:lnTo>
                  <a:pt x="174" y="3"/>
                </a:lnTo>
                <a:lnTo>
                  <a:pt x="186" y="2"/>
                </a:lnTo>
                <a:lnTo>
                  <a:pt x="199" y="0"/>
                </a:lnTo>
                <a:lnTo>
                  <a:pt x="21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grpSp>
        <p:nvGrpSpPr>
          <p:cNvPr id="16" name="Group 85"/>
          <p:cNvGrpSpPr/>
          <p:nvPr/>
        </p:nvGrpSpPr>
        <p:grpSpPr>
          <a:xfrm>
            <a:off x="5817141" y="2108200"/>
            <a:ext cx="486115" cy="415744"/>
            <a:chOff x="3797300" y="1906588"/>
            <a:chExt cx="1546225" cy="1322388"/>
          </a:xfrm>
          <a:solidFill>
            <a:schemeClr val="bg1"/>
          </a:solidFill>
        </p:grpSpPr>
        <p:sp>
          <p:nvSpPr>
            <p:cNvPr id="17" name="Freeform 16"/>
            <p:cNvSpPr>
              <a:spLocks/>
            </p:cNvSpPr>
            <p:nvPr/>
          </p:nvSpPr>
          <p:spPr bwMode="auto">
            <a:xfrm>
              <a:off x="4892675" y="1906588"/>
              <a:ext cx="317500" cy="512763"/>
            </a:xfrm>
            <a:custGeom>
              <a:avLst/>
              <a:gdLst/>
              <a:ahLst/>
              <a:cxnLst>
                <a:cxn ang="0">
                  <a:pos x="13" y="0"/>
                </a:cxn>
                <a:cxn ang="0">
                  <a:pos x="187" y="0"/>
                </a:cxn>
                <a:cxn ang="0">
                  <a:pos x="191" y="0"/>
                </a:cxn>
                <a:cxn ang="0">
                  <a:pos x="195" y="2"/>
                </a:cxn>
                <a:cxn ang="0">
                  <a:pos x="198" y="5"/>
                </a:cxn>
                <a:cxn ang="0">
                  <a:pos x="200" y="8"/>
                </a:cxn>
                <a:cxn ang="0">
                  <a:pos x="200" y="12"/>
                </a:cxn>
                <a:cxn ang="0">
                  <a:pos x="200" y="88"/>
                </a:cxn>
                <a:cxn ang="0">
                  <a:pos x="0" y="323"/>
                </a:cxn>
                <a:cxn ang="0">
                  <a:pos x="0" y="12"/>
                </a:cxn>
                <a:cxn ang="0">
                  <a:pos x="1" y="8"/>
                </a:cxn>
                <a:cxn ang="0">
                  <a:pos x="2" y="5"/>
                </a:cxn>
                <a:cxn ang="0">
                  <a:pos x="5" y="2"/>
                </a:cxn>
                <a:cxn ang="0">
                  <a:pos x="9" y="0"/>
                </a:cxn>
                <a:cxn ang="0">
                  <a:pos x="13" y="0"/>
                </a:cxn>
              </a:cxnLst>
              <a:rect l="0" t="0" r="r" b="b"/>
              <a:pathLst>
                <a:path w="200" h="323">
                  <a:moveTo>
                    <a:pt x="13" y="0"/>
                  </a:moveTo>
                  <a:lnTo>
                    <a:pt x="187" y="0"/>
                  </a:lnTo>
                  <a:lnTo>
                    <a:pt x="191" y="0"/>
                  </a:lnTo>
                  <a:lnTo>
                    <a:pt x="195" y="2"/>
                  </a:lnTo>
                  <a:lnTo>
                    <a:pt x="198" y="5"/>
                  </a:lnTo>
                  <a:lnTo>
                    <a:pt x="200" y="8"/>
                  </a:lnTo>
                  <a:lnTo>
                    <a:pt x="200" y="12"/>
                  </a:lnTo>
                  <a:lnTo>
                    <a:pt x="200" y="88"/>
                  </a:lnTo>
                  <a:lnTo>
                    <a:pt x="0" y="323"/>
                  </a:lnTo>
                  <a:lnTo>
                    <a:pt x="0" y="12"/>
                  </a:lnTo>
                  <a:lnTo>
                    <a:pt x="1" y="8"/>
                  </a:lnTo>
                  <a:lnTo>
                    <a:pt x="2" y="5"/>
                  </a:lnTo>
                  <a:lnTo>
                    <a:pt x="5" y="2"/>
                  </a:lnTo>
                  <a:lnTo>
                    <a:pt x="9" y="0"/>
                  </a:lnTo>
                  <a:lnTo>
                    <a:pt x="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18" name="Freeform 17"/>
            <p:cNvSpPr>
              <a:spLocks/>
            </p:cNvSpPr>
            <p:nvPr/>
          </p:nvSpPr>
          <p:spPr bwMode="auto">
            <a:xfrm>
              <a:off x="4892675" y="2255838"/>
              <a:ext cx="317500" cy="973138"/>
            </a:xfrm>
            <a:custGeom>
              <a:avLst/>
              <a:gdLst/>
              <a:ahLst/>
              <a:cxnLst>
                <a:cxn ang="0">
                  <a:pos x="200" y="0"/>
                </a:cxn>
                <a:cxn ang="0">
                  <a:pos x="200" y="600"/>
                </a:cxn>
                <a:cxn ang="0">
                  <a:pos x="200" y="604"/>
                </a:cxn>
                <a:cxn ang="0">
                  <a:pos x="198" y="608"/>
                </a:cxn>
                <a:cxn ang="0">
                  <a:pos x="195" y="610"/>
                </a:cxn>
                <a:cxn ang="0">
                  <a:pos x="191" y="612"/>
                </a:cxn>
                <a:cxn ang="0">
                  <a:pos x="187" y="613"/>
                </a:cxn>
                <a:cxn ang="0">
                  <a:pos x="13" y="613"/>
                </a:cxn>
                <a:cxn ang="0">
                  <a:pos x="9" y="612"/>
                </a:cxn>
                <a:cxn ang="0">
                  <a:pos x="5" y="610"/>
                </a:cxn>
                <a:cxn ang="0">
                  <a:pos x="2" y="608"/>
                </a:cxn>
                <a:cxn ang="0">
                  <a:pos x="1" y="604"/>
                </a:cxn>
                <a:cxn ang="0">
                  <a:pos x="0" y="600"/>
                </a:cxn>
                <a:cxn ang="0">
                  <a:pos x="0" y="236"/>
                </a:cxn>
                <a:cxn ang="0">
                  <a:pos x="200" y="0"/>
                </a:cxn>
              </a:cxnLst>
              <a:rect l="0" t="0" r="r" b="b"/>
              <a:pathLst>
                <a:path w="200" h="613">
                  <a:moveTo>
                    <a:pt x="200" y="0"/>
                  </a:moveTo>
                  <a:lnTo>
                    <a:pt x="200" y="600"/>
                  </a:lnTo>
                  <a:lnTo>
                    <a:pt x="200" y="604"/>
                  </a:lnTo>
                  <a:lnTo>
                    <a:pt x="198" y="608"/>
                  </a:lnTo>
                  <a:lnTo>
                    <a:pt x="195" y="610"/>
                  </a:lnTo>
                  <a:lnTo>
                    <a:pt x="191" y="612"/>
                  </a:lnTo>
                  <a:lnTo>
                    <a:pt x="187" y="613"/>
                  </a:lnTo>
                  <a:lnTo>
                    <a:pt x="13" y="613"/>
                  </a:lnTo>
                  <a:lnTo>
                    <a:pt x="9" y="612"/>
                  </a:lnTo>
                  <a:lnTo>
                    <a:pt x="5" y="610"/>
                  </a:lnTo>
                  <a:lnTo>
                    <a:pt x="2" y="608"/>
                  </a:lnTo>
                  <a:lnTo>
                    <a:pt x="1" y="604"/>
                  </a:lnTo>
                  <a:lnTo>
                    <a:pt x="0" y="600"/>
                  </a:lnTo>
                  <a:lnTo>
                    <a:pt x="0" y="236"/>
                  </a:lnTo>
                  <a:lnTo>
                    <a:pt x="20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19" name="Freeform 18"/>
            <p:cNvSpPr>
              <a:spLocks/>
            </p:cNvSpPr>
            <p:nvPr/>
          </p:nvSpPr>
          <p:spPr bwMode="auto">
            <a:xfrm>
              <a:off x="4397375" y="2667000"/>
              <a:ext cx="319088" cy="561975"/>
            </a:xfrm>
            <a:custGeom>
              <a:avLst/>
              <a:gdLst/>
              <a:ahLst/>
              <a:cxnLst>
                <a:cxn ang="0">
                  <a:pos x="114" y="0"/>
                </a:cxn>
                <a:cxn ang="0">
                  <a:pos x="201" y="25"/>
                </a:cxn>
                <a:cxn ang="0">
                  <a:pos x="201" y="341"/>
                </a:cxn>
                <a:cxn ang="0">
                  <a:pos x="200" y="345"/>
                </a:cxn>
                <a:cxn ang="0">
                  <a:pos x="198" y="349"/>
                </a:cxn>
                <a:cxn ang="0">
                  <a:pos x="195" y="351"/>
                </a:cxn>
                <a:cxn ang="0">
                  <a:pos x="192" y="353"/>
                </a:cxn>
                <a:cxn ang="0">
                  <a:pos x="188" y="354"/>
                </a:cxn>
                <a:cxn ang="0">
                  <a:pos x="13" y="354"/>
                </a:cxn>
                <a:cxn ang="0">
                  <a:pos x="9" y="353"/>
                </a:cxn>
                <a:cxn ang="0">
                  <a:pos x="5" y="351"/>
                </a:cxn>
                <a:cxn ang="0">
                  <a:pos x="3" y="349"/>
                </a:cxn>
                <a:cxn ang="0">
                  <a:pos x="1" y="345"/>
                </a:cxn>
                <a:cxn ang="0">
                  <a:pos x="0" y="341"/>
                </a:cxn>
                <a:cxn ang="0">
                  <a:pos x="0" y="169"/>
                </a:cxn>
                <a:cxn ang="0">
                  <a:pos x="114" y="0"/>
                </a:cxn>
              </a:cxnLst>
              <a:rect l="0" t="0" r="r" b="b"/>
              <a:pathLst>
                <a:path w="201" h="354">
                  <a:moveTo>
                    <a:pt x="114" y="0"/>
                  </a:moveTo>
                  <a:lnTo>
                    <a:pt x="201" y="25"/>
                  </a:lnTo>
                  <a:lnTo>
                    <a:pt x="201" y="341"/>
                  </a:lnTo>
                  <a:lnTo>
                    <a:pt x="200" y="345"/>
                  </a:lnTo>
                  <a:lnTo>
                    <a:pt x="198" y="349"/>
                  </a:lnTo>
                  <a:lnTo>
                    <a:pt x="195" y="351"/>
                  </a:lnTo>
                  <a:lnTo>
                    <a:pt x="192" y="353"/>
                  </a:lnTo>
                  <a:lnTo>
                    <a:pt x="188" y="354"/>
                  </a:lnTo>
                  <a:lnTo>
                    <a:pt x="13" y="354"/>
                  </a:lnTo>
                  <a:lnTo>
                    <a:pt x="9" y="353"/>
                  </a:lnTo>
                  <a:lnTo>
                    <a:pt x="5" y="351"/>
                  </a:lnTo>
                  <a:lnTo>
                    <a:pt x="3" y="349"/>
                  </a:lnTo>
                  <a:lnTo>
                    <a:pt x="1" y="345"/>
                  </a:lnTo>
                  <a:lnTo>
                    <a:pt x="0" y="341"/>
                  </a:lnTo>
                  <a:lnTo>
                    <a:pt x="0" y="169"/>
                  </a:lnTo>
                  <a:lnTo>
                    <a:pt x="11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20" name="Freeform 19"/>
            <p:cNvSpPr>
              <a:spLocks/>
            </p:cNvSpPr>
            <p:nvPr/>
          </p:nvSpPr>
          <p:spPr bwMode="auto">
            <a:xfrm>
              <a:off x="4397375" y="2225675"/>
              <a:ext cx="319088" cy="466725"/>
            </a:xfrm>
            <a:custGeom>
              <a:avLst/>
              <a:gdLst/>
              <a:ahLst/>
              <a:cxnLst>
                <a:cxn ang="0">
                  <a:pos x="13" y="0"/>
                </a:cxn>
                <a:cxn ang="0">
                  <a:pos x="188" y="0"/>
                </a:cxn>
                <a:cxn ang="0">
                  <a:pos x="192" y="1"/>
                </a:cxn>
                <a:cxn ang="0">
                  <a:pos x="195" y="3"/>
                </a:cxn>
                <a:cxn ang="0">
                  <a:pos x="198" y="6"/>
                </a:cxn>
                <a:cxn ang="0">
                  <a:pos x="200" y="9"/>
                </a:cxn>
                <a:cxn ang="0">
                  <a:pos x="201" y="13"/>
                </a:cxn>
                <a:cxn ang="0">
                  <a:pos x="201" y="214"/>
                </a:cxn>
                <a:cxn ang="0">
                  <a:pos x="108" y="187"/>
                </a:cxn>
                <a:cxn ang="0">
                  <a:pos x="100" y="185"/>
                </a:cxn>
                <a:cxn ang="0">
                  <a:pos x="93" y="185"/>
                </a:cxn>
                <a:cxn ang="0">
                  <a:pos x="85" y="186"/>
                </a:cxn>
                <a:cxn ang="0">
                  <a:pos x="78" y="189"/>
                </a:cxn>
                <a:cxn ang="0">
                  <a:pos x="72" y="193"/>
                </a:cxn>
                <a:cxn ang="0">
                  <a:pos x="66" y="198"/>
                </a:cxn>
                <a:cxn ang="0">
                  <a:pos x="61" y="204"/>
                </a:cxn>
                <a:cxn ang="0">
                  <a:pos x="0" y="294"/>
                </a:cxn>
                <a:cxn ang="0">
                  <a:pos x="0" y="13"/>
                </a:cxn>
                <a:cxn ang="0">
                  <a:pos x="1" y="9"/>
                </a:cxn>
                <a:cxn ang="0">
                  <a:pos x="3" y="6"/>
                </a:cxn>
                <a:cxn ang="0">
                  <a:pos x="5" y="3"/>
                </a:cxn>
                <a:cxn ang="0">
                  <a:pos x="9" y="1"/>
                </a:cxn>
                <a:cxn ang="0">
                  <a:pos x="13" y="0"/>
                </a:cxn>
              </a:cxnLst>
              <a:rect l="0" t="0" r="r" b="b"/>
              <a:pathLst>
                <a:path w="201" h="294">
                  <a:moveTo>
                    <a:pt x="13" y="0"/>
                  </a:moveTo>
                  <a:lnTo>
                    <a:pt x="188" y="0"/>
                  </a:lnTo>
                  <a:lnTo>
                    <a:pt x="192" y="1"/>
                  </a:lnTo>
                  <a:lnTo>
                    <a:pt x="195" y="3"/>
                  </a:lnTo>
                  <a:lnTo>
                    <a:pt x="198" y="6"/>
                  </a:lnTo>
                  <a:lnTo>
                    <a:pt x="200" y="9"/>
                  </a:lnTo>
                  <a:lnTo>
                    <a:pt x="201" y="13"/>
                  </a:lnTo>
                  <a:lnTo>
                    <a:pt x="201" y="214"/>
                  </a:lnTo>
                  <a:lnTo>
                    <a:pt x="108" y="187"/>
                  </a:lnTo>
                  <a:lnTo>
                    <a:pt x="100" y="185"/>
                  </a:lnTo>
                  <a:lnTo>
                    <a:pt x="93" y="185"/>
                  </a:lnTo>
                  <a:lnTo>
                    <a:pt x="85" y="186"/>
                  </a:lnTo>
                  <a:lnTo>
                    <a:pt x="78" y="189"/>
                  </a:lnTo>
                  <a:lnTo>
                    <a:pt x="72" y="193"/>
                  </a:lnTo>
                  <a:lnTo>
                    <a:pt x="66" y="198"/>
                  </a:lnTo>
                  <a:lnTo>
                    <a:pt x="61" y="204"/>
                  </a:lnTo>
                  <a:lnTo>
                    <a:pt x="0" y="294"/>
                  </a:lnTo>
                  <a:lnTo>
                    <a:pt x="0" y="13"/>
                  </a:lnTo>
                  <a:lnTo>
                    <a:pt x="1" y="9"/>
                  </a:lnTo>
                  <a:lnTo>
                    <a:pt x="3" y="6"/>
                  </a:lnTo>
                  <a:lnTo>
                    <a:pt x="5" y="3"/>
                  </a:lnTo>
                  <a:lnTo>
                    <a:pt x="9" y="1"/>
                  </a:lnTo>
                  <a:lnTo>
                    <a:pt x="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21" name="Freeform 20"/>
            <p:cNvSpPr>
              <a:spLocks/>
            </p:cNvSpPr>
            <p:nvPr/>
          </p:nvSpPr>
          <p:spPr bwMode="auto">
            <a:xfrm>
              <a:off x="3930650" y="2465388"/>
              <a:ext cx="317500" cy="320675"/>
            </a:xfrm>
            <a:custGeom>
              <a:avLst/>
              <a:gdLst/>
              <a:ahLst/>
              <a:cxnLst>
                <a:cxn ang="0">
                  <a:pos x="12" y="0"/>
                </a:cxn>
                <a:cxn ang="0">
                  <a:pos x="187" y="0"/>
                </a:cxn>
                <a:cxn ang="0">
                  <a:pos x="191" y="0"/>
                </a:cxn>
                <a:cxn ang="0">
                  <a:pos x="195" y="2"/>
                </a:cxn>
                <a:cxn ang="0">
                  <a:pos x="197" y="5"/>
                </a:cxn>
                <a:cxn ang="0">
                  <a:pos x="199" y="9"/>
                </a:cxn>
                <a:cxn ang="0">
                  <a:pos x="200" y="13"/>
                </a:cxn>
                <a:cxn ang="0">
                  <a:pos x="200" y="202"/>
                </a:cxn>
                <a:cxn ang="0">
                  <a:pos x="130" y="134"/>
                </a:cxn>
                <a:cxn ang="0">
                  <a:pos x="123" y="129"/>
                </a:cxn>
                <a:cxn ang="0">
                  <a:pos x="116" y="125"/>
                </a:cxn>
                <a:cxn ang="0">
                  <a:pos x="109" y="123"/>
                </a:cxn>
                <a:cxn ang="0">
                  <a:pos x="102" y="122"/>
                </a:cxn>
                <a:cxn ang="0">
                  <a:pos x="94" y="122"/>
                </a:cxn>
                <a:cxn ang="0">
                  <a:pos x="86" y="124"/>
                </a:cxn>
                <a:cxn ang="0">
                  <a:pos x="79" y="127"/>
                </a:cxn>
                <a:cxn ang="0">
                  <a:pos x="73" y="132"/>
                </a:cxn>
                <a:cxn ang="0">
                  <a:pos x="0" y="192"/>
                </a:cxn>
                <a:cxn ang="0">
                  <a:pos x="0" y="13"/>
                </a:cxn>
                <a:cxn ang="0">
                  <a:pos x="0" y="9"/>
                </a:cxn>
                <a:cxn ang="0">
                  <a:pos x="2" y="5"/>
                </a:cxn>
                <a:cxn ang="0">
                  <a:pos x="5" y="2"/>
                </a:cxn>
                <a:cxn ang="0">
                  <a:pos x="8" y="0"/>
                </a:cxn>
                <a:cxn ang="0">
                  <a:pos x="12" y="0"/>
                </a:cxn>
              </a:cxnLst>
              <a:rect l="0" t="0" r="r" b="b"/>
              <a:pathLst>
                <a:path w="200" h="202">
                  <a:moveTo>
                    <a:pt x="12" y="0"/>
                  </a:moveTo>
                  <a:lnTo>
                    <a:pt x="187" y="0"/>
                  </a:lnTo>
                  <a:lnTo>
                    <a:pt x="191" y="0"/>
                  </a:lnTo>
                  <a:lnTo>
                    <a:pt x="195" y="2"/>
                  </a:lnTo>
                  <a:lnTo>
                    <a:pt x="197" y="5"/>
                  </a:lnTo>
                  <a:lnTo>
                    <a:pt x="199" y="9"/>
                  </a:lnTo>
                  <a:lnTo>
                    <a:pt x="200" y="13"/>
                  </a:lnTo>
                  <a:lnTo>
                    <a:pt x="200" y="202"/>
                  </a:lnTo>
                  <a:lnTo>
                    <a:pt x="130" y="134"/>
                  </a:lnTo>
                  <a:lnTo>
                    <a:pt x="123" y="129"/>
                  </a:lnTo>
                  <a:lnTo>
                    <a:pt x="116" y="125"/>
                  </a:lnTo>
                  <a:lnTo>
                    <a:pt x="109" y="123"/>
                  </a:lnTo>
                  <a:lnTo>
                    <a:pt x="102" y="122"/>
                  </a:lnTo>
                  <a:lnTo>
                    <a:pt x="94" y="122"/>
                  </a:lnTo>
                  <a:lnTo>
                    <a:pt x="86" y="124"/>
                  </a:lnTo>
                  <a:lnTo>
                    <a:pt x="79" y="127"/>
                  </a:lnTo>
                  <a:lnTo>
                    <a:pt x="73" y="132"/>
                  </a:lnTo>
                  <a:lnTo>
                    <a:pt x="0" y="192"/>
                  </a:lnTo>
                  <a:lnTo>
                    <a:pt x="0" y="13"/>
                  </a:lnTo>
                  <a:lnTo>
                    <a:pt x="0" y="9"/>
                  </a:lnTo>
                  <a:lnTo>
                    <a:pt x="2" y="5"/>
                  </a:lnTo>
                  <a:lnTo>
                    <a:pt x="5" y="2"/>
                  </a:lnTo>
                  <a:lnTo>
                    <a:pt x="8" y="0"/>
                  </a:lnTo>
                  <a:lnTo>
                    <a:pt x="1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22" name="Freeform 21"/>
            <p:cNvSpPr>
              <a:spLocks/>
            </p:cNvSpPr>
            <p:nvPr/>
          </p:nvSpPr>
          <p:spPr bwMode="auto">
            <a:xfrm>
              <a:off x="3930650" y="2819400"/>
              <a:ext cx="317500" cy="409575"/>
            </a:xfrm>
            <a:custGeom>
              <a:avLst/>
              <a:gdLst/>
              <a:ahLst/>
              <a:cxnLst>
                <a:cxn ang="0">
                  <a:pos x="98" y="0"/>
                </a:cxn>
                <a:cxn ang="0">
                  <a:pos x="200" y="98"/>
                </a:cxn>
                <a:cxn ang="0">
                  <a:pos x="200" y="245"/>
                </a:cxn>
                <a:cxn ang="0">
                  <a:pos x="199" y="249"/>
                </a:cxn>
                <a:cxn ang="0">
                  <a:pos x="197" y="253"/>
                </a:cxn>
                <a:cxn ang="0">
                  <a:pos x="195" y="255"/>
                </a:cxn>
                <a:cxn ang="0">
                  <a:pos x="191" y="257"/>
                </a:cxn>
                <a:cxn ang="0">
                  <a:pos x="187" y="258"/>
                </a:cxn>
                <a:cxn ang="0">
                  <a:pos x="12" y="258"/>
                </a:cxn>
                <a:cxn ang="0">
                  <a:pos x="8" y="257"/>
                </a:cxn>
                <a:cxn ang="0">
                  <a:pos x="5" y="255"/>
                </a:cxn>
                <a:cxn ang="0">
                  <a:pos x="2" y="253"/>
                </a:cxn>
                <a:cxn ang="0">
                  <a:pos x="0" y="249"/>
                </a:cxn>
                <a:cxn ang="0">
                  <a:pos x="0" y="245"/>
                </a:cxn>
                <a:cxn ang="0">
                  <a:pos x="0" y="80"/>
                </a:cxn>
                <a:cxn ang="0">
                  <a:pos x="98" y="0"/>
                </a:cxn>
              </a:cxnLst>
              <a:rect l="0" t="0" r="r" b="b"/>
              <a:pathLst>
                <a:path w="200" h="258">
                  <a:moveTo>
                    <a:pt x="98" y="0"/>
                  </a:moveTo>
                  <a:lnTo>
                    <a:pt x="200" y="98"/>
                  </a:lnTo>
                  <a:lnTo>
                    <a:pt x="200" y="245"/>
                  </a:lnTo>
                  <a:lnTo>
                    <a:pt x="199" y="249"/>
                  </a:lnTo>
                  <a:lnTo>
                    <a:pt x="197" y="253"/>
                  </a:lnTo>
                  <a:lnTo>
                    <a:pt x="195" y="255"/>
                  </a:lnTo>
                  <a:lnTo>
                    <a:pt x="191" y="257"/>
                  </a:lnTo>
                  <a:lnTo>
                    <a:pt x="187" y="258"/>
                  </a:lnTo>
                  <a:lnTo>
                    <a:pt x="12" y="258"/>
                  </a:lnTo>
                  <a:lnTo>
                    <a:pt x="8" y="257"/>
                  </a:lnTo>
                  <a:lnTo>
                    <a:pt x="5" y="255"/>
                  </a:lnTo>
                  <a:lnTo>
                    <a:pt x="2" y="253"/>
                  </a:lnTo>
                  <a:lnTo>
                    <a:pt x="0" y="249"/>
                  </a:lnTo>
                  <a:lnTo>
                    <a:pt x="0" y="245"/>
                  </a:lnTo>
                  <a:lnTo>
                    <a:pt x="0" y="80"/>
                  </a:lnTo>
                  <a:lnTo>
                    <a:pt x="9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23" name="Freeform 22"/>
            <p:cNvSpPr>
              <a:spLocks/>
            </p:cNvSpPr>
            <p:nvPr/>
          </p:nvSpPr>
          <p:spPr bwMode="auto">
            <a:xfrm>
              <a:off x="3797300" y="2011363"/>
              <a:ext cx="1546225" cy="969963"/>
            </a:xfrm>
            <a:custGeom>
              <a:avLst/>
              <a:gdLst/>
              <a:ahLst/>
              <a:cxnLst>
                <a:cxn ang="0">
                  <a:pos x="951" y="0"/>
                </a:cxn>
                <a:cxn ang="0">
                  <a:pos x="956" y="0"/>
                </a:cxn>
                <a:cxn ang="0">
                  <a:pos x="962" y="2"/>
                </a:cxn>
                <a:cxn ang="0">
                  <a:pos x="966" y="5"/>
                </a:cxn>
                <a:cxn ang="0">
                  <a:pos x="970" y="8"/>
                </a:cxn>
                <a:cxn ang="0">
                  <a:pos x="972" y="13"/>
                </a:cxn>
                <a:cxn ang="0">
                  <a:pos x="973" y="17"/>
                </a:cxn>
                <a:cxn ang="0">
                  <a:pos x="974" y="22"/>
                </a:cxn>
                <a:cxn ang="0">
                  <a:pos x="973" y="27"/>
                </a:cxn>
                <a:cxn ang="0">
                  <a:pos x="971" y="31"/>
                </a:cxn>
                <a:cxn ang="0">
                  <a:pos x="969" y="35"/>
                </a:cxn>
                <a:cxn ang="0">
                  <a:pos x="638" y="423"/>
                </a:cxn>
                <a:cxn ang="0">
                  <a:pos x="635" y="427"/>
                </a:cxn>
                <a:cxn ang="0">
                  <a:pos x="631" y="429"/>
                </a:cxn>
                <a:cxn ang="0">
                  <a:pos x="626" y="430"/>
                </a:cxn>
                <a:cxn ang="0">
                  <a:pos x="621" y="431"/>
                </a:cxn>
                <a:cxn ang="0">
                  <a:pos x="616" y="430"/>
                </a:cxn>
                <a:cxn ang="0">
                  <a:pos x="485" y="391"/>
                </a:cxn>
                <a:cxn ang="0">
                  <a:pos x="344" y="602"/>
                </a:cxn>
                <a:cxn ang="0">
                  <a:pos x="341" y="605"/>
                </a:cxn>
                <a:cxn ang="0">
                  <a:pos x="337" y="608"/>
                </a:cxn>
                <a:cxn ang="0">
                  <a:pos x="333" y="610"/>
                </a:cxn>
                <a:cxn ang="0">
                  <a:pos x="328" y="611"/>
                </a:cxn>
                <a:cxn ang="0">
                  <a:pos x="324" y="611"/>
                </a:cxn>
                <a:cxn ang="0">
                  <a:pos x="319" y="610"/>
                </a:cxn>
                <a:cxn ang="0">
                  <a:pos x="315" y="608"/>
                </a:cxn>
                <a:cxn ang="0">
                  <a:pos x="311" y="605"/>
                </a:cxn>
                <a:cxn ang="0">
                  <a:pos x="185" y="483"/>
                </a:cxn>
                <a:cxn ang="0">
                  <a:pos x="35" y="606"/>
                </a:cxn>
                <a:cxn ang="0">
                  <a:pos x="31" y="609"/>
                </a:cxn>
                <a:cxn ang="0">
                  <a:pos x="26" y="611"/>
                </a:cxn>
                <a:cxn ang="0">
                  <a:pos x="22" y="611"/>
                </a:cxn>
                <a:cxn ang="0">
                  <a:pos x="17" y="611"/>
                </a:cxn>
                <a:cxn ang="0">
                  <a:pos x="12" y="609"/>
                </a:cxn>
                <a:cxn ang="0">
                  <a:pos x="8" y="607"/>
                </a:cxn>
                <a:cxn ang="0">
                  <a:pos x="5" y="603"/>
                </a:cxn>
                <a:cxn ang="0">
                  <a:pos x="2" y="598"/>
                </a:cxn>
                <a:cxn ang="0">
                  <a:pos x="0" y="593"/>
                </a:cxn>
                <a:cxn ang="0">
                  <a:pos x="0" y="588"/>
                </a:cxn>
                <a:cxn ang="0">
                  <a:pos x="2" y="582"/>
                </a:cxn>
                <a:cxn ang="0">
                  <a:pos x="4" y="577"/>
                </a:cxn>
                <a:cxn ang="0">
                  <a:pos x="8" y="573"/>
                </a:cxn>
                <a:cxn ang="0">
                  <a:pos x="172" y="438"/>
                </a:cxn>
                <a:cxn ang="0">
                  <a:pos x="177" y="435"/>
                </a:cxn>
                <a:cxn ang="0">
                  <a:pos x="182" y="433"/>
                </a:cxn>
                <a:cxn ang="0">
                  <a:pos x="187" y="433"/>
                </a:cxn>
                <a:cxn ang="0">
                  <a:pos x="192" y="434"/>
                </a:cxn>
                <a:cxn ang="0">
                  <a:pos x="196" y="436"/>
                </a:cxn>
                <a:cxn ang="0">
                  <a:pos x="201" y="439"/>
                </a:cxn>
                <a:cxn ang="0">
                  <a:pos x="322" y="557"/>
                </a:cxn>
                <a:cxn ang="0">
                  <a:pos x="459" y="354"/>
                </a:cxn>
                <a:cxn ang="0">
                  <a:pos x="462" y="350"/>
                </a:cxn>
                <a:cxn ang="0">
                  <a:pos x="467" y="347"/>
                </a:cxn>
                <a:cxn ang="0">
                  <a:pos x="472" y="345"/>
                </a:cxn>
                <a:cxn ang="0">
                  <a:pos x="477" y="345"/>
                </a:cxn>
                <a:cxn ang="0">
                  <a:pos x="482" y="346"/>
                </a:cxn>
                <a:cxn ang="0">
                  <a:pos x="615" y="385"/>
                </a:cxn>
                <a:cxn ang="0">
                  <a:pos x="936" y="7"/>
                </a:cxn>
                <a:cxn ang="0">
                  <a:pos x="941" y="3"/>
                </a:cxn>
                <a:cxn ang="0">
                  <a:pos x="945" y="1"/>
                </a:cxn>
                <a:cxn ang="0">
                  <a:pos x="951" y="0"/>
                </a:cxn>
              </a:cxnLst>
              <a:rect l="0" t="0" r="r" b="b"/>
              <a:pathLst>
                <a:path w="974" h="611">
                  <a:moveTo>
                    <a:pt x="951" y="0"/>
                  </a:moveTo>
                  <a:lnTo>
                    <a:pt x="956" y="0"/>
                  </a:lnTo>
                  <a:lnTo>
                    <a:pt x="962" y="2"/>
                  </a:lnTo>
                  <a:lnTo>
                    <a:pt x="966" y="5"/>
                  </a:lnTo>
                  <a:lnTo>
                    <a:pt x="970" y="8"/>
                  </a:lnTo>
                  <a:lnTo>
                    <a:pt x="972" y="13"/>
                  </a:lnTo>
                  <a:lnTo>
                    <a:pt x="973" y="17"/>
                  </a:lnTo>
                  <a:lnTo>
                    <a:pt x="974" y="22"/>
                  </a:lnTo>
                  <a:lnTo>
                    <a:pt x="973" y="27"/>
                  </a:lnTo>
                  <a:lnTo>
                    <a:pt x="971" y="31"/>
                  </a:lnTo>
                  <a:lnTo>
                    <a:pt x="969" y="35"/>
                  </a:lnTo>
                  <a:lnTo>
                    <a:pt x="638" y="423"/>
                  </a:lnTo>
                  <a:lnTo>
                    <a:pt x="635" y="427"/>
                  </a:lnTo>
                  <a:lnTo>
                    <a:pt x="631" y="429"/>
                  </a:lnTo>
                  <a:lnTo>
                    <a:pt x="626" y="430"/>
                  </a:lnTo>
                  <a:lnTo>
                    <a:pt x="621" y="431"/>
                  </a:lnTo>
                  <a:lnTo>
                    <a:pt x="616" y="430"/>
                  </a:lnTo>
                  <a:lnTo>
                    <a:pt x="485" y="391"/>
                  </a:lnTo>
                  <a:lnTo>
                    <a:pt x="344" y="602"/>
                  </a:lnTo>
                  <a:lnTo>
                    <a:pt x="341" y="605"/>
                  </a:lnTo>
                  <a:lnTo>
                    <a:pt x="337" y="608"/>
                  </a:lnTo>
                  <a:lnTo>
                    <a:pt x="333" y="610"/>
                  </a:lnTo>
                  <a:lnTo>
                    <a:pt x="328" y="611"/>
                  </a:lnTo>
                  <a:lnTo>
                    <a:pt x="324" y="611"/>
                  </a:lnTo>
                  <a:lnTo>
                    <a:pt x="319" y="610"/>
                  </a:lnTo>
                  <a:lnTo>
                    <a:pt x="315" y="608"/>
                  </a:lnTo>
                  <a:lnTo>
                    <a:pt x="311" y="605"/>
                  </a:lnTo>
                  <a:lnTo>
                    <a:pt x="185" y="483"/>
                  </a:lnTo>
                  <a:lnTo>
                    <a:pt x="35" y="606"/>
                  </a:lnTo>
                  <a:lnTo>
                    <a:pt x="31" y="609"/>
                  </a:lnTo>
                  <a:lnTo>
                    <a:pt x="26" y="611"/>
                  </a:lnTo>
                  <a:lnTo>
                    <a:pt x="22" y="611"/>
                  </a:lnTo>
                  <a:lnTo>
                    <a:pt x="17" y="611"/>
                  </a:lnTo>
                  <a:lnTo>
                    <a:pt x="12" y="609"/>
                  </a:lnTo>
                  <a:lnTo>
                    <a:pt x="8" y="607"/>
                  </a:lnTo>
                  <a:lnTo>
                    <a:pt x="5" y="603"/>
                  </a:lnTo>
                  <a:lnTo>
                    <a:pt x="2" y="598"/>
                  </a:lnTo>
                  <a:lnTo>
                    <a:pt x="0" y="593"/>
                  </a:lnTo>
                  <a:lnTo>
                    <a:pt x="0" y="588"/>
                  </a:lnTo>
                  <a:lnTo>
                    <a:pt x="2" y="582"/>
                  </a:lnTo>
                  <a:lnTo>
                    <a:pt x="4" y="577"/>
                  </a:lnTo>
                  <a:lnTo>
                    <a:pt x="8" y="573"/>
                  </a:lnTo>
                  <a:lnTo>
                    <a:pt x="172" y="438"/>
                  </a:lnTo>
                  <a:lnTo>
                    <a:pt x="177" y="435"/>
                  </a:lnTo>
                  <a:lnTo>
                    <a:pt x="182" y="433"/>
                  </a:lnTo>
                  <a:lnTo>
                    <a:pt x="187" y="433"/>
                  </a:lnTo>
                  <a:lnTo>
                    <a:pt x="192" y="434"/>
                  </a:lnTo>
                  <a:lnTo>
                    <a:pt x="196" y="436"/>
                  </a:lnTo>
                  <a:lnTo>
                    <a:pt x="201" y="439"/>
                  </a:lnTo>
                  <a:lnTo>
                    <a:pt x="322" y="557"/>
                  </a:lnTo>
                  <a:lnTo>
                    <a:pt x="459" y="354"/>
                  </a:lnTo>
                  <a:lnTo>
                    <a:pt x="462" y="350"/>
                  </a:lnTo>
                  <a:lnTo>
                    <a:pt x="467" y="347"/>
                  </a:lnTo>
                  <a:lnTo>
                    <a:pt x="472" y="345"/>
                  </a:lnTo>
                  <a:lnTo>
                    <a:pt x="477" y="345"/>
                  </a:lnTo>
                  <a:lnTo>
                    <a:pt x="482" y="346"/>
                  </a:lnTo>
                  <a:lnTo>
                    <a:pt x="615" y="385"/>
                  </a:lnTo>
                  <a:lnTo>
                    <a:pt x="936" y="7"/>
                  </a:lnTo>
                  <a:lnTo>
                    <a:pt x="941" y="3"/>
                  </a:lnTo>
                  <a:lnTo>
                    <a:pt x="945" y="1"/>
                  </a:lnTo>
                  <a:lnTo>
                    <a:pt x="95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grpSp>
      <p:grpSp>
        <p:nvGrpSpPr>
          <p:cNvPr id="24" name="Group 93"/>
          <p:cNvGrpSpPr/>
          <p:nvPr/>
        </p:nvGrpSpPr>
        <p:grpSpPr>
          <a:xfrm>
            <a:off x="6819899" y="2540812"/>
            <a:ext cx="576428" cy="494488"/>
            <a:chOff x="4406900" y="2428875"/>
            <a:chExt cx="323850" cy="277813"/>
          </a:xfrm>
          <a:solidFill>
            <a:schemeClr val="bg1"/>
          </a:solidFill>
        </p:grpSpPr>
        <p:sp>
          <p:nvSpPr>
            <p:cNvPr id="25" name="Freeform 27"/>
            <p:cNvSpPr>
              <a:spLocks noEditPoints="1"/>
            </p:cNvSpPr>
            <p:nvPr/>
          </p:nvSpPr>
          <p:spPr bwMode="auto">
            <a:xfrm>
              <a:off x="4406900" y="2428875"/>
              <a:ext cx="244475" cy="227013"/>
            </a:xfrm>
            <a:custGeom>
              <a:avLst/>
              <a:gdLst/>
              <a:ahLst/>
              <a:cxnLst>
                <a:cxn ang="0">
                  <a:pos x="102" y="64"/>
                </a:cxn>
                <a:cxn ang="0">
                  <a:pos x="119" y="47"/>
                </a:cxn>
                <a:cxn ang="0">
                  <a:pos x="69" y="47"/>
                </a:cxn>
                <a:cxn ang="0">
                  <a:pos x="86" y="64"/>
                </a:cxn>
                <a:cxn ang="0">
                  <a:pos x="69" y="47"/>
                </a:cxn>
                <a:cxn ang="0">
                  <a:pos x="37" y="64"/>
                </a:cxn>
                <a:cxn ang="0">
                  <a:pos x="53" y="47"/>
                </a:cxn>
                <a:cxn ang="0">
                  <a:pos x="77" y="0"/>
                </a:cxn>
                <a:cxn ang="0">
                  <a:pos x="88" y="0"/>
                </a:cxn>
                <a:cxn ang="0">
                  <a:pos x="99" y="2"/>
                </a:cxn>
                <a:cxn ang="0">
                  <a:pos x="109" y="5"/>
                </a:cxn>
                <a:cxn ang="0">
                  <a:pos x="119" y="9"/>
                </a:cxn>
                <a:cxn ang="0">
                  <a:pos x="128" y="14"/>
                </a:cxn>
                <a:cxn ang="0">
                  <a:pos x="135" y="20"/>
                </a:cxn>
                <a:cxn ang="0">
                  <a:pos x="142" y="26"/>
                </a:cxn>
                <a:cxn ang="0">
                  <a:pos x="147" y="33"/>
                </a:cxn>
                <a:cxn ang="0">
                  <a:pos x="151" y="41"/>
                </a:cxn>
                <a:cxn ang="0">
                  <a:pos x="153" y="49"/>
                </a:cxn>
                <a:cxn ang="0">
                  <a:pos x="154" y="58"/>
                </a:cxn>
                <a:cxn ang="0">
                  <a:pos x="153" y="66"/>
                </a:cxn>
                <a:cxn ang="0">
                  <a:pos x="151" y="75"/>
                </a:cxn>
                <a:cxn ang="0">
                  <a:pos x="147" y="82"/>
                </a:cxn>
                <a:cxn ang="0">
                  <a:pos x="142" y="90"/>
                </a:cxn>
                <a:cxn ang="0">
                  <a:pos x="135" y="96"/>
                </a:cxn>
                <a:cxn ang="0">
                  <a:pos x="128" y="102"/>
                </a:cxn>
                <a:cxn ang="0">
                  <a:pos x="119" y="107"/>
                </a:cxn>
                <a:cxn ang="0">
                  <a:pos x="109" y="111"/>
                </a:cxn>
                <a:cxn ang="0">
                  <a:pos x="99" y="114"/>
                </a:cxn>
                <a:cxn ang="0">
                  <a:pos x="88" y="115"/>
                </a:cxn>
                <a:cxn ang="0">
                  <a:pos x="77" y="116"/>
                </a:cxn>
                <a:cxn ang="0">
                  <a:pos x="66" y="115"/>
                </a:cxn>
                <a:cxn ang="0">
                  <a:pos x="56" y="113"/>
                </a:cxn>
                <a:cxn ang="0">
                  <a:pos x="33" y="106"/>
                </a:cxn>
                <a:cxn ang="0">
                  <a:pos x="25" y="101"/>
                </a:cxn>
                <a:cxn ang="0">
                  <a:pos x="18" y="95"/>
                </a:cxn>
                <a:cxn ang="0">
                  <a:pos x="12" y="89"/>
                </a:cxn>
                <a:cxn ang="0">
                  <a:pos x="7" y="82"/>
                </a:cxn>
                <a:cxn ang="0">
                  <a:pos x="3" y="74"/>
                </a:cxn>
                <a:cxn ang="0">
                  <a:pos x="1" y="66"/>
                </a:cxn>
                <a:cxn ang="0">
                  <a:pos x="0" y="58"/>
                </a:cxn>
                <a:cxn ang="0">
                  <a:pos x="1" y="49"/>
                </a:cxn>
                <a:cxn ang="0">
                  <a:pos x="3" y="41"/>
                </a:cxn>
                <a:cxn ang="0">
                  <a:pos x="7" y="33"/>
                </a:cxn>
                <a:cxn ang="0">
                  <a:pos x="12" y="26"/>
                </a:cxn>
                <a:cxn ang="0">
                  <a:pos x="19" y="20"/>
                </a:cxn>
                <a:cxn ang="0">
                  <a:pos x="27" y="14"/>
                </a:cxn>
                <a:cxn ang="0">
                  <a:pos x="35" y="9"/>
                </a:cxn>
                <a:cxn ang="0">
                  <a:pos x="45" y="5"/>
                </a:cxn>
                <a:cxn ang="0">
                  <a:pos x="55" y="2"/>
                </a:cxn>
                <a:cxn ang="0">
                  <a:pos x="66" y="0"/>
                </a:cxn>
                <a:cxn ang="0">
                  <a:pos x="77" y="0"/>
                </a:cxn>
              </a:cxnLst>
              <a:rect l="0" t="0" r="r" b="b"/>
              <a:pathLst>
                <a:path w="154" h="143">
                  <a:moveTo>
                    <a:pt x="102" y="47"/>
                  </a:moveTo>
                  <a:lnTo>
                    <a:pt x="102" y="64"/>
                  </a:lnTo>
                  <a:lnTo>
                    <a:pt x="119" y="64"/>
                  </a:lnTo>
                  <a:lnTo>
                    <a:pt x="119" y="47"/>
                  </a:lnTo>
                  <a:lnTo>
                    <a:pt x="102" y="47"/>
                  </a:lnTo>
                  <a:close/>
                  <a:moveTo>
                    <a:pt x="69" y="47"/>
                  </a:moveTo>
                  <a:lnTo>
                    <a:pt x="69" y="64"/>
                  </a:lnTo>
                  <a:lnTo>
                    <a:pt x="86" y="64"/>
                  </a:lnTo>
                  <a:lnTo>
                    <a:pt x="86" y="47"/>
                  </a:lnTo>
                  <a:lnTo>
                    <a:pt x="69" y="47"/>
                  </a:lnTo>
                  <a:close/>
                  <a:moveTo>
                    <a:pt x="37" y="47"/>
                  </a:moveTo>
                  <a:lnTo>
                    <a:pt x="37" y="64"/>
                  </a:lnTo>
                  <a:lnTo>
                    <a:pt x="53" y="64"/>
                  </a:lnTo>
                  <a:lnTo>
                    <a:pt x="53" y="47"/>
                  </a:lnTo>
                  <a:lnTo>
                    <a:pt x="37" y="47"/>
                  </a:lnTo>
                  <a:close/>
                  <a:moveTo>
                    <a:pt x="77" y="0"/>
                  </a:moveTo>
                  <a:lnTo>
                    <a:pt x="83" y="0"/>
                  </a:lnTo>
                  <a:lnTo>
                    <a:pt x="88" y="0"/>
                  </a:lnTo>
                  <a:lnTo>
                    <a:pt x="94" y="1"/>
                  </a:lnTo>
                  <a:lnTo>
                    <a:pt x="99" y="2"/>
                  </a:lnTo>
                  <a:lnTo>
                    <a:pt x="105" y="4"/>
                  </a:lnTo>
                  <a:lnTo>
                    <a:pt x="109" y="5"/>
                  </a:lnTo>
                  <a:lnTo>
                    <a:pt x="114" y="7"/>
                  </a:lnTo>
                  <a:lnTo>
                    <a:pt x="119" y="9"/>
                  </a:lnTo>
                  <a:lnTo>
                    <a:pt x="123" y="11"/>
                  </a:lnTo>
                  <a:lnTo>
                    <a:pt x="128" y="14"/>
                  </a:lnTo>
                  <a:lnTo>
                    <a:pt x="132" y="17"/>
                  </a:lnTo>
                  <a:lnTo>
                    <a:pt x="135" y="20"/>
                  </a:lnTo>
                  <a:lnTo>
                    <a:pt x="139" y="23"/>
                  </a:lnTo>
                  <a:lnTo>
                    <a:pt x="142" y="26"/>
                  </a:lnTo>
                  <a:lnTo>
                    <a:pt x="144" y="30"/>
                  </a:lnTo>
                  <a:lnTo>
                    <a:pt x="147" y="33"/>
                  </a:lnTo>
                  <a:lnTo>
                    <a:pt x="149" y="37"/>
                  </a:lnTo>
                  <a:lnTo>
                    <a:pt x="151" y="41"/>
                  </a:lnTo>
                  <a:lnTo>
                    <a:pt x="152" y="45"/>
                  </a:lnTo>
                  <a:lnTo>
                    <a:pt x="153" y="49"/>
                  </a:lnTo>
                  <a:lnTo>
                    <a:pt x="154" y="54"/>
                  </a:lnTo>
                  <a:lnTo>
                    <a:pt x="154" y="58"/>
                  </a:lnTo>
                  <a:lnTo>
                    <a:pt x="154" y="62"/>
                  </a:lnTo>
                  <a:lnTo>
                    <a:pt x="153" y="66"/>
                  </a:lnTo>
                  <a:lnTo>
                    <a:pt x="152" y="71"/>
                  </a:lnTo>
                  <a:lnTo>
                    <a:pt x="151" y="75"/>
                  </a:lnTo>
                  <a:lnTo>
                    <a:pt x="149" y="79"/>
                  </a:lnTo>
                  <a:lnTo>
                    <a:pt x="147" y="82"/>
                  </a:lnTo>
                  <a:lnTo>
                    <a:pt x="144" y="86"/>
                  </a:lnTo>
                  <a:lnTo>
                    <a:pt x="142" y="90"/>
                  </a:lnTo>
                  <a:lnTo>
                    <a:pt x="139" y="93"/>
                  </a:lnTo>
                  <a:lnTo>
                    <a:pt x="135" y="96"/>
                  </a:lnTo>
                  <a:lnTo>
                    <a:pt x="132" y="99"/>
                  </a:lnTo>
                  <a:lnTo>
                    <a:pt x="128" y="102"/>
                  </a:lnTo>
                  <a:lnTo>
                    <a:pt x="123" y="104"/>
                  </a:lnTo>
                  <a:lnTo>
                    <a:pt x="119" y="107"/>
                  </a:lnTo>
                  <a:lnTo>
                    <a:pt x="114" y="109"/>
                  </a:lnTo>
                  <a:lnTo>
                    <a:pt x="109" y="111"/>
                  </a:lnTo>
                  <a:lnTo>
                    <a:pt x="105" y="112"/>
                  </a:lnTo>
                  <a:lnTo>
                    <a:pt x="99" y="114"/>
                  </a:lnTo>
                  <a:lnTo>
                    <a:pt x="94" y="115"/>
                  </a:lnTo>
                  <a:lnTo>
                    <a:pt x="88" y="115"/>
                  </a:lnTo>
                  <a:lnTo>
                    <a:pt x="83" y="116"/>
                  </a:lnTo>
                  <a:lnTo>
                    <a:pt x="77" y="116"/>
                  </a:lnTo>
                  <a:lnTo>
                    <a:pt x="72" y="116"/>
                  </a:lnTo>
                  <a:lnTo>
                    <a:pt x="66" y="115"/>
                  </a:lnTo>
                  <a:lnTo>
                    <a:pt x="61" y="114"/>
                  </a:lnTo>
                  <a:lnTo>
                    <a:pt x="56" y="113"/>
                  </a:lnTo>
                  <a:lnTo>
                    <a:pt x="14" y="143"/>
                  </a:lnTo>
                  <a:lnTo>
                    <a:pt x="33" y="106"/>
                  </a:lnTo>
                  <a:lnTo>
                    <a:pt x="29" y="103"/>
                  </a:lnTo>
                  <a:lnTo>
                    <a:pt x="25" y="101"/>
                  </a:lnTo>
                  <a:lnTo>
                    <a:pt x="21" y="98"/>
                  </a:lnTo>
                  <a:lnTo>
                    <a:pt x="18" y="95"/>
                  </a:lnTo>
                  <a:lnTo>
                    <a:pt x="15" y="92"/>
                  </a:lnTo>
                  <a:lnTo>
                    <a:pt x="12" y="89"/>
                  </a:lnTo>
                  <a:lnTo>
                    <a:pt x="9" y="85"/>
                  </a:lnTo>
                  <a:lnTo>
                    <a:pt x="7" y="82"/>
                  </a:lnTo>
                  <a:lnTo>
                    <a:pt x="5" y="78"/>
                  </a:lnTo>
                  <a:lnTo>
                    <a:pt x="3" y="74"/>
                  </a:lnTo>
                  <a:lnTo>
                    <a:pt x="2" y="70"/>
                  </a:lnTo>
                  <a:lnTo>
                    <a:pt x="1" y="66"/>
                  </a:lnTo>
                  <a:lnTo>
                    <a:pt x="0" y="62"/>
                  </a:lnTo>
                  <a:lnTo>
                    <a:pt x="0" y="58"/>
                  </a:lnTo>
                  <a:lnTo>
                    <a:pt x="0" y="54"/>
                  </a:lnTo>
                  <a:lnTo>
                    <a:pt x="1" y="49"/>
                  </a:lnTo>
                  <a:lnTo>
                    <a:pt x="2" y="45"/>
                  </a:lnTo>
                  <a:lnTo>
                    <a:pt x="3" y="41"/>
                  </a:lnTo>
                  <a:lnTo>
                    <a:pt x="5" y="37"/>
                  </a:lnTo>
                  <a:lnTo>
                    <a:pt x="7" y="33"/>
                  </a:lnTo>
                  <a:lnTo>
                    <a:pt x="10" y="30"/>
                  </a:lnTo>
                  <a:lnTo>
                    <a:pt x="12" y="26"/>
                  </a:lnTo>
                  <a:lnTo>
                    <a:pt x="16" y="23"/>
                  </a:lnTo>
                  <a:lnTo>
                    <a:pt x="19" y="20"/>
                  </a:lnTo>
                  <a:lnTo>
                    <a:pt x="23" y="17"/>
                  </a:lnTo>
                  <a:lnTo>
                    <a:pt x="27" y="14"/>
                  </a:lnTo>
                  <a:lnTo>
                    <a:pt x="31" y="11"/>
                  </a:lnTo>
                  <a:lnTo>
                    <a:pt x="35" y="9"/>
                  </a:lnTo>
                  <a:lnTo>
                    <a:pt x="40" y="7"/>
                  </a:lnTo>
                  <a:lnTo>
                    <a:pt x="45" y="5"/>
                  </a:lnTo>
                  <a:lnTo>
                    <a:pt x="50" y="4"/>
                  </a:lnTo>
                  <a:lnTo>
                    <a:pt x="55" y="2"/>
                  </a:lnTo>
                  <a:lnTo>
                    <a:pt x="60" y="1"/>
                  </a:lnTo>
                  <a:lnTo>
                    <a:pt x="66" y="0"/>
                  </a:lnTo>
                  <a:lnTo>
                    <a:pt x="71" y="0"/>
                  </a:lnTo>
                  <a:lnTo>
                    <a:pt x="77"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26" name="Freeform 28"/>
            <p:cNvSpPr>
              <a:spLocks/>
            </p:cNvSpPr>
            <p:nvPr/>
          </p:nvSpPr>
          <p:spPr bwMode="auto">
            <a:xfrm>
              <a:off x="4524375" y="2501900"/>
              <a:ext cx="206375" cy="204788"/>
            </a:xfrm>
            <a:custGeom>
              <a:avLst/>
              <a:gdLst/>
              <a:ahLst/>
              <a:cxnLst>
                <a:cxn ang="0">
                  <a:pos x="96" y="2"/>
                </a:cxn>
                <a:cxn ang="0">
                  <a:pos x="104" y="7"/>
                </a:cxn>
                <a:cxn ang="0">
                  <a:pos x="112" y="12"/>
                </a:cxn>
                <a:cxn ang="0">
                  <a:pos x="118" y="18"/>
                </a:cxn>
                <a:cxn ang="0">
                  <a:pos x="123" y="25"/>
                </a:cxn>
                <a:cxn ang="0">
                  <a:pos x="127" y="32"/>
                </a:cxn>
                <a:cxn ang="0">
                  <a:pos x="130" y="40"/>
                </a:cxn>
                <a:cxn ang="0">
                  <a:pos x="130" y="48"/>
                </a:cxn>
                <a:cxn ang="0">
                  <a:pos x="130" y="56"/>
                </a:cxn>
                <a:cxn ang="0">
                  <a:pos x="128" y="64"/>
                </a:cxn>
                <a:cxn ang="0">
                  <a:pos x="124" y="71"/>
                </a:cxn>
                <a:cxn ang="0">
                  <a:pos x="119" y="77"/>
                </a:cxn>
                <a:cxn ang="0">
                  <a:pos x="114" y="83"/>
                </a:cxn>
                <a:cxn ang="0">
                  <a:pos x="107" y="89"/>
                </a:cxn>
                <a:cxn ang="0">
                  <a:pos x="99" y="94"/>
                </a:cxn>
                <a:cxn ang="0">
                  <a:pos x="78" y="101"/>
                </a:cxn>
                <a:cxn ang="0">
                  <a:pos x="70" y="102"/>
                </a:cxn>
                <a:cxn ang="0">
                  <a:pos x="62" y="103"/>
                </a:cxn>
                <a:cxn ang="0">
                  <a:pos x="52" y="103"/>
                </a:cxn>
                <a:cxn ang="0">
                  <a:pos x="41" y="102"/>
                </a:cxn>
                <a:cxn ang="0">
                  <a:pos x="30" y="99"/>
                </a:cxn>
                <a:cxn ang="0">
                  <a:pos x="21" y="96"/>
                </a:cxn>
                <a:cxn ang="0">
                  <a:pos x="12" y="91"/>
                </a:cxn>
                <a:cxn ang="0">
                  <a:pos x="4" y="85"/>
                </a:cxn>
                <a:cxn ang="0">
                  <a:pos x="2" y="82"/>
                </a:cxn>
                <a:cxn ang="0">
                  <a:pos x="15" y="82"/>
                </a:cxn>
                <a:cxn ang="0">
                  <a:pos x="26" y="80"/>
                </a:cxn>
                <a:cxn ang="0">
                  <a:pos x="38" y="77"/>
                </a:cxn>
                <a:cxn ang="0">
                  <a:pos x="48" y="73"/>
                </a:cxn>
                <a:cxn ang="0">
                  <a:pos x="58" y="68"/>
                </a:cxn>
                <a:cxn ang="0">
                  <a:pos x="67" y="62"/>
                </a:cxn>
                <a:cxn ang="0">
                  <a:pos x="74" y="55"/>
                </a:cxn>
                <a:cxn ang="0">
                  <a:pos x="81" y="48"/>
                </a:cxn>
                <a:cxn ang="0">
                  <a:pos x="86" y="40"/>
                </a:cxn>
                <a:cxn ang="0">
                  <a:pos x="90" y="32"/>
                </a:cxn>
                <a:cxn ang="0">
                  <a:pos x="92" y="23"/>
                </a:cxn>
                <a:cxn ang="0">
                  <a:pos x="93" y="13"/>
                </a:cxn>
                <a:cxn ang="0">
                  <a:pos x="93" y="7"/>
                </a:cxn>
                <a:cxn ang="0">
                  <a:pos x="92" y="0"/>
                </a:cxn>
              </a:cxnLst>
              <a:rect l="0" t="0" r="r" b="b"/>
              <a:pathLst>
                <a:path w="130" h="129">
                  <a:moveTo>
                    <a:pt x="92" y="0"/>
                  </a:moveTo>
                  <a:lnTo>
                    <a:pt x="96" y="2"/>
                  </a:lnTo>
                  <a:lnTo>
                    <a:pt x="100" y="4"/>
                  </a:lnTo>
                  <a:lnTo>
                    <a:pt x="104" y="7"/>
                  </a:lnTo>
                  <a:lnTo>
                    <a:pt x="108" y="9"/>
                  </a:lnTo>
                  <a:lnTo>
                    <a:pt x="112" y="12"/>
                  </a:lnTo>
                  <a:lnTo>
                    <a:pt x="115" y="15"/>
                  </a:lnTo>
                  <a:lnTo>
                    <a:pt x="118" y="18"/>
                  </a:lnTo>
                  <a:lnTo>
                    <a:pt x="121" y="21"/>
                  </a:lnTo>
                  <a:lnTo>
                    <a:pt x="123" y="25"/>
                  </a:lnTo>
                  <a:lnTo>
                    <a:pt x="126" y="29"/>
                  </a:lnTo>
                  <a:lnTo>
                    <a:pt x="127" y="32"/>
                  </a:lnTo>
                  <a:lnTo>
                    <a:pt x="129" y="36"/>
                  </a:lnTo>
                  <a:lnTo>
                    <a:pt x="130" y="40"/>
                  </a:lnTo>
                  <a:lnTo>
                    <a:pt x="130" y="44"/>
                  </a:lnTo>
                  <a:lnTo>
                    <a:pt x="130" y="48"/>
                  </a:lnTo>
                  <a:lnTo>
                    <a:pt x="130" y="52"/>
                  </a:lnTo>
                  <a:lnTo>
                    <a:pt x="130" y="56"/>
                  </a:lnTo>
                  <a:lnTo>
                    <a:pt x="129" y="60"/>
                  </a:lnTo>
                  <a:lnTo>
                    <a:pt x="128" y="64"/>
                  </a:lnTo>
                  <a:lnTo>
                    <a:pt x="126" y="67"/>
                  </a:lnTo>
                  <a:lnTo>
                    <a:pt x="124" y="71"/>
                  </a:lnTo>
                  <a:lnTo>
                    <a:pt x="122" y="74"/>
                  </a:lnTo>
                  <a:lnTo>
                    <a:pt x="119" y="77"/>
                  </a:lnTo>
                  <a:lnTo>
                    <a:pt x="117" y="81"/>
                  </a:lnTo>
                  <a:lnTo>
                    <a:pt x="114" y="83"/>
                  </a:lnTo>
                  <a:lnTo>
                    <a:pt x="110" y="86"/>
                  </a:lnTo>
                  <a:lnTo>
                    <a:pt x="107" y="89"/>
                  </a:lnTo>
                  <a:lnTo>
                    <a:pt x="103" y="91"/>
                  </a:lnTo>
                  <a:lnTo>
                    <a:pt x="99" y="94"/>
                  </a:lnTo>
                  <a:lnTo>
                    <a:pt x="117" y="129"/>
                  </a:lnTo>
                  <a:lnTo>
                    <a:pt x="78" y="101"/>
                  </a:lnTo>
                  <a:lnTo>
                    <a:pt x="74" y="102"/>
                  </a:lnTo>
                  <a:lnTo>
                    <a:pt x="70" y="102"/>
                  </a:lnTo>
                  <a:lnTo>
                    <a:pt x="66" y="103"/>
                  </a:lnTo>
                  <a:lnTo>
                    <a:pt x="62" y="103"/>
                  </a:lnTo>
                  <a:lnTo>
                    <a:pt x="58" y="103"/>
                  </a:lnTo>
                  <a:lnTo>
                    <a:pt x="52" y="103"/>
                  </a:lnTo>
                  <a:lnTo>
                    <a:pt x="46" y="103"/>
                  </a:lnTo>
                  <a:lnTo>
                    <a:pt x="41" y="102"/>
                  </a:lnTo>
                  <a:lnTo>
                    <a:pt x="35" y="101"/>
                  </a:lnTo>
                  <a:lnTo>
                    <a:pt x="30" y="99"/>
                  </a:lnTo>
                  <a:lnTo>
                    <a:pt x="25" y="98"/>
                  </a:lnTo>
                  <a:lnTo>
                    <a:pt x="21" y="96"/>
                  </a:lnTo>
                  <a:lnTo>
                    <a:pt x="16" y="93"/>
                  </a:lnTo>
                  <a:lnTo>
                    <a:pt x="12" y="91"/>
                  </a:lnTo>
                  <a:lnTo>
                    <a:pt x="8" y="88"/>
                  </a:lnTo>
                  <a:lnTo>
                    <a:pt x="4" y="85"/>
                  </a:lnTo>
                  <a:lnTo>
                    <a:pt x="0" y="82"/>
                  </a:lnTo>
                  <a:lnTo>
                    <a:pt x="2" y="82"/>
                  </a:lnTo>
                  <a:lnTo>
                    <a:pt x="8" y="82"/>
                  </a:lnTo>
                  <a:lnTo>
                    <a:pt x="15" y="82"/>
                  </a:lnTo>
                  <a:lnTo>
                    <a:pt x="21" y="81"/>
                  </a:lnTo>
                  <a:lnTo>
                    <a:pt x="26" y="80"/>
                  </a:lnTo>
                  <a:lnTo>
                    <a:pt x="32" y="78"/>
                  </a:lnTo>
                  <a:lnTo>
                    <a:pt x="38" y="77"/>
                  </a:lnTo>
                  <a:lnTo>
                    <a:pt x="43" y="75"/>
                  </a:lnTo>
                  <a:lnTo>
                    <a:pt x="48" y="73"/>
                  </a:lnTo>
                  <a:lnTo>
                    <a:pt x="53" y="70"/>
                  </a:lnTo>
                  <a:lnTo>
                    <a:pt x="58" y="68"/>
                  </a:lnTo>
                  <a:lnTo>
                    <a:pt x="62" y="65"/>
                  </a:lnTo>
                  <a:lnTo>
                    <a:pt x="67" y="62"/>
                  </a:lnTo>
                  <a:lnTo>
                    <a:pt x="71" y="59"/>
                  </a:lnTo>
                  <a:lnTo>
                    <a:pt x="74" y="55"/>
                  </a:lnTo>
                  <a:lnTo>
                    <a:pt x="78" y="52"/>
                  </a:lnTo>
                  <a:lnTo>
                    <a:pt x="81" y="48"/>
                  </a:lnTo>
                  <a:lnTo>
                    <a:pt x="84" y="44"/>
                  </a:lnTo>
                  <a:lnTo>
                    <a:pt x="86" y="40"/>
                  </a:lnTo>
                  <a:lnTo>
                    <a:pt x="88" y="36"/>
                  </a:lnTo>
                  <a:lnTo>
                    <a:pt x="90" y="32"/>
                  </a:lnTo>
                  <a:lnTo>
                    <a:pt x="91" y="27"/>
                  </a:lnTo>
                  <a:lnTo>
                    <a:pt x="92" y="23"/>
                  </a:lnTo>
                  <a:lnTo>
                    <a:pt x="93" y="18"/>
                  </a:lnTo>
                  <a:lnTo>
                    <a:pt x="93" y="13"/>
                  </a:lnTo>
                  <a:lnTo>
                    <a:pt x="93" y="10"/>
                  </a:lnTo>
                  <a:lnTo>
                    <a:pt x="93" y="7"/>
                  </a:lnTo>
                  <a:lnTo>
                    <a:pt x="92" y="3"/>
                  </a:lnTo>
                  <a:lnTo>
                    <a:pt x="9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grpSp>
      <p:grpSp>
        <p:nvGrpSpPr>
          <p:cNvPr id="27" name="Group 97"/>
          <p:cNvGrpSpPr/>
          <p:nvPr/>
        </p:nvGrpSpPr>
        <p:grpSpPr>
          <a:xfrm>
            <a:off x="4481205" y="3655976"/>
            <a:ext cx="442752" cy="448573"/>
            <a:chOff x="2033588" y="0"/>
            <a:chExt cx="5070475" cy="5137150"/>
          </a:xfrm>
          <a:solidFill>
            <a:schemeClr val="bg1"/>
          </a:solidFill>
        </p:grpSpPr>
        <p:sp>
          <p:nvSpPr>
            <p:cNvPr id="28" name="Freeform 38"/>
            <p:cNvSpPr>
              <a:spLocks/>
            </p:cNvSpPr>
            <p:nvPr/>
          </p:nvSpPr>
          <p:spPr bwMode="auto">
            <a:xfrm>
              <a:off x="2033588" y="0"/>
              <a:ext cx="3268663" cy="2224088"/>
            </a:xfrm>
            <a:custGeom>
              <a:avLst/>
              <a:gdLst/>
              <a:ahLst/>
              <a:cxnLst>
                <a:cxn ang="0">
                  <a:pos x="55" y="5"/>
                </a:cxn>
                <a:cxn ang="0">
                  <a:pos x="182" y="65"/>
                </a:cxn>
                <a:cxn ang="0">
                  <a:pos x="323" y="115"/>
                </a:cxn>
                <a:cxn ang="0">
                  <a:pos x="472" y="150"/>
                </a:cxn>
                <a:cxn ang="0">
                  <a:pos x="629" y="169"/>
                </a:cxn>
                <a:cxn ang="0">
                  <a:pos x="878" y="193"/>
                </a:cxn>
                <a:cxn ang="0">
                  <a:pos x="1043" y="215"/>
                </a:cxn>
                <a:cxn ang="0">
                  <a:pos x="1202" y="247"/>
                </a:cxn>
                <a:cxn ang="0">
                  <a:pos x="1355" y="295"/>
                </a:cxn>
                <a:cxn ang="0">
                  <a:pos x="1470" y="344"/>
                </a:cxn>
                <a:cxn ang="0">
                  <a:pos x="1591" y="407"/>
                </a:cxn>
                <a:cxn ang="0">
                  <a:pos x="1712" y="482"/>
                </a:cxn>
                <a:cxn ang="0">
                  <a:pos x="1827" y="570"/>
                </a:cxn>
                <a:cxn ang="0">
                  <a:pos x="1933" y="667"/>
                </a:cxn>
                <a:cxn ang="0">
                  <a:pos x="2022" y="773"/>
                </a:cxn>
                <a:cxn ang="0">
                  <a:pos x="1968" y="841"/>
                </a:cxn>
                <a:cxn ang="0">
                  <a:pos x="1785" y="869"/>
                </a:cxn>
                <a:cxn ang="0">
                  <a:pos x="1605" y="911"/>
                </a:cxn>
                <a:cxn ang="0">
                  <a:pos x="1472" y="909"/>
                </a:cxn>
                <a:cxn ang="0">
                  <a:pos x="1377" y="858"/>
                </a:cxn>
                <a:cxn ang="0">
                  <a:pos x="1278" y="822"/>
                </a:cxn>
                <a:cxn ang="0">
                  <a:pos x="1176" y="798"/>
                </a:cxn>
                <a:cxn ang="0">
                  <a:pos x="1020" y="768"/>
                </a:cxn>
                <a:cxn ang="0">
                  <a:pos x="1062" y="797"/>
                </a:cxn>
                <a:cxn ang="0">
                  <a:pos x="1333" y="926"/>
                </a:cxn>
                <a:cxn ang="0">
                  <a:pos x="1417" y="977"/>
                </a:cxn>
                <a:cxn ang="0">
                  <a:pos x="1280" y="1043"/>
                </a:cxn>
                <a:cxn ang="0">
                  <a:pos x="1149" y="1127"/>
                </a:cxn>
                <a:cxn ang="0">
                  <a:pos x="1054" y="1207"/>
                </a:cxn>
                <a:cxn ang="0">
                  <a:pos x="968" y="1297"/>
                </a:cxn>
                <a:cxn ang="0">
                  <a:pos x="890" y="1401"/>
                </a:cxn>
                <a:cxn ang="0">
                  <a:pos x="819" y="1382"/>
                </a:cxn>
                <a:cxn ang="0">
                  <a:pos x="727" y="1342"/>
                </a:cxn>
                <a:cxn ang="0">
                  <a:pos x="617" y="1275"/>
                </a:cxn>
                <a:cxn ang="0">
                  <a:pos x="518" y="1192"/>
                </a:cxn>
                <a:cxn ang="0">
                  <a:pos x="427" y="1098"/>
                </a:cxn>
                <a:cxn ang="0">
                  <a:pos x="348" y="994"/>
                </a:cxn>
                <a:cxn ang="0">
                  <a:pos x="277" y="882"/>
                </a:cxn>
                <a:cxn ang="0">
                  <a:pos x="217" y="767"/>
                </a:cxn>
                <a:cxn ang="0">
                  <a:pos x="163" y="638"/>
                </a:cxn>
                <a:cxn ang="0">
                  <a:pos x="117" y="494"/>
                </a:cxn>
                <a:cxn ang="0">
                  <a:pos x="79" y="345"/>
                </a:cxn>
                <a:cxn ang="0">
                  <a:pos x="24" y="123"/>
                </a:cxn>
                <a:cxn ang="0">
                  <a:pos x="0" y="36"/>
                </a:cxn>
                <a:cxn ang="0">
                  <a:pos x="9" y="13"/>
                </a:cxn>
                <a:cxn ang="0">
                  <a:pos x="30" y="1"/>
                </a:cxn>
              </a:cxnLst>
              <a:rect l="0" t="0" r="r" b="b"/>
              <a:pathLst>
                <a:path w="2059" h="1401">
                  <a:moveTo>
                    <a:pt x="42" y="0"/>
                  </a:moveTo>
                  <a:lnTo>
                    <a:pt x="55" y="5"/>
                  </a:lnTo>
                  <a:lnTo>
                    <a:pt x="116" y="36"/>
                  </a:lnTo>
                  <a:lnTo>
                    <a:pt x="182" y="65"/>
                  </a:lnTo>
                  <a:lnTo>
                    <a:pt x="252" y="91"/>
                  </a:lnTo>
                  <a:lnTo>
                    <a:pt x="323" y="115"/>
                  </a:lnTo>
                  <a:lnTo>
                    <a:pt x="398" y="135"/>
                  </a:lnTo>
                  <a:lnTo>
                    <a:pt x="472" y="150"/>
                  </a:lnTo>
                  <a:lnTo>
                    <a:pt x="545" y="160"/>
                  </a:lnTo>
                  <a:lnTo>
                    <a:pt x="629" y="169"/>
                  </a:lnTo>
                  <a:lnTo>
                    <a:pt x="796" y="185"/>
                  </a:lnTo>
                  <a:lnTo>
                    <a:pt x="878" y="193"/>
                  </a:lnTo>
                  <a:lnTo>
                    <a:pt x="961" y="203"/>
                  </a:lnTo>
                  <a:lnTo>
                    <a:pt x="1043" y="215"/>
                  </a:lnTo>
                  <a:lnTo>
                    <a:pt x="1122" y="230"/>
                  </a:lnTo>
                  <a:lnTo>
                    <a:pt x="1202" y="247"/>
                  </a:lnTo>
                  <a:lnTo>
                    <a:pt x="1279" y="269"/>
                  </a:lnTo>
                  <a:lnTo>
                    <a:pt x="1355" y="295"/>
                  </a:lnTo>
                  <a:lnTo>
                    <a:pt x="1411" y="317"/>
                  </a:lnTo>
                  <a:lnTo>
                    <a:pt x="1470" y="344"/>
                  </a:lnTo>
                  <a:lnTo>
                    <a:pt x="1530" y="373"/>
                  </a:lnTo>
                  <a:lnTo>
                    <a:pt x="1591" y="407"/>
                  </a:lnTo>
                  <a:lnTo>
                    <a:pt x="1652" y="443"/>
                  </a:lnTo>
                  <a:lnTo>
                    <a:pt x="1712" y="482"/>
                  </a:lnTo>
                  <a:lnTo>
                    <a:pt x="1771" y="524"/>
                  </a:lnTo>
                  <a:lnTo>
                    <a:pt x="1827" y="570"/>
                  </a:lnTo>
                  <a:lnTo>
                    <a:pt x="1882" y="617"/>
                  </a:lnTo>
                  <a:lnTo>
                    <a:pt x="1933" y="667"/>
                  </a:lnTo>
                  <a:lnTo>
                    <a:pt x="1980" y="719"/>
                  </a:lnTo>
                  <a:lnTo>
                    <a:pt x="2022" y="773"/>
                  </a:lnTo>
                  <a:lnTo>
                    <a:pt x="2059" y="829"/>
                  </a:lnTo>
                  <a:lnTo>
                    <a:pt x="1968" y="841"/>
                  </a:lnTo>
                  <a:lnTo>
                    <a:pt x="1877" y="853"/>
                  </a:lnTo>
                  <a:lnTo>
                    <a:pt x="1785" y="869"/>
                  </a:lnTo>
                  <a:lnTo>
                    <a:pt x="1695" y="889"/>
                  </a:lnTo>
                  <a:lnTo>
                    <a:pt x="1605" y="911"/>
                  </a:lnTo>
                  <a:lnTo>
                    <a:pt x="1517" y="939"/>
                  </a:lnTo>
                  <a:lnTo>
                    <a:pt x="1472" y="909"/>
                  </a:lnTo>
                  <a:lnTo>
                    <a:pt x="1426" y="882"/>
                  </a:lnTo>
                  <a:lnTo>
                    <a:pt x="1377" y="858"/>
                  </a:lnTo>
                  <a:lnTo>
                    <a:pt x="1326" y="838"/>
                  </a:lnTo>
                  <a:lnTo>
                    <a:pt x="1278" y="822"/>
                  </a:lnTo>
                  <a:lnTo>
                    <a:pt x="1228" y="809"/>
                  </a:lnTo>
                  <a:lnTo>
                    <a:pt x="1176" y="798"/>
                  </a:lnTo>
                  <a:lnTo>
                    <a:pt x="1072" y="779"/>
                  </a:lnTo>
                  <a:lnTo>
                    <a:pt x="1020" y="768"/>
                  </a:lnTo>
                  <a:lnTo>
                    <a:pt x="970" y="755"/>
                  </a:lnTo>
                  <a:lnTo>
                    <a:pt x="1062" y="797"/>
                  </a:lnTo>
                  <a:lnTo>
                    <a:pt x="1245" y="882"/>
                  </a:lnTo>
                  <a:lnTo>
                    <a:pt x="1333" y="926"/>
                  </a:lnTo>
                  <a:lnTo>
                    <a:pt x="1377" y="951"/>
                  </a:lnTo>
                  <a:lnTo>
                    <a:pt x="1417" y="977"/>
                  </a:lnTo>
                  <a:lnTo>
                    <a:pt x="1348" y="1007"/>
                  </a:lnTo>
                  <a:lnTo>
                    <a:pt x="1280" y="1043"/>
                  </a:lnTo>
                  <a:lnTo>
                    <a:pt x="1214" y="1083"/>
                  </a:lnTo>
                  <a:lnTo>
                    <a:pt x="1149" y="1127"/>
                  </a:lnTo>
                  <a:lnTo>
                    <a:pt x="1100" y="1166"/>
                  </a:lnTo>
                  <a:lnTo>
                    <a:pt x="1054" y="1207"/>
                  </a:lnTo>
                  <a:lnTo>
                    <a:pt x="1010" y="1250"/>
                  </a:lnTo>
                  <a:lnTo>
                    <a:pt x="968" y="1297"/>
                  </a:lnTo>
                  <a:lnTo>
                    <a:pt x="929" y="1347"/>
                  </a:lnTo>
                  <a:lnTo>
                    <a:pt x="890" y="1401"/>
                  </a:lnTo>
                  <a:lnTo>
                    <a:pt x="854" y="1392"/>
                  </a:lnTo>
                  <a:lnTo>
                    <a:pt x="819" y="1382"/>
                  </a:lnTo>
                  <a:lnTo>
                    <a:pt x="785" y="1370"/>
                  </a:lnTo>
                  <a:lnTo>
                    <a:pt x="727" y="1342"/>
                  </a:lnTo>
                  <a:lnTo>
                    <a:pt x="671" y="1311"/>
                  </a:lnTo>
                  <a:lnTo>
                    <a:pt x="617" y="1275"/>
                  </a:lnTo>
                  <a:lnTo>
                    <a:pt x="566" y="1235"/>
                  </a:lnTo>
                  <a:lnTo>
                    <a:pt x="518" y="1192"/>
                  </a:lnTo>
                  <a:lnTo>
                    <a:pt x="472" y="1147"/>
                  </a:lnTo>
                  <a:lnTo>
                    <a:pt x="427" y="1098"/>
                  </a:lnTo>
                  <a:lnTo>
                    <a:pt x="386" y="1047"/>
                  </a:lnTo>
                  <a:lnTo>
                    <a:pt x="348" y="994"/>
                  </a:lnTo>
                  <a:lnTo>
                    <a:pt x="312" y="939"/>
                  </a:lnTo>
                  <a:lnTo>
                    <a:pt x="277" y="882"/>
                  </a:lnTo>
                  <a:lnTo>
                    <a:pt x="246" y="825"/>
                  </a:lnTo>
                  <a:lnTo>
                    <a:pt x="217" y="767"/>
                  </a:lnTo>
                  <a:lnTo>
                    <a:pt x="191" y="708"/>
                  </a:lnTo>
                  <a:lnTo>
                    <a:pt x="163" y="638"/>
                  </a:lnTo>
                  <a:lnTo>
                    <a:pt x="139" y="568"/>
                  </a:lnTo>
                  <a:lnTo>
                    <a:pt x="117" y="494"/>
                  </a:lnTo>
                  <a:lnTo>
                    <a:pt x="97" y="420"/>
                  </a:lnTo>
                  <a:lnTo>
                    <a:pt x="79" y="345"/>
                  </a:lnTo>
                  <a:lnTo>
                    <a:pt x="61" y="270"/>
                  </a:lnTo>
                  <a:lnTo>
                    <a:pt x="24" y="123"/>
                  </a:lnTo>
                  <a:lnTo>
                    <a:pt x="2" y="51"/>
                  </a:lnTo>
                  <a:lnTo>
                    <a:pt x="0" y="36"/>
                  </a:lnTo>
                  <a:lnTo>
                    <a:pt x="2" y="24"/>
                  </a:lnTo>
                  <a:lnTo>
                    <a:pt x="9" y="13"/>
                  </a:lnTo>
                  <a:lnTo>
                    <a:pt x="18" y="5"/>
                  </a:lnTo>
                  <a:lnTo>
                    <a:pt x="30" y="1"/>
                  </a:lnTo>
                  <a:lnTo>
                    <a:pt x="4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29" name="Freeform 39"/>
            <p:cNvSpPr>
              <a:spLocks/>
            </p:cNvSpPr>
            <p:nvPr/>
          </p:nvSpPr>
          <p:spPr bwMode="auto">
            <a:xfrm>
              <a:off x="3022600" y="1063625"/>
              <a:ext cx="4081463" cy="4073525"/>
            </a:xfrm>
            <a:custGeom>
              <a:avLst/>
              <a:gdLst/>
              <a:ahLst/>
              <a:cxnLst>
                <a:cxn ang="0">
                  <a:pos x="2552" y="9"/>
                </a:cxn>
                <a:cxn ang="0">
                  <a:pos x="2571" y="48"/>
                </a:cxn>
                <a:cxn ang="0">
                  <a:pos x="2520" y="232"/>
                </a:cxn>
                <a:cxn ang="0">
                  <a:pos x="2456" y="493"/>
                </a:cxn>
                <a:cxn ang="0">
                  <a:pos x="2384" y="750"/>
                </a:cxn>
                <a:cxn ang="0">
                  <a:pos x="2289" y="987"/>
                </a:cxn>
                <a:cxn ang="0">
                  <a:pos x="2166" y="1199"/>
                </a:cxn>
                <a:cxn ang="0">
                  <a:pos x="2016" y="1388"/>
                </a:cxn>
                <a:cxn ang="0">
                  <a:pos x="1836" y="1548"/>
                </a:cxn>
                <a:cxn ang="0">
                  <a:pos x="1629" y="1676"/>
                </a:cxn>
                <a:cxn ang="0">
                  <a:pos x="1413" y="1757"/>
                </a:cxn>
                <a:cxn ang="0">
                  <a:pos x="1189" y="1803"/>
                </a:cxn>
                <a:cxn ang="0">
                  <a:pos x="874" y="1845"/>
                </a:cxn>
                <a:cxn ang="0">
                  <a:pos x="643" y="1883"/>
                </a:cxn>
                <a:cxn ang="0">
                  <a:pos x="422" y="1950"/>
                </a:cxn>
                <a:cxn ang="0">
                  <a:pos x="375" y="1961"/>
                </a:cxn>
                <a:cxn ang="0">
                  <a:pos x="333" y="1943"/>
                </a:cxn>
                <a:cxn ang="0">
                  <a:pos x="316" y="1891"/>
                </a:cxn>
                <a:cxn ang="0">
                  <a:pos x="324" y="1813"/>
                </a:cxn>
                <a:cxn ang="0">
                  <a:pos x="357" y="1716"/>
                </a:cxn>
                <a:cxn ang="0">
                  <a:pos x="413" y="1607"/>
                </a:cxn>
                <a:cxn ang="0">
                  <a:pos x="490" y="1493"/>
                </a:cxn>
                <a:cxn ang="0">
                  <a:pos x="589" y="1381"/>
                </a:cxn>
                <a:cxn ang="0">
                  <a:pos x="708" y="1278"/>
                </a:cxn>
                <a:cxn ang="0">
                  <a:pos x="847" y="1191"/>
                </a:cxn>
                <a:cxn ang="0">
                  <a:pos x="1129" y="1056"/>
                </a:cxn>
                <a:cxn ang="0">
                  <a:pos x="1138" y="1037"/>
                </a:cxn>
                <a:cxn ang="0">
                  <a:pos x="1122" y="1025"/>
                </a:cxn>
                <a:cxn ang="0">
                  <a:pos x="996" y="1062"/>
                </a:cxn>
                <a:cxn ang="0">
                  <a:pos x="755" y="1152"/>
                </a:cxn>
                <a:cxn ang="0">
                  <a:pos x="585" y="1246"/>
                </a:cxn>
                <a:cxn ang="0">
                  <a:pos x="436" y="1362"/>
                </a:cxn>
                <a:cxn ang="0">
                  <a:pos x="311" y="1506"/>
                </a:cxn>
                <a:cxn ang="0">
                  <a:pos x="215" y="1680"/>
                </a:cxn>
                <a:cxn ang="0">
                  <a:pos x="146" y="1881"/>
                </a:cxn>
                <a:cxn ang="0">
                  <a:pos x="106" y="2094"/>
                </a:cxn>
                <a:cxn ang="0">
                  <a:pos x="100" y="2309"/>
                </a:cxn>
                <a:cxn ang="0">
                  <a:pos x="137" y="2517"/>
                </a:cxn>
                <a:cxn ang="0">
                  <a:pos x="128" y="2553"/>
                </a:cxn>
                <a:cxn ang="0">
                  <a:pos x="95" y="2566"/>
                </a:cxn>
                <a:cxn ang="0">
                  <a:pos x="61" y="2542"/>
                </a:cxn>
                <a:cxn ang="0">
                  <a:pos x="41" y="2492"/>
                </a:cxn>
                <a:cxn ang="0">
                  <a:pos x="16" y="2351"/>
                </a:cxn>
                <a:cxn ang="0">
                  <a:pos x="1" y="2100"/>
                </a:cxn>
                <a:cxn ang="0">
                  <a:pos x="14" y="1755"/>
                </a:cxn>
                <a:cxn ang="0">
                  <a:pos x="74" y="1415"/>
                </a:cxn>
                <a:cxn ang="0">
                  <a:pos x="163" y="1128"/>
                </a:cxn>
                <a:cxn ang="0">
                  <a:pos x="248" y="930"/>
                </a:cxn>
                <a:cxn ang="0">
                  <a:pos x="356" y="749"/>
                </a:cxn>
                <a:cxn ang="0">
                  <a:pos x="477" y="607"/>
                </a:cxn>
                <a:cxn ang="0">
                  <a:pos x="632" y="486"/>
                </a:cxn>
                <a:cxn ang="0">
                  <a:pos x="808" y="390"/>
                </a:cxn>
                <a:cxn ang="0">
                  <a:pos x="974" y="331"/>
                </a:cxn>
                <a:cxn ang="0">
                  <a:pos x="1221" y="273"/>
                </a:cxn>
                <a:cxn ang="0">
                  <a:pos x="1640" y="220"/>
                </a:cxn>
                <a:cxn ang="0">
                  <a:pos x="1963" y="177"/>
                </a:cxn>
                <a:cxn ang="0">
                  <a:pos x="2200" y="125"/>
                </a:cxn>
                <a:cxn ang="0">
                  <a:pos x="2428" y="42"/>
                </a:cxn>
                <a:cxn ang="0">
                  <a:pos x="2525" y="0"/>
                </a:cxn>
              </a:cxnLst>
              <a:rect l="0" t="0" r="r" b="b"/>
              <a:pathLst>
                <a:path w="2571" h="2566">
                  <a:moveTo>
                    <a:pt x="2525" y="0"/>
                  </a:moveTo>
                  <a:lnTo>
                    <a:pt x="2540" y="2"/>
                  </a:lnTo>
                  <a:lnTo>
                    <a:pt x="2552" y="9"/>
                  </a:lnTo>
                  <a:lnTo>
                    <a:pt x="2562" y="19"/>
                  </a:lnTo>
                  <a:lnTo>
                    <a:pt x="2569" y="32"/>
                  </a:lnTo>
                  <a:lnTo>
                    <a:pt x="2571" y="48"/>
                  </a:lnTo>
                  <a:lnTo>
                    <a:pt x="2568" y="64"/>
                  </a:lnTo>
                  <a:lnTo>
                    <a:pt x="2544" y="148"/>
                  </a:lnTo>
                  <a:lnTo>
                    <a:pt x="2520" y="232"/>
                  </a:lnTo>
                  <a:lnTo>
                    <a:pt x="2498" y="319"/>
                  </a:lnTo>
                  <a:lnTo>
                    <a:pt x="2478" y="405"/>
                  </a:lnTo>
                  <a:lnTo>
                    <a:pt x="2456" y="493"/>
                  </a:lnTo>
                  <a:lnTo>
                    <a:pt x="2434" y="579"/>
                  </a:lnTo>
                  <a:lnTo>
                    <a:pt x="2410" y="665"/>
                  </a:lnTo>
                  <a:lnTo>
                    <a:pt x="2384" y="750"/>
                  </a:lnTo>
                  <a:lnTo>
                    <a:pt x="2356" y="832"/>
                  </a:lnTo>
                  <a:lnTo>
                    <a:pt x="2324" y="913"/>
                  </a:lnTo>
                  <a:lnTo>
                    <a:pt x="2289" y="987"/>
                  </a:lnTo>
                  <a:lnTo>
                    <a:pt x="2252" y="1060"/>
                  </a:lnTo>
                  <a:lnTo>
                    <a:pt x="2211" y="1131"/>
                  </a:lnTo>
                  <a:lnTo>
                    <a:pt x="2166" y="1199"/>
                  </a:lnTo>
                  <a:lnTo>
                    <a:pt x="2119" y="1265"/>
                  </a:lnTo>
                  <a:lnTo>
                    <a:pt x="2069" y="1328"/>
                  </a:lnTo>
                  <a:lnTo>
                    <a:pt x="2016" y="1388"/>
                  </a:lnTo>
                  <a:lnTo>
                    <a:pt x="1959" y="1445"/>
                  </a:lnTo>
                  <a:lnTo>
                    <a:pt x="1899" y="1498"/>
                  </a:lnTo>
                  <a:lnTo>
                    <a:pt x="1836" y="1548"/>
                  </a:lnTo>
                  <a:lnTo>
                    <a:pt x="1770" y="1594"/>
                  </a:lnTo>
                  <a:lnTo>
                    <a:pt x="1701" y="1637"/>
                  </a:lnTo>
                  <a:lnTo>
                    <a:pt x="1629" y="1676"/>
                  </a:lnTo>
                  <a:lnTo>
                    <a:pt x="1553" y="1710"/>
                  </a:lnTo>
                  <a:lnTo>
                    <a:pt x="1485" y="1736"/>
                  </a:lnTo>
                  <a:lnTo>
                    <a:pt x="1413" y="1757"/>
                  </a:lnTo>
                  <a:lnTo>
                    <a:pt x="1340" y="1776"/>
                  </a:lnTo>
                  <a:lnTo>
                    <a:pt x="1266" y="1791"/>
                  </a:lnTo>
                  <a:lnTo>
                    <a:pt x="1189" y="1803"/>
                  </a:lnTo>
                  <a:lnTo>
                    <a:pt x="1111" y="1815"/>
                  </a:lnTo>
                  <a:lnTo>
                    <a:pt x="1032" y="1825"/>
                  </a:lnTo>
                  <a:lnTo>
                    <a:pt x="874" y="1845"/>
                  </a:lnTo>
                  <a:lnTo>
                    <a:pt x="796" y="1855"/>
                  </a:lnTo>
                  <a:lnTo>
                    <a:pt x="718" y="1868"/>
                  </a:lnTo>
                  <a:lnTo>
                    <a:pt x="643" y="1883"/>
                  </a:lnTo>
                  <a:lnTo>
                    <a:pt x="567" y="1901"/>
                  </a:lnTo>
                  <a:lnTo>
                    <a:pt x="494" y="1923"/>
                  </a:lnTo>
                  <a:lnTo>
                    <a:pt x="422" y="1950"/>
                  </a:lnTo>
                  <a:lnTo>
                    <a:pt x="406" y="1956"/>
                  </a:lnTo>
                  <a:lnTo>
                    <a:pt x="390" y="1960"/>
                  </a:lnTo>
                  <a:lnTo>
                    <a:pt x="375" y="1961"/>
                  </a:lnTo>
                  <a:lnTo>
                    <a:pt x="359" y="1959"/>
                  </a:lnTo>
                  <a:lnTo>
                    <a:pt x="344" y="1953"/>
                  </a:lnTo>
                  <a:lnTo>
                    <a:pt x="333" y="1943"/>
                  </a:lnTo>
                  <a:lnTo>
                    <a:pt x="324" y="1929"/>
                  </a:lnTo>
                  <a:lnTo>
                    <a:pt x="319" y="1911"/>
                  </a:lnTo>
                  <a:lnTo>
                    <a:pt x="316" y="1891"/>
                  </a:lnTo>
                  <a:lnTo>
                    <a:pt x="316" y="1867"/>
                  </a:lnTo>
                  <a:lnTo>
                    <a:pt x="319" y="1842"/>
                  </a:lnTo>
                  <a:lnTo>
                    <a:pt x="324" y="1813"/>
                  </a:lnTo>
                  <a:lnTo>
                    <a:pt x="333" y="1783"/>
                  </a:lnTo>
                  <a:lnTo>
                    <a:pt x="344" y="1750"/>
                  </a:lnTo>
                  <a:lnTo>
                    <a:pt x="357" y="1716"/>
                  </a:lnTo>
                  <a:lnTo>
                    <a:pt x="373" y="1681"/>
                  </a:lnTo>
                  <a:lnTo>
                    <a:pt x="391" y="1644"/>
                  </a:lnTo>
                  <a:lnTo>
                    <a:pt x="413" y="1607"/>
                  </a:lnTo>
                  <a:lnTo>
                    <a:pt x="436" y="1570"/>
                  </a:lnTo>
                  <a:lnTo>
                    <a:pt x="462" y="1531"/>
                  </a:lnTo>
                  <a:lnTo>
                    <a:pt x="490" y="1493"/>
                  </a:lnTo>
                  <a:lnTo>
                    <a:pt x="521" y="1456"/>
                  </a:lnTo>
                  <a:lnTo>
                    <a:pt x="554" y="1418"/>
                  </a:lnTo>
                  <a:lnTo>
                    <a:pt x="589" y="1381"/>
                  </a:lnTo>
                  <a:lnTo>
                    <a:pt x="627" y="1346"/>
                  </a:lnTo>
                  <a:lnTo>
                    <a:pt x="666" y="1311"/>
                  </a:lnTo>
                  <a:lnTo>
                    <a:pt x="708" y="1278"/>
                  </a:lnTo>
                  <a:lnTo>
                    <a:pt x="753" y="1247"/>
                  </a:lnTo>
                  <a:lnTo>
                    <a:pt x="799" y="1217"/>
                  </a:lnTo>
                  <a:lnTo>
                    <a:pt x="847" y="1191"/>
                  </a:lnTo>
                  <a:lnTo>
                    <a:pt x="939" y="1144"/>
                  </a:lnTo>
                  <a:lnTo>
                    <a:pt x="1033" y="1100"/>
                  </a:lnTo>
                  <a:lnTo>
                    <a:pt x="1129" y="1056"/>
                  </a:lnTo>
                  <a:lnTo>
                    <a:pt x="1136" y="1051"/>
                  </a:lnTo>
                  <a:lnTo>
                    <a:pt x="1139" y="1045"/>
                  </a:lnTo>
                  <a:lnTo>
                    <a:pt x="1138" y="1037"/>
                  </a:lnTo>
                  <a:lnTo>
                    <a:pt x="1135" y="1032"/>
                  </a:lnTo>
                  <a:lnTo>
                    <a:pt x="1130" y="1027"/>
                  </a:lnTo>
                  <a:lnTo>
                    <a:pt x="1122" y="1025"/>
                  </a:lnTo>
                  <a:lnTo>
                    <a:pt x="1119" y="1025"/>
                  </a:lnTo>
                  <a:lnTo>
                    <a:pt x="1117" y="1026"/>
                  </a:lnTo>
                  <a:lnTo>
                    <a:pt x="996" y="1062"/>
                  </a:lnTo>
                  <a:lnTo>
                    <a:pt x="877" y="1102"/>
                  </a:lnTo>
                  <a:lnTo>
                    <a:pt x="815" y="1126"/>
                  </a:lnTo>
                  <a:lnTo>
                    <a:pt x="755" y="1152"/>
                  </a:lnTo>
                  <a:lnTo>
                    <a:pt x="696" y="1181"/>
                  </a:lnTo>
                  <a:lnTo>
                    <a:pt x="640" y="1212"/>
                  </a:lnTo>
                  <a:lnTo>
                    <a:pt x="585" y="1246"/>
                  </a:lnTo>
                  <a:lnTo>
                    <a:pt x="533" y="1281"/>
                  </a:lnTo>
                  <a:lnTo>
                    <a:pt x="482" y="1320"/>
                  </a:lnTo>
                  <a:lnTo>
                    <a:pt x="436" y="1362"/>
                  </a:lnTo>
                  <a:lnTo>
                    <a:pt x="391" y="1407"/>
                  </a:lnTo>
                  <a:lnTo>
                    <a:pt x="350" y="1455"/>
                  </a:lnTo>
                  <a:lnTo>
                    <a:pt x="311" y="1506"/>
                  </a:lnTo>
                  <a:lnTo>
                    <a:pt x="276" y="1560"/>
                  </a:lnTo>
                  <a:lnTo>
                    <a:pt x="244" y="1618"/>
                  </a:lnTo>
                  <a:lnTo>
                    <a:pt x="215" y="1680"/>
                  </a:lnTo>
                  <a:lnTo>
                    <a:pt x="190" y="1744"/>
                  </a:lnTo>
                  <a:lnTo>
                    <a:pt x="166" y="1812"/>
                  </a:lnTo>
                  <a:lnTo>
                    <a:pt x="146" y="1881"/>
                  </a:lnTo>
                  <a:lnTo>
                    <a:pt x="130" y="1951"/>
                  </a:lnTo>
                  <a:lnTo>
                    <a:pt x="116" y="2022"/>
                  </a:lnTo>
                  <a:lnTo>
                    <a:pt x="106" y="2094"/>
                  </a:lnTo>
                  <a:lnTo>
                    <a:pt x="100" y="2166"/>
                  </a:lnTo>
                  <a:lnTo>
                    <a:pt x="98" y="2237"/>
                  </a:lnTo>
                  <a:lnTo>
                    <a:pt x="100" y="2309"/>
                  </a:lnTo>
                  <a:lnTo>
                    <a:pt x="108" y="2380"/>
                  </a:lnTo>
                  <a:lnTo>
                    <a:pt x="120" y="2449"/>
                  </a:lnTo>
                  <a:lnTo>
                    <a:pt x="137" y="2517"/>
                  </a:lnTo>
                  <a:lnTo>
                    <a:pt x="138" y="2531"/>
                  </a:lnTo>
                  <a:lnTo>
                    <a:pt x="135" y="2543"/>
                  </a:lnTo>
                  <a:lnTo>
                    <a:pt x="128" y="2553"/>
                  </a:lnTo>
                  <a:lnTo>
                    <a:pt x="119" y="2560"/>
                  </a:lnTo>
                  <a:lnTo>
                    <a:pt x="107" y="2565"/>
                  </a:lnTo>
                  <a:lnTo>
                    <a:pt x="95" y="2566"/>
                  </a:lnTo>
                  <a:lnTo>
                    <a:pt x="83" y="2563"/>
                  </a:lnTo>
                  <a:lnTo>
                    <a:pt x="72" y="2555"/>
                  </a:lnTo>
                  <a:lnTo>
                    <a:pt x="61" y="2542"/>
                  </a:lnTo>
                  <a:lnTo>
                    <a:pt x="53" y="2526"/>
                  </a:lnTo>
                  <a:lnTo>
                    <a:pt x="46" y="2509"/>
                  </a:lnTo>
                  <a:lnTo>
                    <a:pt x="41" y="2492"/>
                  </a:lnTo>
                  <a:lnTo>
                    <a:pt x="37" y="2475"/>
                  </a:lnTo>
                  <a:lnTo>
                    <a:pt x="25" y="2413"/>
                  </a:lnTo>
                  <a:lnTo>
                    <a:pt x="16" y="2351"/>
                  </a:lnTo>
                  <a:lnTo>
                    <a:pt x="9" y="2288"/>
                  </a:lnTo>
                  <a:lnTo>
                    <a:pt x="5" y="2225"/>
                  </a:lnTo>
                  <a:lnTo>
                    <a:pt x="1" y="2100"/>
                  </a:lnTo>
                  <a:lnTo>
                    <a:pt x="0" y="1985"/>
                  </a:lnTo>
                  <a:lnTo>
                    <a:pt x="5" y="1870"/>
                  </a:lnTo>
                  <a:lnTo>
                    <a:pt x="14" y="1755"/>
                  </a:lnTo>
                  <a:lnTo>
                    <a:pt x="28" y="1641"/>
                  </a:lnTo>
                  <a:lnTo>
                    <a:pt x="49" y="1528"/>
                  </a:lnTo>
                  <a:lnTo>
                    <a:pt x="74" y="1415"/>
                  </a:lnTo>
                  <a:lnTo>
                    <a:pt x="103" y="1305"/>
                  </a:lnTo>
                  <a:lnTo>
                    <a:pt x="139" y="1196"/>
                  </a:lnTo>
                  <a:lnTo>
                    <a:pt x="163" y="1128"/>
                  </a:lnTo>
                  <a:lnTo>
                    <a:pt x="189" y="1060"/>
                  </a:lnTo>
                  <a:lnTo>
                    <a:pt x="217" y="994"/>
                  </a:lnTo>
                  <a:lnTo>
                    <a:pt x="248" y="930"/>
                  </a:lnTo>
                  <a:lnTo>
                    <a:pt x="281" y="868"/>
                  </a:lnTo>
                  <a:lnTo>
                    <a:pt x="316" y="807"/>
                  </a:lnTo>
                  <a:lnTo>
                    <a:pt x="356" y="749"/>
                  </a:lnTo>
                  <a:lnTo>
                    <a:pt x="393" y="700"/>
                  </a:lnTo>
                  <a:lnTo>
                    <a:pt x="434" y="652"/>
                  </a:lnTo>
                  <a:lnTo>
                    <a:pt x="477" y="607"/>
                  </a:lnTo>
                  <a:lnTo>
                    <a:pt x="525" y="564"/>
                  </a:lnTo>
                  <a:lnTo>
                    <a:pt x="575" y="525"/>
                  </a:lnTo>
                  <a:lnTo>
                    <a:pt x="632" y="486"/>
                  </a:lnTo>
                  <a:lnTo>
                    <a:pt x="689" y="450"/>
                  </a:lnTo>
                  <a:lnTo>
                    <a:pt x="748" y="419"/>
                  </a:lnTo>
                  <a:lnTo>
                    <a:pt x="808" y="390"/>
                  </a:lnTo>
                  <a:lnTo>
                    <a:pt x="869" y="366"/>
                  </a:lnTo>
                  <a:lnTo>
                    <a:pt x="921" y="347"/>
                  </a:lnTo>
                  <a:lnTo>
                    <a:pt x="974" y="331"/>
                  </a:lnTo>
                  <a:lnTo>
                    <a:pt x="1055" y="308"/>
                  </a:lnTo>
                  <a:lnTo>
                    <a:pt x="1138" y="289"/>
                  </a:lnTo>
                  <a:lnTo>
                    <a:pt x="1221" y="273"/>
                  </a:lnTo>
                  <a:lnTo>
                    <a:pt x="1306" y="259"/>
                  </a:lnTo>
                  <a:lnTo>
                    <a:pt x="1477" y="237"/>
                  </a:lnTo>
                  <a:lnTo>
                    <a:pt x="1640" y="220"/>
                  </a:lnTo>
                  <a:lnTo>
                    <a:pt x="1720" y="211"/>
                  </a:lnTo>
                  <a:lnTo>
                    <a:pt x="1802" y="201"/>
                  </a:lnTo>
                  <a:lnTo>
                    <a:pt x="1963" y="177"/>
                  </a:lnTo>
                  <a:lnTo>
                    <a:pt x="2043" y="163"/>
                  </a:lnTo>
                  <a:lnTo>
                    <a:pt x="2122" y="145"/>
                  </a:lnTo>
                  <a:lnTo>
                    <a:pt x="2200" y="125"/>
                  </a:lnTo>
                  <a:lnTo>
                    <a:pt x="2276" y="102"/>
                  </a:lnTo>
                  <a:lnTo>
                    <a:pt x="2353" y="74"/>
                  </a:lnTo>
                  <a:lnTo>
                    <a:pt x="2428" y="42"/>
                  </a:lnTo>
                  <a:lnTo>
                    <a:pt x="2500" y="6"/>
                  </a:lnTo>
                  <a:lnTo>
                    <a:pt x="2513" y="1"/>
                  </a:lnTo>
                  <a:lnTo>
                    <a:pt x="252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grpSp>
      <p:sp>
        <p:nvSpPr>
          <p:cNvPr id="30" name="Freeform 23"/>
          <p:cNvSpPr>
            <a:spLocks noEditPoints="1"/>
          </p:cNvSpPr>
          <p:nvPr/>
        </p:nvSpPr>
        <p:spPr bwMode="auto">
          <a:xfrm>
            <a:off x="6908800" y="4483912"/>
            <a:ext cx="366824" cy="346864"/>
          </a:xfrm>
          <a:custGeom>
            <a:avLst/>
            <a:gdLst/>
            <a:ahLst/>
            <a:cxnLst>
              <a:cxn ang="0">
                <a:pos x="68" y="14"/>
              </a:cxn>
              <a:cxn ang="0">
                <a:pos x="68" y="18"/>
              </a:cxn>
              <a:cxn ang="0">
                <a:pos x="64" y="18"/>
              </a:cxn>
              <a:cxn ang="0">
                <a:pos x="61" y="21"/>
              </a:cxn>
              <a:cxn ang="0">
                <a:pos x="7" y="21"/>
              </a:cxn>
              <a:cxn ang="0">
                <a:pos x="4" y="18"/>
              </a:cxn>
              <a:cxn ang="0">
                <a:pos x="0" y="18"/>
              </a:cxn>
              <a:cxn ang="0">
                <a:pos x="0" y="14"/>
              </a:cxn>
              <a:cxn ang="0">
                <a:pos x="34" y="0"/>
              </a:cxn>
              <a:cxn ang="0">
                <a:pos x="68" y="14"/>
              </a:cxn>
              <a:cxn ang="0">
                <a:pos x="68" y="60"/>
              </a:cxn>
              <a:cxn ang="0">
                <a:pos x="68" y="64"/>
              </a:cxn>
              <a:cxn ang="0">
                <a:pos x="0" y="64"/>
              </a:cxn>
              <a:cxn ang="0">
                <a:pos x="0" y="60"/>
              </a:cxn>
              <a:cxn ang="0">
                <a:pos x="2" y="57"/>
              </a:cxn>
              <a:cxn ang="0">
                <a:pos x="66" y="57"/>
              </a:cxn>
              <a:cxn ang="0">
                <a:pos x="68" y="60"/>
              </a:cxn>
              <a:cxn ang="0">
                <a:pos x="18" y="23"/>
              </a:cxn>
              <a:cxn ang="0">
                <a:pos x="18" y="50"/>
              </a:cxn>
              <a:cxn ang="0">
                <a:pos x="23" y="50"/>
              </a:cxn>
              <a:cxn ang="0">
                <a:pos x="23" y="23"/>
              </a:cxn>
              <a:cxn ang="0">
                <a:pos x="32" y="23"/>
              </a:cxn>
              <a:cxn ang="0">
                <a:pos x="32" y="50"/>
              </a:cxn>
              <a:cxn ang="0">
                <a:pos x="36" y="50"/>
              </a:cxn>
              <a:cxn ang="0">
                <a:pos x="36" y="23"/>
              </a:cxn>
              <a:cxn ang="0">
                <a:pos x="45" y="23"/>
              </a:cxn>
              <a:cxn ang="0">
                <a:pos x="45" y="50"/>
              </a:cxn>
              <a:cxn ang="0">
                <a:pos x="50" y="50"/>
              </a:cxn>
              <a:cxn ang="0">
                <a:pos x="50" y="23"/>
              </a:cxn>
              <a:cxn ang="0">
                <a:pos x="59" y="23"/>
              </a:cxn>
              <a:cxn ang="0">
                <a:pos x="59" y="50"/>
              </a:cxn>
              <a:cxn ang="0">
                <a:pos x="61" y="50"/>
              </a:cxn>
              <a:cxn ang="0">
                <a:pos x="64" y="53"/>
              </a:cxn>
              <a:cxn ang="0">
                <a:pos x="64" y="55"/>
              </a:cxn>
              <a:cxn ang="0">
                <a:pos x="4" y="55"/>
              </a:cxn>
              <a:cxn ang="0">
                <a:pos x="4" y="53"/>
              </a:cxn>
              <a:cxn ang="0">
                <a:pos x="7" y="50"/>
              </a:cxn>
              <a:cxn ang="0">
                <a:pos x="9" y="50"/>
              </a:cxn>
              <a:cxn ang="0">
                <a:pos x="9" y="23"/>
              </a:cxn>
              <a:cxn ang="0">
                <a:pos x="18" y="23"/>
              </a:cxn>
            </a:cxnLst>
            <a:rect l="0" t="0" r="r" b="b"/>
            <a:pathLst>
              <a:path w="68" h="64">
                <a:moveTo>
                  <a:pt x="68" y="14"/>
                </a:moveTo>
                <a:cubicBezTo>
                  <a:pt x="68" y="18"/>
                  <a:pt x="68" y="18"/>
                  <a:pt x="68" y="18"/>
                </a:cubicBezTo>
                <a:cubicBezTo>
                  <a:pt x="64" y="18"/>
                  <a:pt x="64" y="18"/>
                  <a:pt x="64" y="18"/>
                </a:cubicBezTo>
                <a:cubicBezTo>
                  <a:pt x="64" y="20"/>
                  <a:pt x="63" y="21"/>
                  <a:pt x="61" y="21"/>
                </a:cubicBezTo>
                <a:cubicBezTo>
                  <a:pt x="7" y="21"/>
                  <a:pt x="7" y="21"/>
                  <a:pt x="7" y="21"/>
                </a:cubicBezTo>
                <a:cubicBezTo>
                  <a:pt x="5" y="21"/>
                  <a:pt x="4" y="20"/>
                  <a:pt x="4" y="18"/>
                </a:cubicBezTo>
                <a:cubicBezTo>
                  <a:pt x="0" y="18"/>
                  <a:pt x="0" y="18"/>
                  <a:pt x="0" y="18"/>
                </a:cubicBezTo>
                <a:cubicBezTo>
                  <a:pt x="0" y="14"/>
                  <a:pt x="0" y="14"/>
                  <a:pt x="0" y="14"/>
                </a:cubicBezTo>
                <a:cubicBezTo>
                  <a:pt x="34" y="0"/>
                  <a:pt x="34" y="0"/>
                  <a:pt x="34" y="0"/>
                </a:cubicBezTo>
                <a:lnTo>
                  <a:pt x="68" y="14"/>
                </a:lnTo>
                <a:close/>
                <a:moveTo>
                  <a:pt x="68" y="60"/>
                </a:moveTo>
                <a:cubicBezTo>
                  <a:pt x="68" y="64"/>
                  <a:pt x="68" y="64"/>
                  <a:pt x="68" y="64"/>
                </a:cubicBezTo>
                <a:cubicBezTo>
                  <a:pt x="0" y="64"/>
                  <a:pt x="0" y="64"/>
                  <a:pt x="0" y="64"/>
                </a:cubicBezTo>
                <a:cubicBezTo>
                  <a:pt x="0" y="60"/>
                  <a:pt x="0" y="60"/>
                  <a:pt x="0" y="60"/>
                </a:cubicBezTo>
                <a:cubicBezTo>
                  <a:pt x="0" y="58"/>
                  <a:pt x="1" y="57"/>
                  <a:pt x="2" y="57"/>
                </a:cubicBezTo>
                <a:cubicBezTo>
                  <a:pt x="66" y="57"/>
                  <a:pt x="66" y="57"/>
                  <a:pt x="66" y="57"/>
                </a:cubicBezTo>
                <a:cubicBezTo>
                  <a:pt x="67" y="57"/>
                  <a:pt x="68" y="58"/>
                  <a:pt x="68" y="60"/>
                </a:cubicBezTo>
                <a:close/>
                <a:moveTo>
                  <a:pt x="18" y="23"/>
                </a:moveTo>
                <a:cubicBezTo>
                  <a:pt x="18" y="50"/>
                  <a:pt x="18" y="50"/>
                  <a:pt x="18" y="50"/>
                </a:cubicBezTo>
                <a:cubicBezTo>
                  <a:pt x="23" y="50"/>
                  <a:pt x="23" y="50"/>
                  <a:pt x="23" y="50"/>
                </a:cubicBezTo>
                <a:cubicBezTo>
                  <a:pt x="23" y="23"/>
                  <a:pt x="23" y="23"/>
                  <a:pt x="23" y="23"/>
                </a:cubicBezTo>
                <a:cubicBezTo>
                  <a:pt x="32" y="23"/>
                  <a:pt x="32" y="23"/>
                  <a:pt x="32" y="23"/>
                </a:cubicBezTo>
                <a:cubicBezTo>
                  <a:pt x="32" y="50"/>
                  <a:pt x="32" y="50"/>
                  <a:pt x="32" y="50"/>
                </a:cubicBezTo>
                <a:cubicBezTo>
                  <a:pt x="36" y="50"/>
                  <a:pt x="36" y="50"/>
                  <a:pt x="36" y="50"/>
                </a:cubicBezTo>
                <a:cubicBezTo>
                  <a:pt x="36" y="23"/>
                  <a:pt x="36" y="23"/>
                  <a:pt x="36" y="23"/>
                </a:cubicBezTo>
                <a:cubicBezTo>
                  <a:pt x="45" y="23"/>
                  <a:pt x="45" y="23"/>
                  <a:pt x="45" y="23"/>
                </a:cubicBezTo>
                <a:cubicBezTo>
                  <a:pt x="45" y="50"/>
                  <a:pt x="45" y="50"/>
                  <a:pt x="45" y="50"/>
                </a:cubicBezTo>
                <a:cubicBezTo>
                  <a:pt x="50" y="50"/>
                  <a:pt x="50" y="50"/>
                  <a:pt x="50" y="50"/>
                </a:cubicBezTo>
                <a:cubicBezTo>
                  <a:pt x="50" y="23"/>
                  <a:pt x="50" y="23"/>
                  <a:pt x="50" y="23"/>
                </a:cubicBezTo>
                <a:cubicBezTo>
                  <a:pt x="59" y="23"/>
                  <a:pt x="59" y="23"/>
                  <a:pt x="59" y="23"/>
                </a:cubicBezTo>
                <a:cubicBezTo>
                  <a:pt x="59" y="50"/>
                  <a:pt x="59" y="50"/>
                  <a:pt x="59" y="50"/>
                </a:cubicBezTo>
                <a:cubicBezTo>
                  <a:pt x="61" y="50"/>
                  <a:pt x="61" y="50"/>
                  <a:pt x="61" y="50"/>
                </a:cubicBezTo>
                <a:cubicBezTo>
                  <a:pt x="63" y="50"/>
                  <a:pt x="64" y="51"/>
                  <a:pt x="64" y="53"/>
                </a:cubicBezTo>
                <a:cubicBezTo>
                  <a:pt x="64" y="55"/>
                  <a:pt x="64" y="55"/>
                  <a:pt x="64" y="55"/>
                </a:cubicBezTo>
                <a:cubicBezTo>
                  <a:pt x="4" y="55"/>
                  <a:pt x="4" y="55"/>
                  <a:pt x="4" y="55"/>
                </a:cubicBezTo>
                <a:cubicBezTo>
                  <a:pt x="4" y="53"/>
                  <a:pt x="4" y="53"/>
                  <a:pt x="4" y="53"/>
                </a:cubicBezTo>
                <a:cubicBezTo>
                  <a:pt x="4" y="51"/>
                  <a:pt x="5" y="50"/>
                  <a:pt x="7" y="50"/>
                </a:cubicBezTo>
                <a:cubicBezTo>
                  <a:pt x="9" y="50"/>
                  <a:pt x="9" y="50"/>
                  <a:pt x="9" y="50"/>
                </a:cubicBezTo>
                <a:cubicBezTo>
                  <a:pt x="9" y="23"/>
                  <a:pt x="9" y="23"/>
                  <a:pt x="9" y="23"/>
                </a:cubicBezTo>
                <a:lnTo>
                  <a:pt x="18" y="23"/>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grpSp>
        <p:nvGrpSpPr>
          <p:cNvPr id="31" name="Group 30"/>
          <p:cNvGrpSpPr/>
          <p:nvPr/>
        </p:nvGrpSpPr>
        <p:grpSpPr>
          <a:xfrm>
            <a:off x="7304395" y="3582483"/>
            <a:ext cx="393736" cy="345016"/>
            <a:chOff x="4254500" y="2295525"/>
            <a:chExt cx="628650" cy="550863"/>
          </a:xfrm>
          <a:solidFill>
            <a:schemeClr val="bg1"/>
          </a:solidFill>
        </p:grpSpPr>
        <p:sp>
          <p:nvSpPr>
            <p:cNvPr id="32" name="Freeform 6"/>
            <p:cNvSpPr>
              <a:spLocks noEditPoints="1"/>
            </p:cNvSpPr>
            <p:nvPr/>
          </p:nvSpPr>
          <p:spPr bwMode="auto">
            <a:xfrm>
              <a:off x="4254500" y="2295525"/>
              <a:ext cx="628650" cy="550863"/>
            </a:xfrm>
            <a:custGeom>
              <a:avLst/>
              <a:gdLst/>
              <a:ahLst/>
              <a:cxnLst>
                <a:cxn ang="0">
                  <a:pos x="58" y="36"/>
                </a:cxn>
                <a:cxn ang="0">
                  <a:pos x="46" y="43"/>
                </a:cxn>
                <a:cxn ang="0">
                  <a:pos x="37" y="54"/>
                </a:cxn>
                <a:cxn ang="0">
                  <a:pos x="34" y="68"/>
                </a:cxn>
                <a:cxn ang="0">
                  <a:pos x="36" y="248"/>
                </a:cxn>
                <a:cxn ang="0">
                  <a:pos x="43" y="260"/>
                </a:cxn>
                <a:cxn ang="0">
                  <a:pos x="54" y="269"/>
                </a:cxn>
                <a:cxn ang="0">
                  <a:pos x="68" y="272"/>
                </a:cxn>
                <a:cxn ang="0">
                  <a:pos x="338" y="270"/>
                </a:cxn>
                <a:cxn ang="0">
                  <a:pos x="350" y="264"/>
                </a:cxn>
                <a:cxn ang="0">
                  <a:pos x="358" y="253"/>
                </a:cxn>
                <a:cxn ang="0">
                  <a:pos x="361" y="239"/>
                </a:cxn>
                <a:cxn ang="0">
                  <a:pos x="359" y="58"/>
                </a:cxn>
                <a:cxn ang="0">
                  <a:pos x="353" y="46"/>
                </a:cxn>
                <a:cxn ang="0">
                  <a:pos x="342" y="38"/>
                </a:cxn>
                <a:cxn ang="0">
                  <a:pos x="328" y="35"/>
                </a:cxn>
                <a:cxn ang="0">
                  <a:pos x="328" y="0"/>
                </a:cxn>
                <a:cxn ang="0">
                  <a:pos x="348" y="3"/>
                </a:cxn>
                <a:cxn ang="0">
                  <a:pos x="366" y="12"/>
                </a:cxn>
                <a:cxn ang="0">
                  <a:pos x="380" y="25"/>
                </a:cxn>
                <a:cxn ang="0">
                  <a:pos x="390" y="41"/>
                </a:cxn>
                <a:cxn ang="0">
                  <a:pos x="395" y="61"/>
                </a:cxn>
                <a:cxn ang="0">
                  <a:pos x="395" y="246"/>
                </a:cxn>
                <a:cxn ang="0">
                  <a:pos x="390" y="265"/>
                </a:cxn>
                <a:cxn ang="0">
                  <a:pos x="380" y="282"/>
                </a:cxn>
                <a:cxn ang="0">
                  <a:pos x="366" y="295"/>
                </a:cxn>
                <a:cxn ang="0">
                  <a:pos x="377" y="296"/>
                </a:cxn>
                <a:cxn ang="0">
                  <a:pos x="387" y="303"/>
                </a:cxn>
                <a:cxn ang="0">
                  <a:pos x="393" y="313"/>
                </a:cxn>
                <a:cxn ang="0">
                  <a:pos x="394" y="326"/>
                </a:cxn>
                <a:cxn ang="0">
                  <a:pos x="389" y="337"/>
                </a:cxn>
                <a:cxn ang="0">
                  <a:pos x="380" y="345"/>
                </a:cxn>
                <a:cxn ang="0">
                  <a:pos x="368" y="347"/>
                </a:cxn>
                <a:cxn ang="0">
                  <a:pos x="22" y="346"/>
                </a:cxn>
                <a:cxn ang="0">
                  <a:pos x="11" y="341"/>
                </a:cxn>
                <a:cxn ang="0">
                  <a:pos x="3" y="332"/>
                </a:cxn>
                <a:cxn ang="0">
                  <a:pos x="0" y="320"/>
                </a:cxn>
                <a:cxn ang="0">
                  <a:pos x="3" y="308"/>
                </a:cxn>
                <a:cxn ang="0">
                  <a:pos x="11" y="299"/>
                </a:cxn>
                <a:cxn ang="0">
                  <a:pos x="22" y="294"/>
                </a:cxn>
                <a:cxn ang="0">
                  <a:pos x="24" y="290"/>
                </a:cxn>
                <a:cxn ang="0">
                  <a:pos x="11" y="276"/>
                </a:cxn>
                <a:cxn ang="0">
                  <a:pos x="3" y="258"/>
                </a:cxn>
                <a:cxn ang="0">
                  <a:pos x="0" y="239"/>
                </a:cxn>
                <a:cxn ang="0">
                  <a:pos x="1" y="54"/>
                </a:cxn>
                <a:cxn ang="0">
                  <a:pos x="8" y="36"/>
                </a:cxn>
                <a:cxn ang="0">
                  <a:pos x="20" y="20"/>
                </a:cxn>
                <a:cxn ang="0">
                  <a:pos x="36" y="9"/>
                </a:cxn>
                <a:cxn ang="0">
                  <a:pos x="54" y="2"/>
                </a:cxn>
              </a:cxnLst>
              <a:rect l="0" t="0" r="r" b="b"/>
              <a:pathLst>
                <a:path w="396" h="347">
                  <a:moveTo>
                    <a:pt x="68" y="35"/>
                  </a:moveTo>
                  <a:lnTo>
                    <a:pt x="63" y="35"/>
                  </a:lnTo>
                  <a:lnTo>
                    <a:pt x="58" y="36"/>
                  </a:lnTo>
                  <a:lnTo>
                    <a:pt x="54" y="38"/>
                  </a:lnTo>
                  <a:lnTo>
                    <a:pt x="50" y="40"/>
                  </a:lnTo>
                  <a:lnTo>
                    <a:pt x="46" y="43"/>
                  </a:lnTo>
                  <a:lnTo>
                    <a:pt x="43" y="46"/>
                  </a:lnTo>
                  <a:lnTo>
                    <a:pt x="40" y="50"/>
                  </a:lnTo>
                  <a:lnTo>
                    <a:pt x="37" y="54"/>
                  </a:lnTo>
                  <a:lnTo>
                    <a:pt x="36" y="58"/>
                  </a:lnTo>
                  <a:lnTo>
                    <a:pt x="35" y="63"/>
                  </a:lnTo>
                  <a:lnTo>
                    <a:pt x="34" y="68"/>
                  </a:lnTo>
                  <a:lnTo>
                    <a:pt x="34" y="239"/>
                  </a:lnTo>
                  <a:lnTo>
                    <a:pt x="35" y="244"/>
                  </a:lnTo>
                  <a:lnTo>
                    <a:pt x="36" y="248"/>
                  </a:lnTo>
                  <a:lnTo>
                    <a:pt x="37" y="253"/>
                  </a:lnTo>
                  <a:lnTo>
                    <a:pt x="40" y="257"/>
                  </a:lnTo>
                  <a:lnTo>
                    <a:pt x="43" y="260"/>
                  </a:lnTo>
                  <a:lnTo>
                    <a:pt x="46" y="264"/>
                  </a:lnTo>
                  <a:lnTo>
                    <a:pt x="50" y="266"/>
                  </a:lnTo>
                  <a:lnTo>
                    <a:pt x="54" y="269"/>
                  </a:lnTo>
                  <a:lnTo>
                    <a:pt x="58" y="270"/>
                  </a:lnTo>
                  <a:lnTo>
                    <a:pt x="63" y="271"/>
                  </a:lnTo>
                  <a:lnTo>
                    <a:pt x="68" y="272"/>
                  </a:lnTo>
                  <a:lnTo>
                    <a:pt x="328" y="272"/>
                  </a:lnTo>
                  <a:lnTo>
                    <a:pt x="333" y="271"/>
                  </a:lnTo>
                  <a:lnTo>
                    <a:pt x="338" y="270"/>
                  </a:lnTo>
                  <a:lnTo>
                    <a:pt x="342" y="269"/>
                  </a:lnTo>
                  <a:lnTo>
                    <a:pt x="346" y="266"/>
                  </a:lnTo>
                  <a:lnTo>
                    <a:pt x="350" y="264"/>
                  </a:lnTo>
                  <a:lnTo>
                    <a:pt x="353" y="260"/>
                  </a:lnTo>
                  <a:lnTo>
                    <a:pt x="355" y="257"/>
                  </a:lnTo>
                  <a:lnTo>
                    <a:pt x="358" y="253"/>
                  </a:lnTo>
                  <a:lnTo>
                    <a:pt x="359" y="248"/>
                  </a:lnTo>
                  <a:lnTo>
                    <a:pt x="360" y="244"/>
                  </a:lnTo>
                  <a:lnTo>
                    <a:pt x="361" y="239"/>
                  </a:lnTo>
                  <a:lnTo>
                    <a:pt x="361" y="68"/>
                  </a:lnTo>
                  <a:lnTo>
                    <a:pt x="360" y="63"/>
                  </a:lnTo>
                  <a:lnTo>
                    <a:pt x="359" y="58"/>
                  </a:lnTo>
                  <a:lnTo>
                    <a:pt x="358" y="54"/>
                  </a:lnTo>
                  <a:lnTo>
                    <a:pt x="355" y="50"/>
                  </a:lnTo>
                  <a:lnTo>
                    <a:pt x="353" y="46"/>
                  </a:lnTo>
                  <a:lnTo>
                    <a:pt x="350" y="43"/>
                  </a:lnTo>
                  <a:lnTo>
                    <a:pt x="346" y="40"/>
                  </a:lnTo>
                  <a:lnTo>
                    <a:pt x="342" y="38"/>
                  </a:lnTo>
                  <a:lnTo>
                    <a:pt x="338" y="36"/>
                  </a:lnTo>
                  <a:lnTo>
                    <a:pt x="333" y="35"/>
                  </a:lnTo>
                  <a:lnTo>
                    <a:pt x="328" y="35"/>
                  </a:lnTo>
                  <a:lnTo>
                    <a:pt x="68" y="35"/>
                  </a:lnTo>
                  <a:close/>
                  <a:moveTo>
                    <a:pt x="68" y="0"/>
                  </a:moveTo>
                  <a:lnTo>
                    <a:pt x="328" y="0"/>
                  </a:lnTo>
                  <a:lnTo>
                    <a:pt x="335" y="1"/>
                  </a:lnTo>
                  <a:lnTo>
                    <a:pt x="342" y="2"/>
                  </a:lnTo>
                  <a:lnTo>
                    <a:pt x="348" y="3"/>
                  </a:lnTo>
                  <a:lnTo>
                    <a:pt x="354" y="6"/>
                  </a:lnTo>
                  <a:lnTo>
                    <a:pt x="360" y="9"/>
                  </a:lnTo>
                  <a:lnTo>
                    <a:pt x="366" y="12"/>
                  </a:lnTo>
                  <a:lnTo>
                    <a:pt x="371" y="16"/>
                  </a:lnTo>
                  <a:lnTo>
                    <a:pt x="376" y="20"/>
                  </a:lnTo>
                  <a:lnTo>
                    <a:pt x="380" y="25"/>
                  </a:lnTo>
                  <a:lnTo>
                    <a:pt x="384" y="30"/>
                  </a:lnTo>
                  <a:lnTo>
                    <a:pt x="388" y="36"/>
                  </a:lnTo>
                  <a:lnTo>
                    <a:pt x="390" y="41"/>
                  </a:lnTo>
                  <a:lnTo>
                    <a:pt x="393" y="48"/>
                  </a:lnTo>
                  <a:lnTo>
                    <a:pt x="394" y="54"/>
                  </a:lnTo>
                  <a:lnTo>
                    <a:pt x="395" y="61"/>
                  </a:lnTo>
                  <a:lnTo>
                    <a:pt x="396" y="68"/>
                  </a:lnTo>
                  <a:lnTo>
                    <a:pt x="396" y="239"/>
                  </a:lnTo>
                  <a:lnTo>
                    <a:pt x="395" y="246"/>
                  </a:lnTo>
                  <a:lnTo>
                    <a:pt x="394" y="253"/>
                  </a:lnTo>
                  <a:lnTo>
                    <a:pt x="393" y="259"/>
                  </a:lnTo>
                  <a:lnTo>
                    <a:pt x="390" y="265"/>
                  </a:lnTo>
                  <a:lnTo>
                    <a:pt x="387" y="271"/>
                  </a:lnTo>
                  <a:lnTo>
                    <a:pt x="384" y="277"/>
                  </a:lnTo>
                  <a:lnTo>
                    <a:pt x="380" y="282"/>
                  </a:lnTo>
                  <a:lnTo>
                    <a:pt x="376" y="287"/>
                  </a:lnTo>
                  <a:lnTo>
                    <a:pt x="371" y="291"/>
                  </a:lnTo>
                  <a:lnTo>
                    <a:pt x="366" y="295"/>
                  </a:lnTo>
                  <a:lnTo>
                    <a:pt x="368" y="295"/>
                  </a:lnTo>
                  <a:lnTo>
                    <a:pt x="373" y="295"/>
                  </a:lnTo>
                  <a:lnTo>
                    <a:pt x="377" y="296"/>
                  </a:lnTo>
                  <a:lnTo>
                    <a:pt x="380" y="298"/>
                  </a:lnTo>
                  <a:lnTo>
                    <a:pt x="384" y="300"/>
                  </a:lnTo>
                  <a:lnTo>
                    <a:pt x="387" y="303"/>
                  </a:lnTo>
                  <a:lnTo>
                    <a:pt x="390" y="306"/>
                  </a:lnTo>
                  <a:lnTo>
                    <a:pt x="392" y="309"/>
                  </a:lnTo>
                  <a:lnTo>
                    <a:pt x="393" y="313"/>
                  </a:lnTo>
                  <a:lnTo>
                    <a:pt x="394" y="317"/>
                  </a:lnTo>
                  <a:lnTo>
                    <a:pt x="395" y="321"/>
                  </a:lnTo>
                  <a:lnTo>
                    <a:pt x="394" y="326"/>
                  </a:lnTo>
                  <a:lnTo>
                    <a:pt x="393" y="330"/>
                  </a:lnTo>
                  <a:lnTo>
                    <a:pt x="392" y="333"/>
                  </a:lnTo>
                  <a:lnTo>
                    <a:pt x="389" y="337"/>
                  </a:lnTo>
                  <a:lnTo>
                    <a:pt x="387" y="340"/>
                  </a:lnTo>
                  <a:lnTo>
                    <a:pt x="384" y="342"/>
                  </a:lnTo>
                  <a:lnTo>
                    <a:pt x="380" y="345"/>
                  </a:lnTo>
                  <a:lnTo>
                    <a:pt x="377" y="346"/>
                  </a:lnTo>
                  <a:lnTo>
                    <a:pt x="373" y="347"/>
                  </a:lnTo>
                  <a:lnTo>
                    <a:pt x="368" y="347"/>
                  </a:lnTo>
                  <a:lnTo>
                    <a:pt x="368" y="347"/>
                  </a:lnTo>
                  <a:lnTo>
                    <a:pt x="27" y="346"/>
                  </a:lnTo>
                  <a:lnTo>
                    <a:pt x="22" y="346"/>
                  </a:lnTo>
                  <a:lnTo>
                    <a:pt x="18" y="345"/>
                  </a:lnTo>
                  <a:lnTo>
                    <a:pt x="15" y="344"/>
                  </a:lnTo>
                  <a:lnTo>
                    <a:pt x="11" y="341"/>
                  </a:lnTo>
                  <a:lnTo>
                    <a:pt x="8" y="339"/>
                  </a:lnTo>
                  <a:lnTo>
                    <a:pt x="5" y="336"/>
                  </a:lnTo>
                  <a:lnTo>
                    <a:pt x="3" y="332"/>
                  </a:lnTo>
                  <a:lnTo>
                    <a:pt x="2" y="329"/>
                  </a:lnTo>
                  <a:lnTo>
                    <a:pt x="1" y="324"/>
                  </a:lnTo>
                  <a:lnTo>
                    <a:pt x="0" y="320"/>
                  </a:lnTo>
                  <a:lnTo>
                    <a:pt x="1" y="316"/>
                  </a:lnTo>
                  <a:lnTo>
                    <a:pt x="2" y="312"/>
                  </a:lnTo>
                  <a:lnTo>
                    <a:pt x="3" y="308"/>
                  </a:lnTo>
                  <a:lnTo>
                    <a:pt x="5" y="305"/>
                  </a:lnTo>
                  <a:lnTo>
                    <a:pt x="8" y="302"/>
                  </a:lnTo>
                  <a:lnTo>
                    <a:pt x="11" y="299"/>
                  </a:lnTo>
                  <a:lnTo>
                    <a:pt x="15" y="297"/>
                  </a:lnTo>
                  <a:lnTo>
                    <a:pt x="18" y="295"/>
                  </a:lnTo>
                  <a:lnTo>
                    <a:pt x="22" y="294"/>
                  </a:lnTo>
                  <a:lnTo>
                    <a:pt x="27" y="294"/>
                  </a:lnTo>
                  <a:lnTo>
                    <a:pt x="29" y="294"/>
                  </a:lnTo>
                  <a:lnTo>
                    <a:pt x="24" y="290"/>
                  </a:lnTo>
                  <a:lnTo>
                    <a:pt x="19" y="286"/>
                  </a:lnTo>
                  <a:lnTo>
                    <a:pt x="15" y="281"/>
                  </a:lnTo>
                  <a:lnTo>
                    <a:pt x="11" y="276"/>
                  </a:lnTo>
                  <a:lnTo>
                    <a:pt x="8" y="270"/>
                  </a:lnTo>
                  <a:lnTo>
                    <a:pt x="5" y="265"/>
                  </a:lnTo>
                  <a:lnTo>
                    <a:pt x="3" y="258"/>
                  </a:lnTo>
                  <a:lnTo>
                    <a:pt x="1" y="252"/>
                  </a:lnTo>
                  <a:lnTo>
                    <a:pt x="0" y="246"/>
                  </a:lnTo>
                  <a:lnTo>
                    <a:pt x="0" y="239"/>
                  </a:lnTo>
                  <a:lnTo>
                    <a:pt x="0" y="68"/>
                  </a:lnTo>
                  <a:lnTo>
                    <a:pt x="0" y="61"/>
                  </a:lnTo>
                  <a:lnTo>
                    <a:pt x="1" y="54"/>
                  </a:lnTo>
                  <a:lnTo>
                    <a:pt x="3" y="48"/>
                  </a:lnTo>
                  <a:lnTo>
                    <a:pt x="5" y="41"/>
                  </a:lnTo>
                  <a:lnTo>
                    <a:pt x="8" y="36"/>
                  </a:lnTo>
                  <a:lnTo>
                    <a:pt x="12" y="30"/>
                  </a:lnTo>
                  <a:lnTo>
                    <a:pt x="16" y="25"/>
                  </a:lnTo>
                  <a:lnTo>
                    <a:pt x="20" y="20"/>
                  </a:lnTo>
                  <a:lnTo>
                    <a:pt x="25" y="16"/>
                  </a:lnTo>
                  <a:lnTo>
                    <a:pt x="30" y="12"/>
                  </a:lnTo>
                  <a:lnTo>
                    <a:pt x="36" y="9"/>
                  </a:lnTo>
                  <a:lnTo>
                    <a:pt x="42" y="6"/>
                  </a:lnTo>
                  <a:lnTo>
                    <a:pt x="48" y="3"/>
                  </a:lnTo>
                  <a:lnTo>
                    <a:pt x="54" y="2"/>
                  </a:lnTo>
                  <a:lnTo>
                    <a:pt x="61" y="1"/>
                  </a:lnTo>
                  <a:lnTo>
                    <a:pt x="6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33" name="Freeform 7"/>
            <p:cNvSpPr>
              <a:spLocks noEditPoints="1"/>
            </p:cNvSpPr>
            <p:nvPr/>
          </p:nvSpPr>
          <p:spPr bwMode="auto">
            <a:xfrm>
              <a:off x="4452938" y="2420938"/>
              <a:ext cx="231775" cy="234950"/>
            </a:xfrm>
            <a:custGeom>
              <a:avLst/>
              <a:gdLst/>
              <a:ahLst/>
              <a:cxnLst>
                <a:cxn ang="0">
                  <a:pos x="61" y="52"/>
                </a:cxn>
                <a:cxn ang="0">
                  <a:pos x="50" y="63"/>
                </a:cxn>
                <a:cxn ang="0">
                  <a:pos x="48" y="78"/>
                </a:cxn>
                <a:cxn ang="0">
                  <a:pos x="55" y="92"/>
                </a:cxn>
                <a:cxn ang="0">
                  <a:pos x="69" y="99"/>
                </a:cxn>
                <a:cxn ang="0">
                  <a:pos x="84" y="96"/>
                </a:cxn>
                <a:cxn ang="0">
                  <a:pos x="95" y="86"/>
                </a:cxn>
                <a:cxn ang="0">
                  <a:pos x="98" y="70"/>
                </a:cxn>
                <a:cxn ang="0">
                  <a:pos x="90" y="57"/>
                </a:cxn>
                <a:cxn ang="0">
                  <a:pos x="77" y="50"/>
                </a:cxn>
                <a:cxn ang="0">
                  <a:pos x="79" y="1"/>
                </a:cxn>
                <a:cxn ang="0">
                  <a:pos x="84" y="6"/>
                </a:cxn>
                <a:cxn ang="0">
                  <a:pos x="95" y="21"/>
                </a:cxn>
                <a:cxn ang="0">
                  <a:pos x="113" y="18"/>
                </a:cxn>
                <a:cxn ang="0">
                  <a:pos x="120" y="18"/>
                </a:cxn>
                <a:cxn ang="0">
                  <a:pos x="130" y="28"/>
                </a:cxn>
                <a:cxn ang="0">
                  <a:pos x="129" y="35"/>
                </a:cxn>
                <a:cxn ang="0">
                  <a:pos x="125" y="49"/>
                </a:cxn>
                <a:cxn ang="0">
                  <a:pos x="130" y="63"/>
                </a:cxn>
                <a:cxn ang="0">
                  <a:pos x="144" y="65"/>
                </a:cxn>
                <a:cxn ang="0">
                  <a:pos x="146" y="78"/>
                </a:cxn>
                <a:cxn ang="0">
                  <a:pos x="143" y="85"/>
                </a:cxn>
                <a:cxn ang="0">
                  <a:pos x="128" y="91"/>
                </a:cxn>
                <a:cxn ang="0">
                  <a:pos x="128" y="113"/>
                </a:cxn>
                <a:cxn ang="0">
                  <a:pos x="130" y="120"/>
                </a:cxn>
                <a:cxn ang="0">
                  <a:pos x="120" y="131"/>
                </a:cxn>
                <a:cxn ang="0">
                  <a:pos x="113" y="131"/>
                </a:cxn>
                <a:cxn ang="0">
                  <a:pos x="95" y="128"/>
                </a:cxn>
                <a:cxn ang="0">
                  <a:pos x="84" y="143"/>
                </a:cxn>
                <a:cxn ang="0">
                  <a:pos x="79" y="147"/>
                </a:cxn>
                <a:cxn ang="0">
                  <a:pos x="65" y="147"/>
                </a:cxn>
                <a:cxn ang="0">
                  <a:pos x="61" y="141"/>
                </a:cxn>
                <a:cxn ang="0">
                  <a:pos x="46" y="125"/>
                </a:cxn>
                <a:cxn ang="0">
                  <a:pos x="31" y="132"/>
                </a:cxn>
                <a:cxn ang="0">
                  <a:pos x="23" y="130"/>
                </a:cxn>
                <a:cxn ang="0">
                  <a:pos x="15" y="118"/>
                </a:cxn>
                <a:cxn ang="0">
                  <a:pos x="24" y="106"/>
                </a:cxn>
                <a:cxn ang="0">
                  <a:pos x="16" y="86"/>
                </a:cxn>
                <a:cxn ang="0">
                  <a:pos x="1" y="84"/>
                </a:cxn>
                <a:cxn ang="0">
                  <a:pos x="0" y="70"/>
                </a:cxn>
                <a:cxn ang="0">
                  <a:pos x="3" y="64"/>
                </a:cxn>
                <a:cxn ang="0">
                  <a:pos x="17" y="59"/>
                </a:cxn>
                <a:cxn ang="0">
                  <a:pos x="24" y="43"/>
                </a:cxn>
                <a:cxn ang="0">
                  <a:pos x="15" y="30"/>
                </a:cxn>
                <a:cxn ang="0">
                  <a:pos x="23" y="19"/>
                </a:cxn>
                <a:cxn ang="0">
                  <a:pos x="31" y="17"/>
                </a:cxn>
                <a:cxn ang="0">
                  <a:pos x="46" y="23"/>
                </a:cxn>
                <a:cxn ang="0">
                  <a:pos x="61" y="8"/>
                </a:cxn>
                <a:cxn ang="0">
                  <a:pos x="65" y="1"/>
                </a:cxn>
              </a:cxnLst>
              <a:rect l="0" t="0" r="r" b="b"/>
              <a:pathLst>
                <a:path w="146" h="148">
                  <a:moveTo>
                    <a:pt x="73" y="49"/>
                  </a:moveTo>
                  <a:lnTo>
                    <a:pt x="69" y="50"/>
                  </a:lnTo>
                  <a:lnTo>
                    <a:pt x="65" y="51"/>
                  </a:lnTo>
                  <a:lnTo>
                    <a:pt x="61" y="52"/>
                  </a:lnTo>
                  <a:lnTo>
                    <a:pt x="58" y="54"/>
                  </a:lnTo>
                  <a:lnTo>
                    <a:pt x="55" y="57"/>
                  </a:lnTo>
                  <a:lnTo>
                    <a:pt x="52" y="60"/>
                  </a:lnTo>
                  <a:lnTo>
                    <a:pt x="50" y="63"/>
                  </a:lnTo>
                  <a:lnTo>
                    <a:pt x="49" y="66"/>
                  </a:lnTo>
                  <a:lnTo>
                    <a:pt x="48" y="70"/>
                  </a:lnTo>
                  <a:lnTo>
                    <a:pt x="48" y="74"/>
                  </a:lnTo>
                  <a:lnTo>
                    <a:pt x="48" y="78"/>
                  </a:lnTo>
                  <a:lnTo>
                    <a:pt x="49" y="82"/>
                  </a:lnTo>
                  <a:lnTo>
                    <a:pt x="50" y="86"/>
                  </a:lnTo>
                  <a:lnTo>
                    <a:pt x="52" y="89"/>
                  </a:lnTo>
                  <a:lnTo>
                    <a:pt x="55" y="92"/>
                  </a:lnTo>
                  <a:lnTo>
                    <a:pt x="58" y="94"/>
                  </a:lnTo>
                  <a:lnTo>
                    <a:pt x="61" y="96"/>
                  </a:lnTo>
                  <a:lnTo>
                    <a:pt x="65" y="98"/>
                  </a:lnTo>
                  <a:lnTo>
                    <a:pt x="69" y="99"/>
                  </a:lnTo>
                  <a:lnTo>
                    <a:pt x="73" y="99"/>
                  </a:lnTo>
                  <a:lnTo>
                    <a:pt x="77" y="99"/>
                  </a:lnTo>
                  <a:lnTo>
                    <a:pt x="81" y="98"/>
                  </a:lnTo>
                  <a:lnTo>
                    <a:pt x="84" y="96"/>
                  </a:lnTo>
                  <a:lnTo>
                    <a:pt x="88" y="94"/>
                  </a:lnTo>
                  <a:lnTo>
                    <a:pt x="90" y="92"/>
                  </a:lnTo>
                  <a:lnTo>
                    <a:pt x="93" y="89"/>
                  </a:lnTo>
                  <a:lnTo>
                    <a:pt x="95" y="86"/>
                  </a:lnTo>
                  <a:lnTo>
                    <a:pt x="97" y="82"/>
                  </a:lnTo>
                  <a:lnTo>
                    <a:pt x="98" y="78"/>
                  </a:lnTo>
                  <a:lnTo>
                    <a:pt x="98" y="74"/>
                  </a:lnTo>
                  <a:lnTo>
                    <a:pt x="98" y="70"/>
                  </a:lnTo>
                  <a:lnTo>
                    <a:pt x="97" y="66"/>
                  </a:lnTo>
                  <a:lnTo>
                    <a:pt x="95" y="63"/>
                  </a:lnTo>
                  <a:lnTo>
                    <a:pt x="93" y="60"/>
                  </a:lnTo>
                  <a:lnTo>
                    <a:pt x="90" y="57"/>
                  </a:lnTo>
                  <a:lnTo>
                    <a:pt x="88" y="54"/>
                  </a:lnTo>
                  <a:lnTo>
                    <a:pt x="84" y="52"/>
                  </a:lnTo>
                  <a:lnTo>
                    <a:pt x="81" y="51"/>
                  </a:lnTo>
                  <a:lnTo>
                    <a:pt x="77" y="50"/>
                  </a:lnTo>
                  <a:lnTo>
                    <a:pt x="73" y="49"/>
                  </a:lnTo>
                  <a:close/>
                  <a:moveTo>
                    <a:pt x="69" y="0"/>
                  </a:moveTo>
                  <a:lnTo>
                    <a:pt x="77" y="0"/>
                  </a:lnTo>
                  <a:lnTo>
                    <a:pt x="79" y="1"/>
                  </a:lnTo>
                  <a:lnTo>
                    <a:pt x="81" y="1"/>
                  </a:lnTo>
                  <a:lnTo>
                    <a:pt x="82" y="3"/>
                  </a:lnTo>
                  <a:lnTo>
                    <a:pt x="83" y="4"/>
                  </a:lnTo>
                  <a:lnTo>
                    <a:pt x="84" y="6"/>
                  </a:lnTo>
                  <a:lnTo>
                    <a:pt x="84" y="8"/>
                  </a:lnTo>
                  <a:lnTo>
                    <a:pt x="84" y="18"/>
                  </a:lnTo>
                  <a:lnTo>
                    <a:pt x="90" y="19"/>
                  </a:lnTo>
                  <a:lnTo>
                    <a:pt x="95" y="21"/>
                  </a:lnTo>
                  <a:lnTo>
                    <a:pt x="99" y="23"/>
                  </a:lnTo>
                  <a:lnTo>
                    <a:pt x="104" y="26"/>
                  </a:lnTo>
                  <a:lnTo>
                    <a:pt x="111" y="19"/>
                  </a:lnTo>
                  <a:lnTo>
                    <a:pt x="113" y="18"/>
                  </a:lnTo>
                  <a:lnTo>
                    <a:pt x="115" y="17"/>
                  </a:lnTo>
                  <a:lnTo>
                    <a:pt x="117" y="17"/>
                  </a:lnTo>
                  <a:lnTo>
                    <a:pt x="119" y="17"/>
                  </a:lnTo>
                  <a:lnTo>
                    <a:pt x="120" y="18"/>
                  </a:lnTo>
                  <a:lnTo>
                    <a:pt x="122" y="19"/>
                  </a:lnTo>
                  <a:lnTo>
                    <a:pt x="128" y="25"/>
                  </a:lnTo>
                  <a:lnTo>
                    <a:pt x="129" y="26"/>
                  </a:lnTo>
                  <a:lnTo>
                    <a:pt x="130" y="28"/>
                  </a:lnTo>
                  <a:lnTo>
                    <a:pt x="130" y="30"/>
                  </a:lnTo>
                  <a:lnTo>
                    <a:pt x="130" y="32"/>
                  </a:lnTo>
                  <a:lnTo>
                    <a:pt x="130" y="33"/>
                  </a:lnTo>
                  <a:lnTo>
                    <a:pt x="129" y="35"/>
                  </a:lnTo>
                  <a:lnTo>
                    <a:pt x="128" y="36"/>
                  </a:lnTo>
                  <a:lnTo>
                    <a:pt x="121" y="43"/>
                  </a:lnTo>
                  <a:lnTo>
                    <a:pt x="123" y="46"/>
                  </a:lnTo>
                  <a:lnTo>
                    <a:pt x="125" y="49"/>
                  </a:lnTo>
                  <a:lnTo>
                    <a:pt x="126" y="52"/>
                  </a:lnTo>
                  <a:lnTo>
                    <a:pt x="128" y="56"/>
                  </a:lnTo>
                  <a:lnTo>
                    <a:pt x="129" y="59"/>
                  </a:lnTo>
                  <a:lnTo>
                    <a:pt x="130" y="63"/>
                  </a:lnTo>
                  <a:lnTo>
                    <a:pt x="139" y="63"/>
                  </a:lnTo>
                  <a:lnTo>
                    <a:pt x="141" y="64"/>
                  </a:lnTo>
                  <a:lnTo>
                    <a:pt x="143" y="64"/>
                  </a:lnTo>
                  <a:lnTo>
                    <a:pt x="144" y="65"/>
                  </a:lnTo>
                  <a:lnTo>
                    <a:pt x="145" y="66"/>
                  </a:lnTo>
                  <a:lnTo>
                    <a:pt x="146" y="68"/>
                  </a:lnTo>
                  <a:lnTo>
                    <a:pt x="146" y="70"/>
                  </a:lnTo>
                  <a:lnTo>
                    <a:pt x="146" y="78"/>
                  </a:lnTo>
                  <a:lnTo>
                    <a:pt x="146" y="80"/>
                  </a:lnTo>
                  <a:lnTo>
                    <a:pt x="145" y="82"/>
                  </a:lnTo>
                  <a:lnTo>
                    <a:pt x="144" y="84"/>
                  </a:lnTo>
                  <a:lnTo>
                    <a:pt x="143" y="85"/>
                  </a:lnTo>
                  <a:lnTo>
                    <a:pt x="141" y="86"/>
                  </a:lnTo>
                  <a:lnTo>
                    <a:pt x="139" y="86"/>
                  </a:lnTo>
                  <a:lnTo>
                    <a:pt x="130" y="86"/>
                  </a:lnTo>
                  <a:lnTo>
                    <a:pt x="128" y="91"/>
                  </a:lnTo>
                  <a:lnTo>
                    <a:pt x="126" y="96"/>
                  </a:lnTo>
                  <a:lnTo>
                    <a:pt x="124" y="101"/>
                  </a:lnTo>
                  <a:lnTo>
                    <a:pt x="121" y="106"/>
                  </a:lnTo>
                  <a:lnTo>
                    <a:pt x="128" y="113"/>
                  </a:lnTo>
                  <a:lnTo>
                    <a:pt x="129" y="114"/>
                  </a:lnTo>
                  <a:lnTo>
                    <a:pt x="130" y="116"/>
                  </a:lnTo>
                  <a:lnTo>
                    <a:pt x="130" y="118"/>
                  </a:lnTo>
                  <a:lnTo>
                    <a:pt x="130" y="120"/>
                  </a:lnTo>
                  <a:lnTo>
                    <a:pt x="129" y="122"/>
                  </a:lnTo>
                  <a:lnTo>
                    <a:pt x="128" y="124"/>
                  </a:lnTo>
                  <a:lnTo>
                    <a:pt x="122" y="130"/>
                  </a:lnTo>
                  <a:lnTo>
                    <a:pt x="120" y="131"/>
                  </a:lnTo>
                  <a:lnTo>
                    <a:pt x="119" y="132"/>
                  </a:lnTo>
                  <a:lnTo>
                    <a:pt x="117" y="132"/>
                  </a:lnTo>
                  <a:lnTo>
                    <a:pt x="115" y="132"/>
                  </a:lnTo>
                  <a:lnTo>
                    <a:pt x="113" y="131"/>
                  </a:lnTo>
                  <a:lnTo>
                    <a:pt x="111" y="130"/>
                  </a:lnTo>
                  <a:lnTo>
                    <a:pt x="104" y="123"/>
                  </a:lnTo>
                  <a:lnTo>
                    <a:pt x="99" y="125"/>
                  </a:lnTo>
                  <a:lnTo>
                    <a:pt x="95" y="128"/>
                  </a:lnTo>
                  <a:lnTo>
                    <a:pt x="90" y="129"/>
                  </a:lnTo>
                  <a:lnTo>
                    <a:pt x="84" y="131"/>
                  </a:lnTo>
                  <a:lnTo>
                    <a:pt x="84" y="141"/>
                  </a:lnTo>
                  <a:lnTo>
                    <a:pt x="84" y="143"/>
                  </a:lnTo>
                  <a:lnTo>
                    <a:pt x="83" y="144"/>
                  </a:lnTo>
                  <a:lnTo>
                    <a:pt x="82" y="146"/>
                  </a:lnTo>
                  <a:lnTo>
                    <a:pt x="81" y="147"/>
                  </a:lnTo>
                  <a:lnTo>
                    <a:pt x="79" y="147"/>
                  </a:lnTo>
                  <a:lnTo>
                    <a:pt x="77" y="148"/>
                  </a:lnTo>
                  <a:lnTo>
                    <a:pt x="69" y="148"/>
                  </a:lnTo>
                  <a:lnTo>
                    <a:pt x="67" y="147"/>
                  </a:lnTo>
                  <a:lnTo>
                    <a:pt x="65" y="147"/>
                  </a:lnTo>
                  <a:lnTo>
                    <a:pt x="63" y="146"/>
                  </a:lnTo>
                  <a:lnTo>
                    <a:pt x="62" y="144"/>
                  </a:lnTo>
                  <a:lnTo>
                    <a:pt x="61" y="143"/>
                  </a:lnTo>
                  <a:lnTo>
                    <a:pt x="61" y="141"/>
                  </a:lnTo>
                  <a:lnTo>
                    <a:pt x="61" y="131"/>
                  </a:lnTo>
                  <a:lnTo>
                    <a:pt x="56" y="129"/>
                  </a:lnTo>
                  <a:lnTo>
                    <a:pt x="51" y="128"/>
                  </a:lnTo>
                  <a:lnTo>
                    <a:pt x="46" y="125"/>
                  </a:lnTo>
                  <a:lnTo>
                    <a:pt x="41" y="123"/>
                  </a:lnTo>
                  <a:lnTo>
                    <a:pt x="34" y="130"/>
                  </a:lnTo>
                  <a:lnTo>
                    <a:pt x="33" y="131"/>
                  </a:lnTo>
                  <a:lnTo>
                    <a:pt x="31" y="132"/>
                  </a:lnTo>
                  <a:lnTo>
                    <a:pt x="29" y="132"/>
                  </a:lnTo>
                  <a:lnTo>
                    <a:pt x="27" y="132"/>
                  </a:lnTo>
                  <a:lnTo>
                    <a:pt x="25" y="131"/>
                  </a:lnTo>
                  <a:lnTo>
                    <a:pt x="23" y="130"/>
                  </a:lnTo>
                  <a:lnTo>
                    <a:pt x="17" y="124"/>
                  </a:lnTo>
                  <a:lnTo>
                    <a:pt x="16" y="122"/>
                  </a:lnTo>
                  <a:lnTo>
                    <a:pt x="15" y="120"/>
                  </a:lnTo>
                  <a:lnTo>
                    <a:pt x="15" y="118"/>
                  </a:lnTo>
                  <a:lnTo>
                    <a:pt x="15" y="116"/>
                  </a:lnTo>
                  <a:lnTo>
                    <a:pt x="16" y="114"/>
                  </a:lnTo>
                  <a:lnTo>
                    <a:pt x="17" y="113"/>
                  </a:lnTo>
                  <a:lnTo>
                    <a:pt x="24" y="106"/>
                  </a:lnTo>
                  <a:lnTo>
                    <a:pt x="22" y="101"/>
                  </a:lnTo>
                  <a:lnTo>
                    <a:pt x="19" y="96"/>
                  </a:lnTo>
                  <a:lnTo>
                    <a:pt x="17" y="91"/>
                  </a:lnTo>
                  <a:lnTo>
                    <a:pt x="16" y="86"/>
                  </a:lnTo>
                  <a:lnTo>
                    <a:pt x="6" y="86"/>
                  </a:lnTo>
                  <a:lnTo>
                    <a:pt x="4" y="86"/>
                  </a:lnTo>
                  <a:lnTo>
                    <a:pt x="3" y="85"/>
                  </a:lnTo>
                  <a:lnTo>
                    <a:pt x="1" y="84"/>
                  </a:lnTo>
                  <a:lnTo>
                    <a:pt x="1" y="82"/>
                  </a:lnTo>
                  <a:lnTo>
                    <a:pt x="0" y="81"/>
                  </a:lnTo>
                  <a:lnTo>
                    <a:pt x="0" y="79"/>
                  </a:lnTo>
                  <a:lnTo>
                    <a:pt x="0" y="70"/>
                  </a:lnTo>
                  <a:lnTo>
                    <a:pt x="0" y="68"/>
                  </a:lnTo>
                  <a:lnTo>
                    <a:pt x="1" y="66"/>
                  </a:lnTo>
                  <a:lnTo>
                    <a:pt x="1" y="65"/>
                  </a:lnTo>
                  <a:lnTo>
                    <a:pt x="3" y="64"/>
                  </a:lnTo>
                  <a:lnTo>
                    <a:pt x="4" y="64"/>
                  </a:lnTo>
                  <a:lnTo>
                    <a:pt x="6" y="63"/>
                  </a:lnTo>
                  <a:lnTo>
                    <a:pt x="16" y="63"/>
                  </a:lnTo>
                  <a:lnTo>
                    <a:pt x="17" y="59"/>
                  </a:lnTo>
                  <a:lnTo>
                    <a:pt x="18" y="54"/>
                  </a:lnTo>
                  <a:lnTo>
                    <a:pt x="20" y="50"/>
                  </a:lnTo>
                  <a:lnTo>
                    <a:pt x="22" y="47"/>
                  </a:lnTo>
                  <a:lnTo>
                    <a:pt x="24" y="43"/>
                  </a:lnTo>
                  <a:lnTo>
                    <a:pt x="17" y="36"/>
                  </a:lnTo>
                  <a:lnTo>
                    <a:pt x="16" y="34"/>
                  </a:lnTo>
                  <a:lnTo>
                    <a:pt x="15" y="32"/>
                  </a:lnTo>
                  <a:lnTo>
                    <a:pt x="15" y="30"/>
                  </a:lnTo>
                  <a:lnTo>
                    <a:pt x="15" y="28"/>
                  </a:lnTo>
                  <a:lnTo>
                    <a:pt x="16" y="26"/>
                  </a:lnTo>
                  <a:lnTo>
                    <a:pt x="17" y="25"/>
                  </a:lnTo>
                  <a:lnTo>
                    <a:pt x="23" y="19"/>
                  </a:lnTo>
                  <a:lnTo>
                    <a:pt x="25" y="18"/>
                  </a:lnTo>
                  <a:lnTo>
                    <a:pt x="27" y="17"/>
                  </a:lnTo>
                  <a:lnTo>
                    <a:pt x="29" y="17"/>
                  </a:lnTo>
                  <a:lnTo>
                    <a:pt x="31" y="17"/>
                  </a:lnTo>
                  <a:lnTo>
                    <a:pt x="33" y="18"/>
                  </a:lnTo>
                  <a:lnTo>
                    <a:pt x="34" y="19"/>
                  </a:lnTo>
                  <a:lnTo>
                    <a:pt x="41" y="26"/>
                  </a:lnTo>
                  <a:lnTo>
                    <a:pt x="46" y="23"/>
                  </a:lnTo>
                  <a:lnTo>
                    <a:pt x="51" y="21"/>
                  </a:lnTo>
                  <a:lnTo>
                    <a:pt x="56" y="19"/>
                  </a:lnTo>
                  <a:lnTo>
                    <a:pt x="61" y="18"/>
                  </a:lnTo>
                  <a:lnTo>
                    <a:pt x="61" y="8"/>
                  </a:lnTo>
                  <a:lnTo>
                    <a:pt x="61" y="6"/>
                  </a:lnTo>
                  <a:lnTo>
                    <a:pt x="62" y="4"/>
                  </a:lnTo>
                  <a:lnTo>
                    <a:pt x="63" y="3"/>
                  </a:lnTo>
                  <a:lnTo>
                    <a:pt x="65" y="1"/>
                  </a:lnTo>
                  <a:lnTo>
                    <a:pt x="67"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grpSp>
      <p:sp>
        <p:nvSpPr>
          <p:cNvPr id="34" name="Freeform 144"/>
          <p:cNvSpPr>
            <a:spLocks noEditPoints="1"/>
          </p:cNvSpPr>
          <p:nvPr/>
        </p:nvSpPr>
        <p:spPr bwMode="auto">
          <a:xfrm>
            <a:off x="4824917" y="4622259"/>
            <a:ext cx="389107" cy="337431"/>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35" name="Freeform 145"/>
          <p:cNvSpPr>
            <a:spLocks/>
          </p:cNvSpPr>
          <p:nvPr/>
        </p:nvSpPr>
        <p:spPr bwMode="auto">
          <a:xfrm>
            <a:off x="5776067" y="5091889"/>
            <a:ext cx="421533" cy="363497"/>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36" name="Rectangle 35"/>
          <p:cNvSpPr/>
          <p:nvPr/>
        </p:nvSpPr>
        <p:spPr>
          <a:xfrm>
            <a:off x="406400" y="1615107"/>
            <a:ext cx="3277141" cy="769441"/>
          </a:xfrm>
          <a:prstGeom prst="rect">
            <a:avLst/>
          </a:prstGeom>
        </p:spPr>
        <p:txBody>
          <a:bodyPr wrap="square">
            <a:spAutoFit/>
          </a:bodyPr>
          <a:lstStyle/>
          <a:p>
            <a:pPr algn="r" defTabSz="1219170"/>
            <a:r>
              <a:rPr lang="lt-LT" sz="1600" b="1" dirty="0">
                <a:solidFill>
                  <a:srgbClr val="262626">
                    <a:lumMod val="75000"/>
                    <a:lumOff val="25000"/>
                  </a:srgbClr>
                </a:solidFill>
                <a:latin typeface="Calibri"/>
              </a:rPr>
              <a:t>3.7.1 Interneto svetainė</a:t>
            </a:r>
            <a:endParaRPr lang="en-US" sz="1600" b="1" dirty="0">
              <a:solidFill>
                <a:srgbClr val="262626">
                  <a:lumMod val="75000"/>
                  <a:lumOff val="25000"/>
                </a:srgbClr>
              </a:solidFill>
              <a:latin typeface="Calibri"/>
            </a:endParaRPr>
          </a:p>
          <a:p>
            <a:pPr algn="r" defTabSz="1219170"/>
            <a:r>
              <a:rPr lang="lt-LT" sz="1400" dirty="0">
                <a:solidFill>
                  <a:srgbClr val="FF0000"/>
                </a:solidFill>
              </a:rPr>
              <a:t>Per 20 darbo dienų </a:t>
            </a:r>
            <a:r>
              <a:rPr lang="lt-LT" sz="1400" dirty="0">
                <a:solidFill>
                  <a:srgbClr val="262626">
                    <a:lumMod val="75000"/>
                    <a:lumOff val="25000"/>
                  </a:srgbClr>
                </a:solidFill>
              </a:rPr>
              <a:t>nuo projekto sutarties pasirašymo dienos</a:t>
            </a:r>
            <a:endParaRPr lang="lt-LT" sz="1400" dirty="0">
              <a:solidFill>
                <a:srgbClr val="262626">
                  <a:lumMod val="75000"/>
                  <a:lumOff val="25000"/>
                </a:srgbClr>
              </a:solidFill>
              <a:latin typeface="Calibri"/>
            </a:endParaRPr>
          </a:p>
        </p:txBody>
      </p:sp>
      <p:cxnSp>
        <p:nvCxnSpPr>
          <p:cNvPr id="37" name="Straight Connector 36"/>
          <p:cNvCxnSpPr/>
          <p:nvPr/>
        </p:nvCxnSpPr>
        <p:spPr>
          <a:xfrm>
            <a:off x="3759200" y="1906436"/>
            <a:ext cx="975360" cy="2117"/>
          </a:xfrm>
          <a:prstGeom prst="line">
            <a:avLst/>
          </a:prstGeom>
          <a:ln w="19050" cap="rnd">
            <a:solidFill>
              <a:schemeClr val="tx2">
                <a:lumMod val="25000"/>
                <a:lumOff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10067" y="5271271"/>
            <a:ext cx="3573475" cy="1200329"/>
          </a:xfrm>
          <a:prstGeom prst="rect">
            <a:avLst/>
          </a:prstGeom>
        </p:spPr>
        <p:txBody>
          <a:bodyPr wrap="square">
            <a:spAutoFit/>
          </a:bodyPr>
          <a:lstStyle/>
          <a:p>
            <a:pPr algn="r" defTabSz="1219170"/>
            <a:r>
              <a:rPr lang="lt-LT" sz="1600" b="1" dirty="0">
                <a:solidFill>
                  <a:srgbClr val="262626">
                    <a:lumMod val="75000"/>
                    <a:lumOff val="25000"/>
                  </a:srgbClr>
                </a:solidFill>
                <a:latin typeface="Calibri"/>
              </a:rPr>
              <a:t>3.7.5 ir 3.7.6 nuolatinis stendas/lentelė</a:t>
            </a:r>
            <a:endParaRPr lang="en-US" sz="1600" b="1" dirty="0">
              <a:solidFill>
                <a:srgbClr val="262626">
                  <a:lumMod val="75000"/>
                  <a:lumOff val="25000"/>
                </a:srgbClr>
              </a:solidFill>
              <a:latin typeface="Calibri"/>
            </a:endParaRPr>
          </a:p>
          <a:p>
            <a:pPr algn="r" defTabSz="1219170"/>
            <a:r>
              <a:rPr lang="lt-LT" sz="1400" dirty="0">
                <a:solidFill>
                  <a:srgbClr val="262626">
                    <a:lumMod val="75000"/>
                    <a:lumOff val="25000"/>
                  </a:srgbClr>
                </a:solidFill>
              </a:rPr>
              <a:t>Taikoma tuomet, kai projekte yra numatyta fizinės investicijos (t. y. perkama įranga ir pan.). Tokiu atveju pasirinkti vieną iš šių priemonių. </a:t>
            </a:r>
          </a:p>
        </p:txBody>
      </p:sp>
      <p:cxnSp>
        <p:nvCxnSpPr>
          <p:cNvPr id="39" name="Straight Connector 38"/>
          <p:cNvCxnSpPr/>
          <p:nvPr/>
        </p:nvCxnSpPr>
        <p:spPr>
          <a:xfrm>
            <a:off x="3759200" y="5562600"/>
            <a:ext cx="975360" cy="2117"/>
          </a:xfrm>
          <a:prstGeom prst="line">
            <a:avLst/>
          </a:prstGeom>
          <a:ln w="19050" cap="rnd">
            <a:solidFill>
              <a:schemeClr val="tx2">
                <a:lumMod val="25000"/>
                <a:lumOff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72927" y="3766357"/>
            <a:ext cx="2913783" cy="892552"/>
          </a:xfrm>
          <a:prstGeom prst="rect">
            <a:avLst/>
          </a:prstGeom>
        </p:spPr>
        <p:txBody>
          <a:bodyPr wrap="square" lIns="0" tIns="0" rIns="0" bIns="0">
            <a:spAutoFit/>
          </a:bodyPr>
          <a:lstStyle/>
          <a:p>
            <a:pPr algn="r" defTabSz="1219170"/>
            <a:r>
              <a:rPr lang="lt-LT" sz="1600" b="1" dirty="0">
                <a:solidFill>
                  <a:srgbClr val="262626">
                    <a:lumMod val="75000"/>
                    <a:lumOff val="25000"/>
                  </a:srgbClr>
                </a:solidFill>
                <a:latin typeface="Calibri"/>
              </a:rPr>
              <a:t>3.7.3 ir 3.7.4 plakatas/ekranas</a:t>
            </a:r>
            <a:endParaRPr lang="en-US" sz="1600" b="1" dirty="0">
              <a:solidFill>
                <a:srgbClr val="262626">
                  <a:lumMod val="75000"/>
                  <a:lumOff val="25000"/>
                </a:srgbClr>
              </a:solidFill>
              <a:latin typeface="Calibri"/>
            </a:endParaRPr>
          </a:p>
          <a:p>
            <a:pPr algn="r" defTabSz="1219170"/>
            <a:r>
              <a:rPr lang="lt-LT" sz="1400" dirty="0">
                <a:solidFill>
                  <a:srgbClr val="262626">
                    <a:lumMod val="75000"/>
                    <a:lumOff val="25000"/>
                  </a:srgbClr>
                </a:solidFill>
              </a:rPr>
              <a:t>Taikoma tuomet, kai projekte nėra numatyta fizinių investicijų (t. y. nėra įsigyjama įranga ir pan.)</a:t>
            </a:r>
            <a:r>
              <a:rPr lang="lt-LT" sz="1400" dirty="0">
                <a:solidFill>
                  <a:srgbClr val="262626">
                    <a:lumMod val="75000"/>
                    <a:lumOff val="25000"/>
                  </a:srgbClr>
                </a:solidFill>
                <a:latin typeface="Calibri"/>
              </a:rPr>
              <a:t>. </a:t>
            </a:r>
          </a:p>
        </p:txBody>
      </p:sp>
      <p:cxnSp>
        <p:nvCxnSpPr>
          <p:cNvPr id="41" name="Straight Connector 40"/>
          <p:cNvCxnSpPr/>
          <p:nvPr/>
        </p:nvCxnSpPr>
        <p:spPr>
          <a:xfrm>
            <a:off x="3200400" y="4478466"/>
            <a:ext cx="731520" cy="2117"/>
          </a:xfrm>
          <a:prstGeom prst="line">
            <a:avLst/>
          </a:prstGeom>
          <a:ln w="19050" cap="rnd">
            <a:solidFill>
              <a:schemeClr val="tx2">
                <a:lumMod val="25000"/>
                <a:lumOff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09600" y="2806700"/>
            <a:ext cx="2413541" cy="892552"/>
          </a:xfrm>
          <a:prstGeom prst="rect">
            <a:avLst/>
          </a:prstGeom>
        </p:spPr>
        <p:txBody>
          <a:bodyPr wrap="square" lIns="0" tIns="0" rIns="0" bIns="0">
            <a:spAutoFit/>
          </a:bodyPr>
          <a:lstStyle/>
          <a:p>
            <a:pPr algn="r" defTabSz="1219170"/>
            <a:r>
              <a:rPr lang="lt-LT" sz="1600" b="1" dirty="0">
                <a:solidFill>
                  <a:srgbClr val="262626">
                    <a:lumMod val="75000"/>
                    <a:lumOff val="25000"/>
                  </a:srgbClr>
                </a:solidFill>
                <a:latin typeface="Calibri"/>
              </a:rPr>
              <a:t>3.7.2 Socialiniai tinklai</a:t>
            </a:r>
            <a:endParaRPr lang="en-US" sz="1600" b="1" dirty="0">
              <a:solidFill>
                <a:srgbClr val="262626">
                  <a:lumMod val="75000"/>
                  <a:lumOff val="25000"/>
                </a:srgbClr>
              </a:solidFill>
              <a:latin typeface="Calibri"/>
            </a:endParaRPr>
          </a:p>
          <a:p>
            <a:pPr algn="r" defTabSz="1219170"/>
            <a:r>
              <a:rPr lang="lt-LT" sz="1400" dirty="0">
                <a:solidFill>
                  <a:srgbClr val="FF0000"/>
                </a:solidFill>
              </a:rPr>
              <a:t>Per 20 darbo dienų </a:t>
            </a:r>
            <a:r>
              <a:rPr lang="lt-LT" sz="1400" dirty="0">
                <a:solidFill>
                  <a:srgbClr val="262626">
                    <a:lumMod val="75000"/>
                    <a:lumOff val="25000"/>
                  </a:srgbClr>
                </a:solidFill>
              </a:rPr>
              <a:t>nuo projekto sutarties pasirašymo dienos</a:t>
            </a:r>
          </a:p>
          <a:p>
            <a:pPr algn="r" defTabSz="1219170"/>
            <a:r>
              <a:rPr lang="lt-LT" sz="1400" dirty="0">
                <a:solidFill>
                  <a:srgbClr val="262626">
                    <a:lumMod val="75000"/>
                    <a:lumOff val="25000"/>
                  </a:srgbClr>
                </a:solidFill>
                <a:latin typeface="Calibri"/>
              </a:rPr>
              <a:t>. </a:t>
            </a:r>
          </a:p>
        </p:txBody>
      </p:sp>
      <p:cxnSp>
        <p:nvCxnSpPr>
          <p:cNvPr id="43" name="Straight Connector 42"/>
          <p:cNvCxnSpPr/>
          <p:nvPr/>
        </p:nvCxnSpPr>
        <p:spPr>
          <a:xfrm>
            <a:off x="3200400" y="3144195"/>
            <a:ext cx="731520" cy="2117"/>
          </a:xfrm>
          <a:prstGeom prst="line">
            <a:avLst/>
          </a:prstGeom>
          <a:ln w="19050" cap="rnd">
            <a:solidFill>
              <a:schemeClr val="tx2">
                <a:lumMod val="25000"/>
                <a:lumOff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9128942" y="4306624"/>
            <a:ext cx="2718341" cy="461665"/>
          </a:xfrm>
          <a:prstGeom prst="rect">
            <a:avLst/>
          </a:prstGeom>
        </p:spPr>
        <p:txBody>
          <a:bodyPr wrap="square" lIns="0" tIns="0" rIns="0" bIns="0">
            <a:spAutoFit/>
          </a:bodyPr>
          <a:lstStyle/>
          <a:p>
            <a:pPr defTabSz="1219170"/>
            <a:r>
              <a:rPr lang="lt-LT" sz="1600" b="1" dirty="0">
                <a:solidFill>
                  <a:srgbClr val="262626">
                    <a:lumMod val="75000"/>
                    <a:lumOff val="25000"/>
                  </a:srgbClr>
                </a:solidFill>
                <a:latin typeface="Calibri"/>
              </a:rPr>
              <a:t>3.7.9 ir 3.7.10 kitos priemonės </a:t>
            </a:r>
            <a:endParaRPr lang="en-US" sz="1600" b="1" dirty="0">
              <a:solidFill>
                <a:srgbClr val="262626">
                  <a:lumMod val="75000"/>
                  <a:lumOff val="25000"/>
                </a:srgbClr>
              </a:solidFill>
              <a:latin typeface="Calibri"/>
            </a:endParaRPr>
          </a:p>
          <a:p>
            <a:pPr defTabSz="1219170"/>
            <a:r>
              <a:rPr lang="lt-LT" sz="1400" dirty="0">
                <a:solidFill>
                  <a:srgbClr val="262626">
                    <a:lumMod val="75000"/>
                    <a:lumOff val="25000"/>
                  </a:srgbClr>
                </a:solidFill>
                <a:latin typeface="Calibri"/>
              </a:rPr>
              <a:t>Taikoma pagal poreikį.</a:t>
            </a:r>
          </a:p>
        </p:txBody>
      </p:sp>
      <p:cxnSp>
        <p:nvCxnSpPr>
          <p:cNvPr id="45" name="Straight Connector 44"/>
          <p:cNvCxnSpPr/>
          <p:nvPr/>
        </p:nvCxnSpPr>
        <p:spPr>
          <a:xfrm>
            <a:off x="8229600" y="4478466"/>
            <a:ext cx="731520" cy="2117"/>
          </a:xfrm>
          <a:prstGeom prst="line">
            <a:avLst/>
          </a:prstGeom>
          <a:ln w="19050" cap="rnd">
            <a:solidFill>
              <a:schemeClr val="tx2">
                <a:lumMod val="25000"/>
                <a:lumOff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9143292" y="2435604"/>
            <a:ext cx="2521819" cy="1969770"/>
          </a:xfrm>
          <a:prstGeom prst="rect">
            <a:avLst/>
          </a:prstGeom>
        </p:spPr>
        <p:txBody>
          <a:bodyPr wrap="square" lIns="0" tIns="0" rIns="0" bIns="0">
            <a:spAutoFit/>
          </a:bodyPr>
          <a:lstStyle/>
          <a:p>
            <a:pPr defTabSz="1219170"/>
            <a:r>
              <a:rPr lang="lt-LT" sz="1600" b="1" dirty="0">
                <a:solidFill>
                  <a:srgbClr val="262626">
                    <a:lumMod val="75000"/>
                    <a:lumOff val="25000"/>
                  </a:srgbClr>
                </a:solidFill>
                <a:latin typeface="Calibri"/>
              </a:rPr>
              <a:t>3.7.7 ir 3.7.8 renginys</a:t>
            </a:r>
            <a:endParaRPr lang="en-US" sz="1600" b="1" dirty="0">
              <a:solidFill>
                <a:srgbClr val="262626">
                  <a:lumMod val="75000"/>
                  <a:lumOff val="25000"/>
                </a:srgbClr>
              </a:solidFill>
              <a:latin typeface="Calibri"/>
            </a:endParaRPr>
          </a:p>
          <a:p>
            <a:pPr defTabSz="1219170"/>
            <a:r>
              <a:rPr lang="lt-LT" sz="1400" dirty="0">
                <a:solidFill>
                  <a:srgbClr val="262626">
                    <a:lumMod val="75000"/>
                    <a:lumOff val="25000"/>
                  </a:srgbClr>
                </a:solidFill>
                <a:latin typeface="Calibri"/>
              </a:rPr>
              <a:t>3.7.7 </a:t>
            </a:r>
            <a:r>
              <a:rPr lang="lt-LT" sz="1400" dirty="0">
                <a:solidFill>
                  <a:srgbClr val="262626">
                    <a:lumMod val="75000"/>
                    <a:lumOff val="25000"/>
                  </a:srgbClr>
                </a:solidFill>
              </a:rPr>
              <a:t>taikoma, kai projektas yra strateginės svarbos.</a:t>
            </a:r>
          </a:p>
          <a:p>
            <a:pPr defTabSz="1219170"/>
            <a:r>
              <a:rPr lang="lt-LT" sz="1400" dirty="0">
                <a:solidFill>
                  <a:srgbClr val="262626">
                    <a:lumMod val="75000"/>
                    <a:lumOff val="25000"/>
                  </a:srgbClr>
                </a:solidFill>
              </a:rPr>
              <a:t>3.7.8 privaloma, kai projektas viršija 10 mln. vertę, (į renginio dalyvavimą įtraukiant Europos Komisijos ir vadovaujančiosios institucijos atstovus)</a:t>
            </a:r>
          </a:p>
          <a:p>
            <a:pPr defTabSz="1219170"/>
            <a:endParaRPr lang="lt-LT" sz="1400" dirty="0">
              <a:solidFill>
                <a:srgbClr val="FF0000"/>
              </a:solidFill>
              <a:latin typeface="Calibri"/>
            </a:endParaRPr>
          </a:p>
        </p:txBody>
      </p:sp>
      <p:cxnSp>
        <p:nvCxnSpPr>
          <p:cNvPr id="47" name="Straight Connector 46"/>
          <p:cNvCxnSpPr/>
          <p:nvPr/>
        </p:nvCxnSpPr>
        <p:spPr>
          <a:xfrm>
            <a:off x="8229600" y="3144195"/>
            <a:ext cx="731520" cy="2117"/>
          </a:xfrm>
          <a:prstGeom prst="line">
            <a:avLst/>
          </a:prstGeom>
          <a:ln w="19050" cap="rnd">
            <a:solidFill>
              <a:schemeClr val="tx2">
                <a:lumMod val="25000"/>
                <a:lumOff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8585200" y="1615107"/>
            <a:ext cx="3277141" cy="769441"/>
          </a:xfrm>
          <a:prstGeom prst="rect">
            <a:avLst/>
          </a:prstGeom>
        </p:spPr>
        <p:txBody>
          <a:bodyPr wrap="square">
            <a:spAutoFit/>
          </a:bodyPr>
          <a:lstStyle/>
          <a:p>
            <a:pPr defTabSz="1219170"/>
            <a:r>
              <a:rPr lang="lt-LT" sz="1600" b="1" dirty="0">
                <a:solidFill>
                  <a:srgbClr val="262626">
                    <a:lumMod val="75000"/>
                    <a:lumOff val="25000"/>
                  </a:srgbClr>
                </a:solidFill>
                <a:latin typeface="Calibri"/>
              </a:rPr>
              <a:t>Tinkamas ženklas</a:t>
            </a:r>
            <a:endParaRPr lang="en-US" sz="1600" b="1" dirty="0">
              <a:solidFill>
                <a:srgbClr val="262626">
                  <a:lumMod val="75000"/>
                  <a:lumOff val="25000"/>
                </a:srgbClr>
              </a:solidFill>
              <a:latin typeface="Calibri"/>
            </a:endParaRPr>
          </a:p>
          <a:p>
            <a:pPr defTabSz="1219170"/>
            <a:r>
              <a:rPr lang="lt-LT" sz="1400" i="1" dirty="0">
                <a:solidFill>
                  <a:srgbClr val="262626">
                    <a:lumMod val="75000"/>
                    <a:lumOff val="25000"/>
                  </a:srgbClr>
                </a:solidFill>
              </a:rPr>
              <a:t>„Finansuoja Europos Sąjunga </a:t>
            </a:r>
            <a:r>
              <a:rPr lang="lt-LT" sz="1400" i="1" dirty="0" err="1">
                <a:solidFill>
                  <a:srgbClr val="262626">
                    <a:lumMod val="75000"/>
                    <a:lumOff val="25000"/>
                  </a:srgbClr>
                </a:solidFill>
              </a:rPr>
              <a:t>NextGenerationEU</a:t>
            </a:r>
            <a:r>
              <a:rPr lang="lt-LT" sz="1400" i="1" dirty="0">
                <a:solidFill>
                  <a:srgbClr val="262626">
                    <a:lumMod val="75000"/>
                    <a:lumOff val="25000"/>
                  </a:srgbClr>
                </a:solidFill>
              </a:rPr>
              <a:t>“</a:t>
            </a:r>
            <a:endParaRPr lang="lt-LT" sz="1400" i="1" dirty="0">
              <a:solidFill>
                <a:srgbClr val="262626">
                  <a:lumMod val="75000"/>
                  <a:lumOff val="25000"/>
                </a:srgbClr>
              </a:solidFill>
              <a:latin typeface="Calibri"/>
            </a:endParaRPr>
          </a:p>
        </p:txBody>
      </p:sp>
      <p:cxnSp>
        <p:nvCxnSpPr>
          <p:cNvPr id="49" name="Straight Connector 48"/>
          <p:cNvCxnSpPr/>
          <p:nvPr/>
        </p:nvCxnSpPr>
        <p:spPr>
          <a:xfrm>
            <a:off x="7518400" y="1906436"/>
            <a:ext cx="975360" cy="2117"/>
          </a:xfrm>
          <a:prstGeom prst="line">
            <a:avLst/>
          </a:prstGeom>
          <a:ln w="19050" cap="rnd">
            <a:solidFill>
              <a:schemeClr val="tx2">
                <a:lumMod val="25000"/>
                <a:lumOff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8585200" y="5271271"/>
            <a:ext cx="3277141" cy="553998"/>
          </a:xfrm>
          <a:prstGeom prst="rect">
            <a:avLst/>
          </a:prstGeom>
        </p:spPr>
        <p:txBody>
          <a:bodyPr wrap="square">
            <a:spAutoFit/>
          </a:bodyPr>
          <a:lstStyle/>
          <a:p>
            <a:pPr defTabSz="1219170"/>
            <a:r>
              <a:rPr lang="lt-LT" sz="1600" b="1" dirty="0">
                <a:solidFill>
                  <a:srgbClr val="262626">
                    <a:lumMod val="75000"/>
                    <a:lumOff val="25000"/>
                  </a:srgbClr>
                </a:solidFill>
                <a:latin typeface="Calibri"/>
              </a:rPr>
              <a:t>Išlaidos</a:t>
            </a:r>
            <a:endParaRPr lang="en-US" sz="1600" b="1" dirty="0">
              <a:solidFill>
                <a:srgbClr val="262626">
                  <a:lumMod val="75000"/>
                  <a:lumOff val="25000"/>
                </a:srgbClr>
              </a:solidFill>
              <a:latin typeface="Calibri"/>
            </a:endParaRPr>
          </a:p>
          <a:p>
            <a:pPr defTabSz="1219170"/>
            <a:r>
              <a:rPr lang="lt-LT" sz="1400" dirty="0">
                <a:solidFill>
                  <a:srgbClr val="262626">
                    <a:lumMod val="75000"/>
                    <a:lumOff val="25000"/>
                  </a:srgbClr>
                </a:solidFill>
                <a:latin typeface="Calibri"/>
              </a:rPr>
              <a:t>Stendui – fiksuotas įkainis.</a:t>
            </a:r>
          </a:p>
        </p:txBody>
      </p:sp>
      <p:cxnSp>
        <p:nvCxnSpPr>
          <p:cNvPr id="51" name="Straight Connector 50"/>
          <p:cNvCxnSpPr/>
          <p:nvPr/>
        </p:nvCxnSpPr>
        <p:spPr>
          <a:xfrm>
            <a:off x="7518400" y="5562600"/>
            <a:ext cx="975360" cy="2117"/>
          </a:xfrm>
          <a:prstGeom prst="line">
            <a:avLst/>
          </a:prstGeom>
          <a:ln w="19050" cap="rnd">
            <a:solidFill>
              <a:schemeClr val="tx2">
                <a:lumMod val="25000"/>
                <a:lumOff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5118978" y="3526283"/>
            <a:ext cx="1985382" cy="665983"/>
          </a:xfrm>
          <a:prstGeom prst="rect">
            <a:avLst/>
          </a:prstGeom>
        </p:spPr>
      </p:pic>
      <p:sp>
        <p:nvSpPr>
          <p:cNvPr id="62" name="Title 61">
            <a:extLst>
              <a:ext uri="{FF2B5EF4-FFF2-40B4-BE49-F238E27FC236}">
                <a16:creationId xmlns:a16="http://schemas.microsoft.com/office/drawing/2014/main" id="{C2738C8D-D443-8CA5-F898-CA4F8D70096A}"/>
              </a:ext>
            </a:extLst>
          </p:cNvPr>
          <p:cNvSpPr txBox="1">
            <a:spLocks/>
          </p:cNvSpPr>
          <p:nvPr/>
        </p:nvSpPr>
        <p:spPr>
          <a:xfrm>
            <a:off x="529132" y="133691"/>
            <a:ext cx="8277225" cy="47136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r>
              <a:rPr lang="lt-LT" sz="2800" b="1" dirty="0">
                <a:solidFill>
                  <a:srgbClr val="262626">
                    <a:lumMod val="50000"/>
                    <a:lumOff val="50000"/>
                  </a:srgbClr>
                </a:solidFill>
              </a:rPr>
              <a:t>PĮP pildymas. III skyrius</a:t>
            </a:r>
            <a:endParaRPr lang="en-US" sz="2800" b="1" dirty="0">
              <a:solidFill>
                <a:srgbClr val="1AA4BE"/>
              </a:solidFill>
              <a:latin typeface="Calibri"/>
              <a:ea typeface="+mn-ea"/>
              <a:cs typeface="+mn-cs"/>
            </a:endParaRPr>
          </a:p>
        </p:txBody>
      </p:sp>
    </p:spTree>
    <p:extLst>
      <p:ext uri="{BB962C8B-B14F-4D97-AF65-F5344CB8AC3E}">
        <p14:creationId xmlns:p14="http://schemas.microsoft.com/office/powerpoint/2010/main" val="394441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right)">
                                      <p:cBhvr>
                                        <p:cTn id="19" dur="500"/>
                                        <p:tgtEl>
                                          <p:spTgt spid="43"/>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right)">
                                      <p:cBhvr>
                                        <p:cTn id="22" dur="10"/>
                                        <p:tgtEl>
                                          <p:spTgt spid="42"/>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par>
                          <p:cTn id="35" fill="hold">
                            <p:stCondLst>
                              <p:cond delay="2500"/>
                            </p:stCondLst>
                            <p:childTnLst>
                              <p:par>
                                <p:cTn id="36" presetID="22" presetClass="entr" presetSubtype="2"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right)">
                                      <p:cBhvr>
                                        <p:cTn id="38" dur="500"/>
                                        <p:tgtEl>
                                          <p:spTgt spid="37"/>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right)">
                                      <p:cBhvr>
                                        <p:cTn id="41" dur="10"/>
                                        <p:tgtEl>
                                          <p:spTgt spid="36"/>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000"/>
                            </p:stCondLst>
                            <p:childTnLst>
                              <p:par>
                                <p:cTn id="55" presetID="22" presetClass="entr" presetSubtype="8"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left)">
                                      <p:cBhvr>
                                        <p:cTn id="57" dur="500"/>
                                        <p:tgtEl>
                                          <p:spTgt spid="49"/>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10"/>
                                        <p:tgtEl>
                                          <p:spTgt spid="48"/>
                                        </p:tgtEl>
                                      </p:cBhvr>
                                    </p:animEffect>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p:cTn id="64" dur="500" fill="hold"/>
                                        <p:tgtEl>
                                          <p:spTgt spid="5"/>
                                        </p:tgtEl>
                                        <p:attrNameLst>
                                          <p:attrName>ppt_w</p:attrName>
                                        </p:attrNameLst>
                                      </p:cBhvr>
                                      <p:tavLst>
                                        <p:tav tm="0">
                                          <p:val>
                                            <p:fltVal val="0"/>
                                          </p:val>
                                        </p:tav>
                                        <p:tav tm="100000">
                                          <p:val>
                                            <p:strVal val="#ppt_w"/>
                                          </p:val>
                                        </p:tav>
                                      </p:tavLst>
                                    </p:anim>
                                    <p:anim calcmode="lin" valueType="num">
                                      <p:cBhvr>
                                        <p:cTn id="65" dur="500" fill="hold"/>
                                        <p:tgtEl>
                                          <p:spTgt spid="5"/>
                                        </p:tgtEl>
                                        <p:attrNameLst>
                                          <p:attrName>ppt_h</p:attrName>
                                        </p:attrNameLst>
                                      </p:cBhvr>
                                      <p:tavLst>
                                        <p:tav tm="0">
                                          <p:val>
                                            <p:fltVal val="0"/>
                                          </p:val>
                                        </p:tav>
                                        <p:tav tm="100000">
                                          <p:val>
                                            <p:strVal val="#ppt_h"/>
                                          </p:val>
                                        </p:tav>
                                      </p:tavLst>
                                    </p:anim>
                                    <p:animEffect transition="in" filter="fade">
                                      <p:cBhvr>
                                        <p:cTn id="66" dur="500"/>
                                        <p:tgtEl>
                                          <p:spTgt spid="5"/>
                                        </p:tgtEl>
                                      </p:cBhvr>
                                    </p:animEffect>
                                  </p:childTnLst>
                                </p:cTn>
                              </p:par>
                            </p:childTnLst>
                          </p:cTn>
                        </p:par>
                        <p:par>
                          <p:cTn id="67" fill="hold">
                            <p:stCondLst>
                              <p:cond delay="5000"/>
                            </p:stCondLst>
                            <p:childTnLst>
                              <p:par>
                                <p:cTn id="68" presetID="5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childTnLst>
                                </p:cTn>
                              </p:par>
                            </p:childTnLst>
                          </p:cTn>
                        </p:par>
                        <p:par>
                          <p:cTn id="73" fill="hold">
                            <p:stCondLst>
                              <p:cond delay="5500"/>
                            </p:stCondLst>
                            <p:childTnLst>
                              <p:par>
                                <p:cTn id="74" presetID="22" presetClass="entr" presetSubtype="8" fill="hold" nodeType="after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wipe(left)">
                                      <p:cBhvr>
                                        <p:cTn id="76" dur="500"/>
                                        <p:tgtEl>
                                          <p:spTgt spid="47"/>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left)">
                                      <p:cBhvr>
                                        <p:cTn id="79" dur="10"/>
                                        <p:tgtEl>
                                          <p:spTgt spid="46"/>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p:cTn id="83" dur="500" fill="hold"/>
                                        <p:tgtEl>
                                          <p:spTgt spid="7"/>
                                        </p:tgtEl>
                                        <p:attrNameLst>
                                          <p:attrName>ppt_w</p:attrName>
                                        </p:attrNameLst>
                                      </p:cBhvr>
                                      <p:tavLst>
                                        <p:tav tm="0">
                                          <p:val>
                                            <p:fltVal val="0"/>
                                          </p:val>
                                        </p:tav>
                                        <p:tav tm="100000">
                                          <p:val>
                                            <p:strVal val="#ppt_w"/>
                                          </p:val>
                                        </p:tav>
                                      </p:tavLst>
                                    </p:anim>
                                    <p:anim calcmode="lin" valueType="num">
                                      <p:cBhvr>
                                        <p:cTn id="84" dur="500" fill="hold"/>
                                        <p:tgtEl>
                                          <p:spTgt spid="7"/>
                                        </p:tgtEl>
                                        <p:attrNameLst>
                                          <p:attrName>ppt_h</p:attrName>
                                        </p:attrNameLst>
                                      </p:cBhvr>
                                      <p:tavLst>
                                        <p:tav tm="0">
                                          <p:val>
                                            <p:fltVal val="0"/>
                                          </p:val>
                                        </p:tav>
                                        <p:tav tm="100000">
                                          <p:val>
                                            <p:strVal val="#ppt_h"/>
                                          </p:val>
                                        </p:tav>
                                      </p:tavLst>
                                    </p:anim>
                                    <p:animEffect transition="in" filter="fade">
                                      <p:cBhvr>
                                        <p:cTn id="85" dur="500"/>
                                        <p:tgtEl>
                                          <p:spTgt spid="7"/>
                                        </p:tgtEl>
                                      </p:cBhvr>
                                    </p:animEffect>
                                  </p:childTnLst>
                                </p:cTn>
                              </p:par>
                            </p:childTnLst>
                          </p:cTn>
                        </p:par>
                        <p:par>
                          <p:cTn id="86" fill="hold">
                            <p:stCondLst>
                              <p:cond delay="6500"/>
                            </p:stCondLst>
                            <p:childTnLst>
                              <p:par>
                                <p:cTn id="87" presetID="53" presetClass="entr" presetSubtype="16" fill="hold"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500" fill="hold"/>
                                        <p:tgtEl>
                                          <p:spTgt spid="31"/>
                                        </p:tgtEl>
                                        <p:attrNameLst>
                                          <p:attrName>ppt_w</p:attrName>
                                        </p:attrNameLst>
                                      </p:cBhvr>
                                      <p:tavLst>
                                        <p:tav tm="0">
                                          <p:val>
                                            <p:fltVal val="0"/>
                                          </p:val>
                                        </p:tav>
                                        <p:tav tm="100000">
                                          <p:val>
                                            <p:strVal val="#ppt_w"/>
                                          </p:val>
                                        </p:tav>
                                      </p:tavLst>
                                    </p:anim>
                                    <p:anim calcmode="lin" valueType="num">
                                      <p:cBhvr>
                                        <p:cTn id="90" dur="500" fill="hold"/>
                                        <p:tgtEl>
                                          <p:spTgt spid="31"/>
                                        </p:tgtEl>
                                        <p:attrNameLst>
                                          <p:attrName>ppt_h</p:attrName>
                                        </p:attrNameLst>
                                      </p:cBhvr>
                                      <p:tavLst>
                                        <p:tav tm="0">
                                          <p:val>
                                            <p:fltVal val="0"/>
                                          </p:val>
                                        </p:tav>
                                        <p:tav tm="100000">
                                          <p:val>
                                            <p:strVal val="#ppt_h"/>
                                          </p:val>
                                        </p:tav>
                                      </p:tavLst>
                                    </p:anim>
                                    <p:animEffect transition="in" filter="fade">
                                      <p:cBhvr>
                                        <p:cTn id="91" dur="500"/>
                                        <p:tgtEl>
                                          <p:spTgt spid="31"/>
                                        </p:tgtEl>
                                      </p:cBhvr>
                                    </p:animEffect>
                                  </p:childTnLst>
                                </p:cTn>
                              </p:par>
                            </p:childTnLst>
                          </p:cTn>
                        </p:par>
                        <p:par>
                          <p:cTn id="92" fill="hold">
                            <p:stCondLst>
                              <p:cond delay="7000"/>
                            </p:stCondLst>
                            <p:childTnLst>
                              <p:par>
                                <p:cTn id="93" presetID="22" presetClass="entr" presetSubtype="8" fill="hold" nodeType="after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left)">
                                      <p:cBhvr>
                                        <p:cTn id="95" dur="500"/>
                                        <p:tgtEl>
                                          <p:spTgt spid="45"/>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wipe(left)">
                                      <p:cBhvr>
                                        <p:cTn id="98" dur="10"/>
                                        <p:tgtEl>
                                          <p:spTgt spid="44"/>
                                        </p:tgtEl>
                                      </p:cBhvr>
                                    </p:animEffect>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9"/>
                                        </p:tgtEl>
                                        <p:attrNameLst>
                                          <p:attrName>style.visibility</p:attrName>
                                        </p:attrNameLst>
                                      </p:cBhvr>
                                      <p:to>
                                        <p:strVal val="visible"/>
                                      </p:to>
                                    </p:set>
                                    <p:anim calcmode="lin" valueType="num">
                                      <p:cBhvr>
                                        <p:cTn id="102" dur="500" fill="hold"/>
                                        <p:tgtEl>
                                          <p:spTgt spid="9"/>
                                        </p:tgtEl>
                                        <p:attrNameLst>
                                          <p:attrName>ppt_w</p:attrName>
                                        </p:attrNameLst>
                                      </p:cBhvr>
                                      <p:tavLst>
                                        <p:tav tm="0">
                                          <p:val>
                                            <p:fltVal val="0"/>
                                          </p:val>
                                        </p:tav>
                                        <p:tav tm="100000">
                                          <p:val>
                                            <p:strVal val="#ppt_w"/>
                                          </p:val>
                                        </p:tav>
                                      </p:tavLst>
                                    </p:anim>
                                    <p:anim calcmode="lin" valueType="num">
                                      <p:cBhvr>
                                        <p:cTn id="103" dur="500" fill="hold"/>
                                        <p:tgtEl>
                                          <p:spTgt spid="9"/>
                                        </p:tgtEl>
                                        <p:attrNameLst>
                                          <p:attrName>ppt_h</p:attrName>
                                        </p:attrNameLst>
                                      </p:cBhvr>
                                      <p:tavLst>
                                        <p:tav tm="0">
                                          <p:val>
                                            <p:fltVal val="0"/>
                                          </p:val>
                                        </p:tav>
                                        <p:tav tm="100000">
                                          <p:val>
                                            <p:strVal val="#ppt_h"/>
                                          </p:val>
                                        </p:tav>
                                      </p:tavLst>
                                    </p:anim>
                                    <p:animEffect transition="in" filter="fade">
                                      <p:cBhvr>
                                        <p:cTn id="104" dur="500"/>
                                        <p:tgtEl>
                                          <p:spTgt spid="9"/>
                                        </p:tgtEl>
                                      </p:cBhvr>
                                    </p:animEffect>
                                  </p:childTnLst>
                                </p:cTn>
                              </p:par>
                            </p:childTnLst>
                          </p:cTn>
                        </p:par>
                        <p:par>
                          <p:cTn id="105" fill="hold">
                            <p:stCondLst>
                              <p:cond delay="8000"/>
                            </p:stCondLst>
                            <p:childTnLst>
                              <p:par>
                                <p:cTn id="106" presetID="53" presetClass="entr" presetSubtype="16" fill="hold" grpId="0" nodeType="afterEffect">
                                  <p:stCondLst>
                                    <p:cond delay="0"/>
                                  </p:stCondLst>
                                  <p:childTnLst>
                                    <p:set>
                                      <p:cBhvr>
                                        <p:cTn id="107" dur="1" fill="hold">
                                          <p:stCondLst>
                                            <p:cond delay="0"/>
                                          </p:stCondLst>
                                        </p:cTn>
                                        <p:tgtEl>
                                          <p:spTgt spid="30"/>
                                        </p:tgtEl>
                                        <p:attrNameLst>
                                          <p:attrName>style.visibility</p:attrName>
                                        </p:attrNameLst>
                                      </p:cBhvr>
                                      <p:to>
                                        <p:strVal val="visible"/>
                                      </p:to>
                                    </p:set>
                                    <p:anim calcmode="lin" valueType="num">
                                      <p:cBhvr>
                                        <p:cTn id="108" dur="500" fill="hold"/>
                                        <p:tgtEl>
                                          <p:spTgt spid="30"/>
                                        </p:tgtEl>
                                        <p:attrNameLst>
                                          <p:attrName>ppt_w</p:attrName>
                                        </p:attrNameLst>
                                      </p:cBhvr>
                                      <p:tavLst>
                                        <p:tav tm="0">
                                          <p:val>
                                            <p:fltVal val="0"/>
                                          </p:val>
                                        </p:tav>
                                        <p:tav tm="100000">
                                          <p:val>
                                            <p:strVal val="#ppt_w"/>
                                          </p:val>
                                        </p:tav>
                                      </p:tavLst>
                                    </p:anim>
                                    <p:anim calcmode="lin" valueType="num">
                                      <p:cBhvr>
                                        <p:cTn id="109" dur="500" fill="hold"/>
                                        <p:tgtEl>
                                          <p:spTgt spid="30"/>
                                        </p:tgtEl>
                                        <p:attrNameLst>
                                          <p:attrName>ppt_h</p:attrName>
                                        </p:attrNameLst>
                                      </p:cBhvr>
                                      <p:tavLst>
                                        <p:tav tm="0">
                                          <p:val>
                                            <p:fltVal val="0"/>
                                          </p:val>
                                        </p:tav>
                                        <p:tav tm="100000">
                                          <p:val>
                                            <p:strVal val="#ppt_h"/>
                                          </p:val>
                                        </p:tav>
                                      </p:tavLst>
                                    </p:anim>
                                    <p:animEffect transition="in" filter="fade">
                                      <p:cBhvr>
                                        <p:cTn id="110" dur="500"/>
                                        <p:tgtEl>
                                          <p:spTgt spid="30"/>
                                        </p:tgtEl>
                                      </p:cBhvr>
                                    </p:animEffect>
                                  </p:childTnLst>
                                </p:cTn>
                              </p:par>
                            </p:childTnLst>
                          </p:cTn>
                        </p:par>
                        <p:par>
                          <p:cTn id="111" fill="hold">
                            <p:stCondLst>
                              <p:cond delay="8500"/>
                            </p:stCondLst>
                            <p:childTnLst>
                              <p:par>
                                <p:cTn id="112" presetID="22" presetClass="entr" presetSubtype="8" fill="hold" nodeType="after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wipe(left)">
                                      <p:cBhvr>
                                        <p:cTn id="114" dur="500"/>
                                        <p:tgtEl>
                                          <p:spTgt spid="51"/>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wipe(left)">
                                      <p:cBhvr>
                                        <p:cTn id="117" dur="10"/>
                                        <p:tgtEl>
                                          <p:spTgt spid="50"/>
                                        </p:tgtEl>
                                      </p:cBhvr>
                                    </p:animEffect>
                                  </p:childTnLst>
                                </p:cTn>
                              </p:par>
                            </p:childTnLst>
                          </p:cTn>
                        </p:par>
                        <p:par>
                          <p:cTn id="118" fill="hold">
                            <p:stCondLst>
                              <p:cond delay="9000"/>
                            </p:stCondLst>
                            <p:childTnLst>
                              <p:par>
                                <p:cTn id="119" presetID="53" presetClass="entr" presetSubtype="16" fill="hold" grpId="0" nodeType="afterEffect">
                                  <p:stCondLst>
                                    <p:cond delay="0"/>
                                  </p:stCondLst>
                                  <p:childTnLst>
                                    <p:set>
                                      <p:cBhvr>
                                        <p:cTn id="120" dur="1" fill="hold">
                                          <p:stCondLst>
                                            <p:cond delay="0"/>
                                          </p:stCondLst>
                                        </p:cTn>
                                        <p:tgtEl>
                                          <p:spTgt spid="10"/>
                                        </p:tgtEl>
                                        <p:attrNameLst>
                                          <p:attrName>style.visibility</p:attrName>
                                        </p:attrNameLst>
                                      </p:cBhvr>
                                      <p:to>
                                        <p:strVal val="visible"/>
                                      </p:to>
                                    </p:set>
                                    <p:anim calcmode="lin" valueType="num">
                                      <p:cBhvr>
                                        <p:cTn id="121" dur="500" fill="hold"/>
                                        <p:tgtEl>
                                          <p:spTgt spid="10"/>
                                        </p:tgtEl>
                                        <p:attrNameLst>
                                          <p:attrName>ppt_w</p:attrName>
                                        </p:attrNameLst>
                                      </p:cBhvr>
                                      <p:tavLst>
                                        <p:tav tm="0">
                                          <p:val>
                                            <p:fltVal val="0"/>
                                          </p:val>
                                        </p:tav>
                                        <p:tav tm="100000">
                                          <p:val>
                                            <p:strVal val="#ppt_w"/>
                                          </p:val>
                                        </p:tav>
                                      </p:tavLst>
                                    </p:anim>
                                    <p:anim calcmode="lin" valueType="num">
                                      <p:cBhvr>
                                        <p:cTn id="122" dur="500" fill="hold"/>
                                        <p:tgtEl>
                                          <p:spTgt spid="10"/>
                                        </p:tgtEl>
                                        <p:attrNameLst>
                                          <p:attrName>ppt_h</p:attrName>
                                        </p:attrNameLst>
                                      </p:cBhvr>
                                      <p:tavLst>
                                        <p:tav tm="0">
                                          <p:val>
                                            <p:fltVal val="0"/>
                                          </p:val>
                                        </p:tav>
                                        <p:tav tm="100000">
                                          <p:val>
                                            <p:strVal val="#ppt_h"/>
                                          </p:val>
                                        </p:tav>
                                      </p:tavLst>
                                    </p:anim>
                                    <p:animEffect transition="in" filter="fade">
                                      <p:cBhvr>
                                        <p:cTn id="123" dur="500"/>
                                        <p:tgtEl>
                                          <p:spTgt spid="10"/>
                                        </p:tgtEl>
                                      </p:cBhvr>
                                    </p:animEffect>
                                  </p:childTnLst>
                                </p:cTn>
                              </p:par>
                            </p:childTnLst>
                          </p:cTn>
                        </p:par>
                        <p:par>
                          <p:cTn id="124" fill="hold">
                            <p:stCondLst>
                              <p:cond delay="9500"/>
                            </p:stCondLst>
                            <p:childTnLst>
                              <p:par>
                                <p:cTn id="125" presetID="53" presetClass="entr" presetSubtype="16" fill="hold" grpId="0" nodeType="afterEffect">
                                  <p:stCondLst>
                                    <p:cond delay="0"/>
                                  </p:stCondLst>
                                  <p:childTnLst>
                                    <p:set>
                                      <p:cBhvr>
                                        <p:cTn id="126" dur="1" fill="hold">
                                          <p:stCondLst>
                                            <p:cond delay="0"/>
                                          </p:stCondLst>
                                        </p:cTn>
                                        <p:tgtEl>
                                          <p:spTgt spid="35"/>
                                        </p:tgtEl>
                                        <p:attrNameLst>
                                          <p:attrName>style.visibility</p:attrName>
                                        </p:attrNameLst>
                                      </p:cBhvr>
                                      <p:to>
                                        <p:strVal val="visible"/>
                                      </p:to>
                                    </p:set>
                                    <p:anim calcmode="lin" valueType="num">
                                      <p:cBhvr>
                                        <p:cTn id="127" dur="500" fill="hold"/>
                                        <p:tgtEl>
                                          <p:spTgt spid="35"/>
                                        </p:tgtEl>
                                        <p:attrNameLst>
                                          <p:attrName>ppt_w</p:attrName>
                                        </p:attrNameLst>
                                      </p:cBhvr>
                                      <p:tavLst>
                                        <p:tav tm="0">
                                          <p:val>
                                            <p:fltVal val="0"/>
                                          </p:val>
                                        </p:tav>
                                        <p:tav tm="100000">
                                          <p:val>
                                            <p:strVal val="#ppt_w"/>
                                          </p:val>
                                        </p:tav>
                                      </p:tavLst>
                                    </p:anim>
                                    <p:anim calcmode="lin" valueType="num">
                                      <p:cBhvr>
                                        <p:cTn id="128" dur="500" fill="hold"/>
                                        <p:tgtEl>
                                          <p:spTgt spid="35"/>
                                        </p:tgtEl>
                                        <p:attrNameLst>
                                          <p:attrName>ppt_h</p:attrName>
                                        </p:attrNameLst>
                                      </p:cBhvr>
                                      <p:tavLst>
                                        <p:tav tm="0">
                                          <p:val>
                                            <p:fltVal val="0"/>
                                          </p:val>
                                        </p:tav>
                                        <p:tav tm="100000">
                                          <p:val>
                                            <p:strVal val="#ppt_h"/>
                                          </p:val>
                                        </p:tav>
                                      </p:tavLst>
                                    </p:anim>
                                    <p:animEffect transition="in" filter="fade">
                                      <p:cBhvr>
                                        <p:cTn id="129" dur="500"/>
                                        <p:tgtEl>
                                          <p:spTgt spid="35"/>
                                        </p:tgtEl>
                                      </p:cBhvr>
                                    </p:animEffect>
                                  </p:childTnLst>
                                </p:cTn>
                              </p:par>
                            </p:childTnLst>
                          </p:cTn>
                        </p:par>
                        <p:par>
                          <p:cTn id="130" fill="hold">
                            <p:stCondLst>
                              <p:cond delay="10000"/>
                            </p:stCondLst>
                            <p:childTnLst>
                              <p:par>
                                <p:cTn id="131" presetID="22" presetClass="entr" presetSubtype="2" fill="hold" nodeType="afterEffect">
                                  <p:stCondLst>
                                    <p:cond delay="0"/>
                                  </p:stCondLst>
                                  <p:childTnLst>
                                    <p:set>
                                      <p:cBhvr>
                                        <p:cTn id="132" dur="1" fill="hold">
                                          <p:stCondLst>
                                            <p:cond delay="0"/>
                                          </p:stCondLst>
                                        </p:cTn>
                                        <p:tgtEl>
                                          <p:spTgt spid="39"/>
                                        </p:tgtEl>
                                        <p:attrNameLst>
                                          <p:attrName>style.visibility</p:attrName>
                                        </p:attrNameLst>
                                      </p:cBhvr>
                                      <p:to>
                                        <p:strVal val="visible"/>
                                      </p:to>
                                    </p:set>
                                    <p:animEffect transition="in" filter="wipe(right)">
                                      <p:cBhvr>
                                        <p:cTn id="133" dur="500"/>
                                        <p:tgtEl>
                                          <p:spTgt spid="39"/>
                                        </p:tgtEl>
                                      </p:cBhvr>
                                    </p:animEffect>
                                  </p:childTnLst>
                                </p:cTn>
                              </p:par>
                              <p:par>
                                <p:cTn id="134" presetID="22" presetClass="entr" presetSubtype="2"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wipe(right)">
                                      <p:cBhvr>
                                        <p:cTn id="136" dur="10"/>
                                        <p:tgtEl>
                                          <p:spTgt spid="38"/>
                                        </p:tgtEl>
                                      </p:cBhvr>
                                    </p:animEffect>
                                  </p:childTnLst>
                                </p:cTn>
                              </p:par>
                            </p:childTnLst>
                          </p:cTn>
                        </p:par>
                        <p:par>
                          <p:cTn id="137" fill="hold">
                            <p:stCondLst>
                              <p:cond delay="10500"/>
                            </p:stCondLst>
                            <p:childTnLst>
                              <p:par>
                                <p:cTn id="138" presetID="53" presetClass="entr" presetSubtype="16" fill="hold" grpId="0" nodeType="afterEffect">
                                  <p:stCondLst>
                                    <p:cond delay="0"/>
                                  </p:stCondLst>
                                  <p:childTnLst>
                                    <p:set>
                                      <p:cBhvr>
                                        <p:cTn id="139" dur="1" fill="hold">
                                          <p:stCondLst>
                                            <p:cond delay="0"/>
                                          </p:stCondLst>
                                        </p:cTn>
                                        <p:tgtEl>
                                          <p:spTgt spid="11"/>
                                        </p:tgtEl>
                                        <p:attrNameLst>
                                          <p:attrName>style.visibility</p:attrName>
                                        </p:attrNameLst>
                                      </p:cBhvr>
                                      <p:to>
                                        <p:strVal val="visible"/>
                                      </p:to>
                                    </p:set>
                                    <p:anim calcmode="lin" valueType="num">
                                      <p:cBhvr>
                                        <p:cTn id="140" dur="500" fill="hold"/>
                                        <p:tgtEl>
                                          <p:spTgt spid="11"/>
                                        </p:tgtEl>
                                        <p:attrNameLst>
                                          <p:attrName>ppt_w</p:attrName>
                                        </p:attrNameLst>
                                      </p:cBhvr>
                                      <p:tavLst>
                                        <p:tav tm="0">
                                          <p:val>
                                            <p:fltVal val="0"/>
                                          </p:val>
                                        </p:tav>
                                        <p:tav tm="100000">
                                          <p:val>
                                            <p:strVal val="#ppt_w"/>
                                          </p:val>
                                        </p:tav>
                                      </p:tavLst>
                                    </p:anim>
                                    <p:anim calcmode="lin" valueType="num">
                                      <p:cBhvr>
                                        <p:cTn id="141" dur="500" fill="hold"/>
                                        <p:tgtEl>
                                          <p:spTgt spid="11"/>
                                        </p:tgtEl>
                                        <p:attrNameLst>
                                          <p:attrName>ppt_h</p:attrName>
                                        </p:attrNameLst>
                                      </p:cBhvr>
                                      <p:tavLst>
                                        <p:tav tm="0">
                                          <p:val>
                                            <p:fltVal val="0"/>
                                          </p:val>
                                        </p:tav>
                                        <p:tav tm="100000">
                                          <p:val>
                                            <p:strVal val="#ppt_h"/>
                                          </p:val>
                                        </p:tav>
                                      </p:tavLst>
                                    </p:anim>
                                    <p:animEffect transition="in" filter="fade">
                                      <p:cBhvr>
                                        <p:cTn id="142" dur="500"/>
                                        <p:tgtEl>
                                          <p:spTgt spid="11"/>
                                        </p:tgtEl>
                                      </p:cBhvr>
                                    </p:animEffect>
                                  </p:childTnLst>
                                </p:cTn>
                              </p:par>
                            </p:childTnLst>
                          </p:cTn>
                        </p:par>
                        <p:par>
                          <p:cTn id="143" fill="hold">
                            <p:stCondLst>
                              <p:cond delay="11000"/>
                            </p:stCondLst>
                            <p:childTnLst>
                              <p:par>
                                <p:cTn id="144" presetID="53" presetClass="entr" presetSubtype="16" fill="hold" grpId="0" nodeType="afterEffect">
                                  <p:stCondLst>
                                    <p:cond delay="0"/>
                                  </p:stCondLst>
                                  <p:childTnLst>
                                    <p:set>
                                      <p:cBhvr>
                                        <p:cTn id="145" dur="1" fill="hold">
                                          <p:stCondLst>
                                            <p:cond delay="0"/>
                                          </p:stCondLst>
                                        </p:cTn>
                                        <p:tgtEl>
                                          <p:spTgt spid="34"/>
                                        </p:tgtEl>
                                        <p:attrNameLst>
                                          <p:attrName>style.visibility</p:attrName>
                                        </p:attrNameLst>
                                      </p:cBhvr>
                                      <p:to>
                                        <p:strVal val="visible"/>
                                      </p:to>
                                    </p:set>
                                    <p:anim calcmode="lin" valueType="num">
                                      <p:cBhvr>
                                        <p:cTn id="146" dur="500" fill="hold"/>
                                        <p:tgtEl>
                                          <p:spTgt spid="34"/>
                                        </p:tgtEl>
                                        <p:attrNameLst>
                                          <p:attrName>ppt_w</p:attrName>
                                        </p:attrNameLst>
                                      </p:cBhvr>
                                      <p:tavLst>
                                        <p:tav tm="0">
                                          <p:val>
                                            <p:fltVal val="0"/>
                                          </p:val>
                                        </p:tav>
                                        <p:tav tm="100000">
                                          <p:val>
                                            <p:strVal val="#ppt_w"/>
                                          </p:val>
                                        </p:tav>
                                      </p:tavLst>
                                    </p:anim>
                                    <p:anim calcmode="lin" valueType="num">
                                      <p:cBhvr>
                                        <p:cTn id="147" dur="500" fill="hold"/>
                                        <p:tgtEl>
                                          <p:spTgt spid="34"/>
                                        </p:tgtEl>
                                        <p:attrNameLst>
                                          <p:attrName>ppt_h</p:attrName>
                                        </p:attrNameLst>
                                      </p:cBhvr>
                                      <p:tavLst>
                                        <p:tav tm="0">
                                          <p:val>
                                            <p:fltVal val="0"/>
                                          </p:val>
                                        </p:tav>
                                        <p:tav tm="100000">
                                          <p:val>
                                            <p:strVal val="#ppt_h"/>
                                          </p:val>
                                        </p:tav>
                                      </p:tavLst>
                                    </p:anim>
                                    <p:animEffect transition="in" filter="fade">
                                      <p:cBhvr>
                                        <p:cTn id="148" dur="500"/>
                                        <p:tgtEl>
                                          <p:spTgt spid="34"/>
                                        </p:tgtEl>
                                      </p:cBhvr>
                                    </p:animEffect>
                                  </p:childTnLst>
                                </p:cTn>
                              </p:par>
                            </p:childTnLst>
                          </p:cTn>
                        </p:par>
                        <p:par>
                          <p:cTn id="149" fill="hold">
                            <p:stCondLst>
                              <p:cond delay="11500"/>
                            </p:stCondLst>
                            <p:childTnLst>
                              <p:par>
                                <p:cTn id="150" presetID="22" presetClass="entr" presetSubtype="2" fill="hold"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right)">
                                      <p:cBhvr>
                                        <p:cTn id="152" dur="500"/>
                                        <p:tgtEl>
                                          <p:spTgt spid="41"/>
                                        </p:tgtEl>
                                      </p:cBhvr>
                                    </p:animEffect>
                                  </p:childTnLst>
                                </p:cTn>
                              </p:par>
                              <p:par>
                                <p:cTn id="153" presetID="22" presetClass="entr" presetSubtype="2" fill="hold" grpId="0" nodeType="with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wipe(right)">
                                      <p:cBhvr>
                                        <p:cTn id="155" dur="1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3" grpId="0" animBg="1"/>
      <p:bldP spid="14" grpId="0" animBg="1"/>
      <p:bldP spid="15" grpId="0" animBg="1"/>
      <p:bldP spid="30" grpId="0" animBg="1"/>
      <p:bldP spid="34" grpId="0" animBg="1"/>
      <p:bldP spid="35" grpId="0" animBg="1"/>
      <p:bldP spid="36" grpId="0"/>
      <p:bldP spid="38" grpId="0"/>
      <p:bldP spid="40" grpId="0"/>
      <p:bldP spid="42" grpId="0"/>
      <p:bldP spid="44" grpId="0"/>
      <p:bldP spid="46"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entagon 10"/>
          <p:cNvSpPr/>
          <p:nvPr/>
        </p:nvSpPr>
        <p:spPr>
          <a:xfrm>
            <a:off x="507999" y="1677173"/>
            <a:ext cx="367489" cy="25886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Rectangle 26"/>
          <p:cNvSpPr/>
          <p:nvPr/>
        </p:nvSpPr>
        <p:spPr>
          <a:xfrm>
            <a:off x="920885" y="1694031"/>
            <a:ext cx="4589295" cy="677108"/>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tx2">
                    <a:lumMod val="75000"/>
                    <a:lumOff val="25000"/>
                  </a:schemeClr>
                </a:solidFill>
              </a:rPr>
              <a:t>3.8.1 ir 3.8.2 </a:t>
            </a:r>
            <a:r>
              <a:rPr lang="lt-LT" sz="1400" dirty="0">
                <a:solidFill>
                  <a:schemeClr val="tx2">
                    <a:lumMod val="75000"/>
                    <a:lumOff val="25000"/>
                  </a:schemeClr>
                </a:solidFill>
              </a:rPr>
              <a:t>– žymimieji langeliai, kuriuos pažymėdamas pareiškėjas patvirtina, kad susipažino su reikalavimais nepažeisti įvardintų principų. </a:t>
            </a:r>
          </a:p>
        </p:txBody>
      </p:sp>
      <p:sp>
        <p:nvSpPr>
          <p:cNvPr id="28" name="Pentagon 27"/>
          <p:cNvSpPr/>
          <p:nvPr/>
        </p:nvSpPr>
        <p:spPr>
          <a:xfrm>
            <a:off x="507999" y="2688116"/>
            <a:ext cx="367489" cy="25886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ectangle 28"/>
          <p:cNvSpPr/>
          <p:nvPr/>
        </p:nvSpPr>
        <p:spPr>
          <a:xfrm>
            <a:off x="920884" y="2688116"/>
            <a:ext cx="4589295" cy="861583"/>
          </a:xfrm>
          <a:prstGeom prst="rect">
            <a:avLst/>
          </a:prstGeom>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b="1" dirty="0">
                <a:solidFill>
                  <a:schemeClr val="tx2">
                    <a:lumMod val="75000"/>
                    <a:lumOff val="25000"/>
                  </a:schemeClr>
                </a:solidFill>
              </a:rPr>
              <a:t>3.8.3 </a:t>
            </a:r>
            <a:r>
              <a:rPr lang="lt-LT" sz="1600" dirty="0">
                <a:solidFill>
                  <a:schemeClr val="tx2">
                    <a:lumMod val="75000"/>
                    <a:lumOff val="25000"/>
                  </a:schemeClr>
                </a:solidFill>
              </a:rPr>
              <a:t>– ž</a:t>
            </a:r>
            <a:r>
              <a:rPr lang="lt-LT" sz="1333" dirty="0">
                <a:solidFill>
                  <a:schemeClr val="tx2">
                    <a:lumMod val="75000"/>
                    <a:lumOff val="25000"/>
                  </a:schemeClr>
                </a:solidFill>
              </a:rPr>
              <a:t>ymimas tik tada, jei projektu tiesiogiai prisidedama prie HP ar Chartijos reikalavimų įgyvendinimo. Tokiu atveju tiesioginio prisidėjimo pagrindimas su konkrečiais veiksmais aprašomas 3.8.3 lentelės dalyje</a:t>
            </a:r>
          </a:p>
        </p:txBody>
      </p:sp>
      <p:sp>
        <p:nvSpPr>
          <p:cNvPr id="9" name="Title 61">
            <a:extLst>
              <a:ext uri="{FF2B5EF4-FFF2-40B4-BE49-F238E27FC236}">
                <a16:creationId xmlns:a16="http://schemas.microsoft.com/office/drawing/2014/main" id="{C2738C8D-D443-8CA5-F898-CA4F8D70096A}"/>
              </a:ext>
            </a:extLst>
          </p:cNvPr>
          <p:cNvSpPr txBox="1">
            <a:spLocks/>
          </p:cNvSpPr>
          <p:nvPr/>
        </p:nvSpPr>
        <p:spPr>
          <a:xfrm>
            <a:off x="529132" y="133691"/>
            <a:ext cx="8277225" cy="47136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r>
              <a:rPr lang="lt-LT" sz="2800" b="1" dirty="0">
                <a:solidFill>
                  <a:srgbClr val="262626">
                    <a:lumMod val="50000"/>
                    <a:lumOff val="50000"/>
                  </a:srgbClr>
                </a:solidFill>
              </a:rPr>
              <a:t>PĮP pildymas. III skyrius</a:t>
            </a:r>
            <a:endParaRPr lang="en-US" sz="2800" b="1" dirty="0">
              <a:solidFill>
                <a:srgbClr val="1AA4BE"/>
              </a:solidFill>
              <a:latin typeface="Calibri"/>
              <a:ea typeface="+mn-ea"/>
              <a:cs typeface="+mn-cs"/>
            </a:endParaRPr>
          </a:p>
        </p:txBody>
      </p:sp>
      <p:sp>
        <p:nvSpPr>
          <p:cNvPr id="10" name="Text Placeholder 1"/>
          <p:cNvSpPr>
            <a:spLocks noGrp="1"/>
          </p:cNvSpPr>
          <p:nvPr>
            <p:ph type="body" sz="half" idx="2"/>
          </p:nvPr>
        </p:nvSpPr>
        <p:spPr>
          <a:xfrm>
            <a:off x="570901" y="663210"/>
            <a:ext cx="11157819" cy="231007"/>
          </a:xfrm>
        </p:spPr>
        <p:txBody>
          <a:bodyPr/>
          <a:lstStyle/>
          <a:p>
            <a:r>
              <a:rPr lang="lt-LT" sz="1800" dirty="0"/>
              <a:t>3.8 Horizontalieji principai</a:t>
            </a:r>
            <a:endParaRPr lang="en-US" sz="1800" dirty="0"/>
          </a:p>
        </p:txBody>
      </p:sp>
      <p:sp>
        <p:nvSpPr>
          <p:cNvPr id="8" name="Picture Placeholder 7">
            <a:extLst>
              <a:ext uri="{FF2B5EF4-FFF2-40B4-BE49-F238E27FC236}">
                <a16:creationId xmlns:a16="http://schemas.microsoft.com/office/drawing/2014/main" id="{3A289A62-E6BB-B0AD-0090-207F9B8C6CC4}"/>
              </a:ext>
            </a:extLst>
          </p:cNvPr>
          <p:cNvSpPr>
            <a:spLocks noGrp="1"/>
          </p:cNvSpPr>
          <p:nvPr>
            <p:ph type="pic" sz="quarter" idx="10"/>
          </p:nvPr>
        </p:nvSpPr>
        <p:spPr/>
      </p:sp>
      <p:pic>
        <p:nvPicPr>
          <p:cNvPr id="13" name="Picture 12">
            <a:extLst>
              <a:ext uri="{FF2B5EF4-FFF2-40B4-BE49-F238E27FC236}">
                <a16:creationId xmlns:a16="http://schemas.microsoft.com/office/drawing/2014/main" id="{A9D62F93-15A8-11D3-00D7-FC1C581FD4B3}"/>
              </a:ext>
            </a:extLst>
          </p:cNvPr>
          <p:cNvPicPr>
            <a:picLocks noChangeAspect="1"/>
          </p:cNvPicPr>
          <p:nvPr/>
        </p:nvPicPr>
        <p:blipFill>
          <a:blip r:embed="rId3"/>
          <a:stretch>
            <a:fillRect/>
          </a:stretch>
        </p:blipFill>
        <p:spPr>
          <a:xfrm>
            <a:off x="6008029" y="1694031"/>
            <a:ext cx="5427697" cy="3088830"/>
          </a:xfrm>
          <a:prstGeom prst="rect">
            <a:avLst/>
          </a:prstGeom>
        </p:spPr>
      </p:pic>
    </p:spTree>
    <p:extLst>
      <p:ext uri="{BB962C8B-B14F-4D97-AF65-F5344CB8AC3E}">
        <p14:creationId xmlns:p14="http://schemas.microsoft.com/office/powerpoint/2010/main" val="2633239284"/>
      </p:ext>
    </p:extLst>
  </p:cSld>
  <p:clrMapOvr>
    <a:masterClrMapping/>
  </p:clrMapOvr>
  <mc:AlternateContent xmlns:mc="http://schemas.openxmlformats.org/markup-compatibility/2006" xmlns:p14="http://schemas.microsoft.com/office/powerpoint/2010/main">
    <mc:Choice Requires="p14">
      <p:transition p14:dur="0" advTm="6000"/>
    </mc:Choice>
    <mc:Fallback xmlns="">
      <p:transition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p:bldP spid="28" grpId="0" animBg="1"/>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half" idx="17"/>
          </p:nvPr>
        </p:nvSpPr>
        <p:spPr>
          <a:xfrm>
            <a:off x="6096000" y="1657705"/>
            <a:ext cx="5030957" cy="1319982"/>
          </a:xfrm>
        </p:spPr>
        <p:txBody>
          <a:bodyPr/>
          <a:lstStyle/>
          <a:p>
            <a:r>
              <a:rPr lang="lt-LT" sz="1467" b="0" dirty="0"/>
              <a:t>1 stulpelyje nurodomas likęs laikotarpis po investicijų.</a:t>
            </a:r>
          </a:p>
          <a:p>
            <a:r>
              <a:rPr lang="lt-LT" sz="1467" b="0" dirty="0"/>
              <a:t>Šią informaciją galima rasti </a:t>
            </a:r>
            <a:r>
              <a:rPr lang="lt-LT" sz="1467" b="0" dirty="0" smtClean="0"/>
              <a:t>projekto finansavimo sąlygų apraše</a:t>
            </a:r>
            <a:endParaRPr lang="lt-LT" sz="1467" b="0" dirty="0"/>
          </a:p>
        </p:txBody>
      </p:sp>
      <p:sp>
        <p:nvSpPr>
          <p:cNvPr id="14" name="Text Placeholder 13"/>
          <p:cNvSpPr>
            <a:spLocks noGrp="1"/>
          </p:cNvSpPr>
          <p:nvPr>
            <p:ph type="body" sz="half" idx="19"/>
          </p:nvPr>
        </p:nvSpPr>
        <p:spPr>
          <a:xfrm>
            <a:off x="6096000" y="3266848"/>
            <a:ext cx="5016911" cy="1171801"/>
          </a:xfrm>
        </p:spPr>
        <p:txBody>
          <a:bodyPr/>
          <a:lstStyle/>
          <a:p>
            <a:r>
              <a:rPr lang="lt-LT" sz="1467" b="0" dirty="0"/>
              <a:t>2 stulpelyje nurodomos išlaidos realiomis </a:t>
            </a:r>
            <a:r>
              <a:rPr lang="lt-LT" sz="1467" b="0" dirty="0" smtClean="0"/>
              <a:t>vertėmis. Apskaičiuojama </a:t>
            </a:r>
            <a:r>
              <a:rPr lang="lt-LT" sz="1467" b="0" dirty="0"/>
              <a:t>taip: išlaidų, įskaitant reinvesticijas, bendra suma dalinama iš likusio laikotarpio po investicijų.</a:t>
            </a:r>
          </a:p>
        </p:txBody>
      </p:sp>
      <p:sp>
        <p:nvSpPr>
          <p:cNvPr id="17" name="Text Placeholder 16"/>
          <p:cNvSpPr>
            <a:spLocks noGrp="1"/>
          </p:cNvSpPr>
          <p:nvPr>
            <p:ph type="body" sz="half" idx="22"/>
          </p:nvPr>
        </p:nvSpPr>
        <p:spPr>
          <a:xfrm>
            <a:off x="6013783" y="4820653"/>
            <a:ext cx="5348484" cy="525910"/>
          </a:xfrm>
        </p:spPr>
        <p:txBody>
          <a:bodyPr/>
          <a:lstStyle/>
          <a:p>
            <a:r>
              <a:rPr lang="lt-LT" sz="1400" dirty="0"/>
              <a:t>3-5 stulpeliuose nurodoma finansavimo šaltinio dalis tenkanti vidutinei metinei lėšų sumai finansuoti. </a:t>
            </a:r>
            <a:endParaRPr lang="en-US" sz="1400" dirty="0"/>
          </a:p>
        </p:txBody>
      </p:sp>
      <p:pic>
        <p:nvPicPr>
          <p:cNvPr id="30" name="Picture Placeholder 29">
            <a:extLst>
              <a:ext uri="{FF2B5EF4-FFF2-40B4-BE49-F238E27FC236}">
                <a16:creationId xmlns:a16="http://schemas.microsoft.com/office/drawing/2014/main" id="{D8316228-FBCE-8A17-0667-2F1D2A74A969}"/>
              </a:ext>
            </a:extLst>
          </p:cNvPr>
          <p:cNvPicPr>
            <a:picLocks noGrp="1" noChangeAspect="1"/>
          </p:cNvPicPr>
          <p:nvPr>
            <p:ph type="pic" sz="quarter" idx="10"/>
          </p:nvPr>
        </p:nvPicPr>
        <p:blipFill rotWithShape="1">
          <a:blip r:embed="rId3"/>
          <a:srcRect l="-7" t="-197" r="518" b="-4770"/>
          <a:stretch/>
        </p:blipFill>
        <p:spPr>
          <a:xfrm>
            <a:off x="206653" y="1567874"/>
            <a:ext cx="5455917" cy="2994601"/>
          </a:xfrm>
        </p:spPr>
      </p:pic>
      <p:sp>
        <p:nvSpPr>
          <p:cNvPr id="10" name="Title 61">
            <a:extLst>
              <a:ext uri="{FF2B5EF4-FFF2-40B4-BE49-F238E27FC236}">
                <a16:creationId xmlns:a16="http://schemas.microsoft.com/office/drawing/2014/main" id="{C2738C8D-D443-8CA5-F898-CA4F8D70096A}"/>
              </a:ext>
            </a:extLst>
          </p:cNvPr>
          <p:cNvSpPr txBox="1">
            <a:spLocks/>
          </p:cNvSpPr>
          <p:nvPr/>
        </p:nvSpPr>
        <p:spPr>
          <a:xfrm>
            <a:off x="529132" y="133691"/>
            <a:ext cx="8277225" cy="47136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r>
              <a:rPr lang="lt-LT" sz="2800" b="1" dirty="0">
                <a:solidFill>
                  <a:srgbClr val="262626">
                    <a:lumMod val="50000"/>
                    <a:lumOff val="50000"/>
                  </a:srgbClr>
                </a:solidFill>
              </a:rPr>
              <a:t>PĮP pildymas. IV skyrius</a:t>
            </a:r>
            <a:endParaRPr lang="en-US" sz="2800" b="1" dirty="0">
              <a:solidFill>
                <a:srgbClr val="1AA4BE"/>
              </a:solidFill>
              <a:latin typeface="Calibri"/>
              <a:ea typeface="+mn-ea"/>
              <a:cs typeface="+mn-cs"/>
            </a:endParaRPr>
          </a:p>
        </p:txBody>
      </p:sp>
      <p:sp>
        <p:nvSpPr>
          <p:cNvPr id="11" name="Text Placeholder 1"/>
          <p:cNvSpPr>
            <a:spLocks noGrp="1"/>
          </p:cNvSpPr>
          <p:nvPr>
            <p:ph type="body" sz="half" idx="2"/>
          </p:nvPr>
        </p:nvSpPr>
        <p:spPr>
          <a:xfrm>
            <a:off x="570901" y="663210"/>
            <a:ext cx="11157819" cy="231007"/>
          </a:xfrm>
        </p:spPr>
        <p:txBody>
          <a:bodyPr/>
          <a:lstStyle/>
          <a:p>
            <a:pPr algn="l"/>
            <a:r>
              <a:rPr lang="lt-LT" sz="1800" b="0" dirty="0">
                <a:latin typeface="+mj-lt"/>
                <a:ea typeface="Roboto" panose="02000000000000000000" pitchFamily="2" charset="0"/>
              </a:rPr>
              <a:t>Projekto rezultatų tęstinumo planas</a:t>
            </a:r>
            <a:endParaRPr lang="en-US" sz="1800" b="0" dirty="0">
              <a:latin typeface="+mj-lt"/>
              <a:ea typeface="Roboto" panose="02000000000000000000" pitchFamily="2" charset="0"/>
            </a:endParaRPr>
          </a:p>
        </p:txBody>
      </p:sp>
      <p:grpSp>
        <p:nvGrpSpPr>
          <p:cNvPr id="9" name="Group 8"/>
          <p:cNvGrpSpPr/>
          <p:nvPr/>
        </p:nvGrpSpPr>
        <p:grpSpPr>
          <a:xfrm flipH="1">
            <a:off x="206642" y="4747214"/>
            <a:ext cx="5348482" cy="1569660"/>
            <a:chOff x="8978901" y="338691"/>
            <a:chExt cx="1564223" cy="3972145"/>
          </a:xfrm>
        </p:grpSpPr>
        <p:sp>
          <p:nvSpPr>
            <p:cNvPr id="13" name="Line Callout 2 12"/>
            <p:cNvSpPr/>
            <p:nvPr/>
          </p:nvSpPr>
          <p:spPr>
            <a:xfrm>
              <a:off x="8978901" y="355623"/>
              <a:ext cx="1564223" cy="3904112"/>
            </a:xfrm>
            <a:prstGeom prst="borderCallout2">
              <a:avLst>
                <a:gd name="adj1" fmla="val -6132"/>
                <a:gd name="adj2" fmla="val 570"/>
                <a:gd name="adj3" fmla="val -22596"/>
                <a:gd name="adj4" fmla="val 606"/>
                <a:gd name="adj5" fmla="val -89711"/>
                <a:gd name="adj6" fmla="val 16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
          <p:nvSpPr>
            <p:cNvPr id="15" name="TextBox 14"/>
            <p:cNvSpPr txBox="1"/>
            <p:nvPr/>
          </p:nvSpPr>
          <p:spPr>
            <a:xfrm>
              <a:off x="8978901" y="338691"/>
              <a:ext cx="1564222" cy="3972145"/>
            </a:xfrm>
            <a:prstGeom prst="rect">
              <a:avLst/>
            </a:prstGeom>
            <a:noFill/>
          </p:spPr>
          <p:txBody>
            <a:bodyPr wrap="square" rtlCol="0">
              <a:spAutoFit/>
            </a:bodyPr>
            <a:lstStyle/>
            <a:p>
              <a:r>
                <a:rPr lang="lt-LT" sz="1200" dirty="0">
                  <a:solidFill>
                    <a:srgbClr val="0070C0"/>
                  </a:solidFill>
                </a:rPr>
                <a:t>Aprašyti fizinį ir veiklų tęstinumą. </a:t>
              </a:r>
            </a:p>
            <a:p>
              <a:r>
                <a:rPr lang="lt-LT" sz="1200" b="1" dirty="0">
                  <a:solidFill>
                    <a:srgbClr val="0070C0"/>
                  </a:solidFill>
                </a:rPr>
                <a:t>Fizinis tęstinumas </a:t>
              </a:r>
              <a:r>
                <a:rPr lang="lt-LT" sz="1200" dirty="0">
                  <a:solidFill>
                    <a:srgbClr val="0070C0"/>
                  </a:solidFill>
                </a:rPr>
                <a:t>-  kas ir kaip apmokės sistemos eksploatavimo išlaidas, kas bus atsakingas už sukurtos </a:t>
              </a:r>
              <a:r>
                <a:rPr lang="lt-LT" sz="1200" dirty="0" smtClean="0">
                  <a:solidFill>
                    <a:srgbClr val="0070C0"/>
                  </a:solidFill>
                </a:rPr>
                <a:t>sprendimo tinkamą eksploatavimą ir sklaidą.</a:t>
              </a:r>
              <a:endParaRPr lang="lt-LT" sz="1200" dirty="0">
                <a:solidFill>
                  <a:srgbClr val="0070C0"/>
                </a:solidFill>
              </a:endParaRPr>
            </a:p>
            <a:p>
              <a:r>
                <a:rPr lang="lt-LT" sz="1200" b="1" dirty="0">
                  <a:solidFill>
                    <a:srgbClr val="0070C0"/>
                  </a:solidFill>
                </a:rPr>
                <a:t>Veiklos rezultatų tęstinumas </a:t>
              </a:r>
              <a:r>
                <a:rPr lang="lt-LT" sz="1200" dirty="0">
                  <a:solidFill>
                    <a:srgbClr val="0070C0"/>
                  </a:solidFill>
                </a:rPr>
                <a:t>- koks projekto valdymo personalas ir kaip užtikrins projekto veiklų tęstinumą po projekto finansavimo pabaigos, kokioms paslaugoms teikti bus naudojama įgyvendinant projektą sukurta sistema, įsigyta įranga ir kt. </a:t>
              </a:r>
            </a:p>
            <a:p>
              <a:r>
                <a:rPr lang="lt-LT" sz="1200" b="1" dirty="0">
                  <a:solidFill>
                    <a:srgbClr val="0070C0"/>
                  </a:solidFill>
                </a:rPr>
                <a:t>Finansavimas </a:t>
              </a:r>
              <a:r>
                <a:rPr lang="lt-LT" sz="1200" b="1" dirty="0" smtClean="0">
                  <a:solidFill>
                    <a:srgbClr val="0070C0"/>
                  </a:solidFill>
                </a:rPr>
                <a:t>– </a:t>
              </a:r>
              <a:r>
                <a:rPr lang="lt-LT" sz="1200" dirty="0" smtClean="0">
                  <a:solidFill>
                    <a:srgbClr val="0070C0"/>
                  </a:solidFill>
                </a:rPr>
                <a:t>nurodyti </a:t>
              </a:r>
              <a:r>
                <a:rPr lang="lt-LT" sz="1200" dirty="0">
                  <a:solidFill>
                    <a:srgbClr val="0070C0"/>
                  </a:solidFill>
                </a:rPr>
                <a:t>prie „pareiškėjo </a:t>
              </a:r>
              <a:r>
                <a:rPr lang="lt-LT" sz="1200" dirty="0" smtClean="0">
                  <a:solidFill>
                    <a:srgbClr val="0070C0"/>
                  </a:solidFill>
                </a:rPr>
                <a:t>lėšos“.</a:t>
              </a:r>
              <a:endParaRPr lang="lt-LT" sz="1200" dirty="0">
                <a:solidFill>
                  <a:srgbClr val="0070C0"/>
                </a:solidFill>
              </a:endParaRPr>
            </a:p>
            <a:p>
              <a:endParaRPr lang="lt-LT" sz="1200" dirty="0">
                <a:solidFill>
                  <a:srgbClr val="0070C0"/>
                </a:solidFill>
              </a:endParaRPr>
            </a:p>
          </p:txBody>
        </p:sp>
      </p:grpSp>
    </p:spTree>
    <p:extLst>
      <p:ext uri="{BB962C8B-B14F-4D97-AF65-F5344CB8AC3E}">
        <p14:creationId xmlns:p14="http://schemas.microsoft.com/office/powerpoint/2010/main" val="1192996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3" name="Straight Connector 202"/>
          <p:cNvCxnSpPr>
            <a:cxnSpLocks/>
          </p:cNvCxnSpPr>
          <p:nvPr/>
        </p:nvCxnSpPr>
        <p:spPr>
          <a:xfrm flipV="1">
            <a:off x="4575458" y="2464252"/>
            <a:ext cx="1031494" cy="11767"/>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4" name="Rectangle 193"/>
          <p:cNvSpPr/>
          <p:nvPr/>
        </p:nvSpPr>
        <p:spPr>
          <a:xfrm>
            <a:off x="1190625" y="2002274"/>
            <a:ext cx="3384833" cy="492443"/>
          </a:xfrm>
          <a:prstGeom prst="rect">
            <a:avLst/>
          </a:prstGeom>
        </p:spPr>
        <p:txBody>
          <a:bodyPr wrap="square" lIns="0" tIns="0" rIns="0" bIns="0">
            <a:spAutoFit/>
          </a:bodyPr>
          <a:lstStyle/>
          <a:p>
            <a:pPr algn="r"/>
            <a:r>
              <a:rPr lang="lt-LT" sz="1600" dirty="0">
                <a:solidFill>
                  <a:schemeClr val="tx1">
                    <a:lumMod val="75000"/>
                    <a:lumOff val="25000"/>
                  </a:schemeClr>
                </a:solidFill>
              </a:rPr>
              <a:t>Su PĮP turi būti pateikti visi Kvietimo teikti PĮP 2.17.2 punkte nurodyti priedai</a:t>
            </a:r>
          </a:p>
        </p:txBody>
      </p:sp>
      <p:sp>
        <p:nvSpPr>
          <p:cNvPr id="195" name="Rectangle 194"/>
          <p:cNvSpPr/>
          <p:nvPr/>
        </p:nvSpPr>
        <p:spPr>
          <a:xfrm>
            <a:off x="8853557" y="3195595"/>
            <a:ext cx="2527300" cy="738664"/>
          </a:xfrm>
          <a:prstGeom prst="rect">
            <a:avLst/>
          </a:prstGeom>
        </p:spPr>
        <p:txBody>
          <a:bodyPr wrap="square" lIns="0" tIns="0" rIns="0" bIns="0">
            <a:spAutoFit/>
          </a:bodyPr>
          <a:lstStyle/>
          <a:p>
            <a:r>
              <a:rPr lang="lt-LT" sz="1600" dirty="0">
                <a:solidFill>
                  <a:schemeClr val="tx1">
                    <a:lumMod val="75000"/>
                    <a:lumOff val="25000"/>
                  </a:schemeClr>
                </a:solidFill>
              </a:rPr>
              <a:t>Jei yra poreikis – gali būti pateikiami ir kiti, PFSA nenurodyti priedai</a:t>
            </a:r>
          </a:p>
        </p:txBody>
      </p:sp>
      <p:grpSp>
        <p:nvGrpSpPr>
          <p:cNvPr id="8" name="Group 158"/>
          <p:cNvGrpSpPr/>
          <p:nvPr/>
        </p:nvGrpSpPr>
        <p:grpSpPr>
          <a:xfrm flipH="1">
            <a:off x="3756498" y="3338925"/>
            <a:ext cx="3705367" cy="889483"/>
            <a:chOff x="3333750" y="3273424"/>
            <a:chExt cx="2473325" cy="593726"/>
          </a:xfrm>
        </p:grpSpPr>
        <p:sp>
          <p:nvSpPr>
            <p:cNvPr id="160" name="Freeform 5"/>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6"/>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7"/>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8"/>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Oval 9"/>
            <p:cNvSpPr>
              <a:spLocks noChangeArrowheads="1"/>
            </p:cNvSpPr>
            <p:nvPr/>
          </p:nvSpPr>
          <p:spPr bwMode="auto">
            <a:xfrm>
              <a:off x="4373563" y="3449637"/>
              <a:ext cx="407988" cy="92075"/>
            </a:xfrm>
            <a:prstGeom prst="ellipse">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158"/>
          <p:cNvGrpSpPr/>
          <p:nvPr/>
        </p:nvGrpSpPr>
        <p:grpSpPr>
          <a:xfrm>
            <a:off x="5708616" y="2084943"/>
            <a:ext cx="2732751" cy="656003"/>
            <a:chOff x="3333750" y="3273424"/>
            <a:chExt cx="2473325" cy="593726"/>
          </a:xfrm>
        </p:grpSpPr>
        <p:sp>
          <p:nvSpPr>
            <p:cNvPr id="103" name="Freeform 5"/>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6"/>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7"/>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8"/>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9"/>
            <p:cNvSpPr>
              <a:spLocks noChangeArrowheads="1"/>
            </p:cNvSpPr>
            <p:nvPr/>
          </p:nvSpPr>
          <p:spPr bwMode="auto">
            <a:xfrm>
              <a:off x="4373563" y="3449637"/>
              <a:ext cx="407988" cy="92075"/>
            </a:xfrm>
            <a:prstGeom prst="ellipse">
              <a:avLst/>
            </a:pr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01" name="Straight Connector 200"/>
          <p:cNvCxnSpPr/>
          <p:nvPr/>
        </p:nvCxnSpPr>
        <p:spPr>
          <a:xfrm>
            <a:off x="3385392" y="5527403"/>
            <a:ext cx="1097280" cy="2117"/>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7587927" y="3718397"/>
            <a:ext cx="1097280" cy="2117"/>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5" name="Rectangle 204"/>
          <p:cNvSpPr/>
          <p:nvPr/>
        </p:nvSpPr>
        <p:spPr>
          <a:xfrm>
            <a:off x="508001" y="5028685"/>
            <a:ext cx="2877391" cy="492443"/>
          </a:xfrm>
          <a:prstGeom prst="rect">
            <a:avLst/>
          </a:prstGeom>
        </p:spPr>
        <p:txBody>
          <a:bodyPr wrap="square" lIns="0" tIns="0" rIns="0" bIns="0">
            <a:spAutoFit/>
          </a:bodyPr>
          <a:lstStyle/>
          <a:p>
            <a:pPr algn="r"/>
            <a:r>
              <a:rPr lang="lt-LT" sz="1600" dirty="0">
                <a:solidFill>
                  <a:schemeClr val="tx1">
                    <a:lumMod val="75000"/>
                    <a:lumOff val="25000"/>
                  </a:schemeClr>
                </a:solidFill>
              </a:rPr>
              <a:t>Priedai turi būti aiškiai sunumeruoti ir įvardyti</a:t>
            </a:r>
          </a:p>
        </p:txBody>
      </p:sp>
      <p:grpSp>
        <p:nvGrpSpPr>
          <p:cNvPr id="2" name="Group 130"/>
          <p:cNvGrpSpPr/>
          <p:nvPr/>
        </p:nvGrpSpPr>
        <p:grpSpPr>
          <a:xfrm>
            <a:off x="4278776" y="5028685"/>
            <a:ext cx="4763625" cy="1143516"/>
            <a:chOff x="3333750" y="3273424"/>
            <a:chExt cx="2473325" cy="593726"/>
          </a:xfrm>
        </p:grpSpPr>
        <p:sp>
          <p:nvSpPr>
            <p:cNvPr id="126" name="Freeform 5"/>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8"/>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9"/>
            <p:cNvSpPr>
              <a:spLocks noChangeArrowheads="1"/>
            </p:cNvSpPr>
            <p:nvPr/>
          </p:nvSpPr>
          <p:spPr bwMode="auto">
            <a:xfrm>
              <a:off x="4373563" y="3449637"/>
              <a:ext cx="407988" cy="92075"/>
            </a:xfrm>
            <a:prstGeom prst="ellipse">
              <a:avLst/>
            </a:pr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Title 61">
            <a:extLst>
              <a:ext uri="{FF2B5EF4-FFF2-40B4-BE49-F238E27FC236}">
                <a16:creationId xmlns:a16="http://schemas.microsoft.com/office/drawing/2014/main" id="{C2738C8D-D443-8CA5-F898-CA4F8D70096A}"/>
              </a:ext>
            </a:extLst>
          </p:cNvPr>
          <p:cNvSpPr txBox="1">
            <a:spLocks/>
          </p:cNvSpPr>
          <p:nvPr/>
        </p:nvSpPr>
        <p:spPr>
          <a:xfrm>
            <a:off x="529132" y="133691"/>
            <a:ext cx="8277225" cy="47136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r>
              <a:rPr lang="lt-LT" sz="2800" b="1" dirty="0">
                <a:solidFill>
                  <a:srgbClr val="262626">
                    <a:lumMod val="50000"/>
                    <a:lumOff val="50000"/>
                  </a:srgbClr>
                </a:solidFill>
              </a:rPr>
              <a:t>PĮP pildymas. V skyrius</a:t>
            </a:r>
            <a:endParaRPr lang="en-US" sz="2800" b="1" dirty="0">
              <a:solidFill>
                <a:srgbClr val="1AA4BE"/>
              </a:solidFill>
              <a:latin typeface="Calibri"/>
              <a:ea typeface="+mn-ea"/>
              <a:cs typeface="+mn-cs"/>
            </a:endParaRPr>
          </a:p>
        </p:txBody>
      </p:sp>
      <p:sp>
        <p:nvSpPr>
          <p:cNvPr id="29" name="Text Placeholder 1"/>
          <p:cNvSpPr>
            <a:spLocks noGrp="1"/>
          </p:cNvSpPr>
          <p:nvPr>
            <p:ph type="body" sz="half" idx="2"/>
          </p:nvPr>
        </p:nvSpPr>
        <p:spPr>
          <a:xfrm>
            <a:off x="570901" y="663210"/>
            <a:ext cx="11157819" cy="231007"/>
          </a:xfrm>
        </p:spPr>
        <p:txBody>
          <a:bodyPr/>
          <a:lstStyle/>
          <a:p>
            <a:pPr algn="l"/>
            <a:r>
              <a:rPr lang="lt-LT" sz="1800" b="0" dirty="0">
                <a:latin typeface="+mj-lt"/>
                <a:ea typeface="Roboto" panose="02000000000000000000" pitchFamily="2" charset="0"/>
              </a:rPr>
              <a:t>Priedai</a:t>
            </a:r>
            <a:endParaRPr lang="en-US" sz="1800" b="0" dirty="0">
              <a:latin typeface="+mj-lt"/>
              <a:ea typeface="Roboto" panose="02000000000000000000" pitchFamily="2" charset="0"/>
            </a:endParaRPr>
          </a:p>
        </p:txBody>
      </p:sp>
    </p:spTree>
    <p:extLst>
      <p:ext uri="{BB962C8B-B14F-4D97-AF65-F5344CB8AC3E}">
        <p14:creationId xmlns:p14="http://schemas.microsoft.com/office/powerpoint/2010/main" val="13593701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nodeType="after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201"/>
                                            </p:tgtEl>
                                            <p:attrNameLst>
                                              <p:attrName>style.visibility</p:attrName>
                                            </p:attrNameLst>
                                          </p:cBhvr>
                                          <p:to>
                                            <p:strVal val="visible"/>
                                          </p:to>
                                        </p:set>
                                        <p:animEffect transition="in" filter="wipe(right)">
                                          <p:cBhvr>
                                            <p:cTn id="12" dur="500"/>
                                            <p:tgtEl>
                                              <p:spTgt spid="201"/>
                                            </p:tgtEl>
                                          </p:cBhvr>
                                        </p:animEffect>
                                      </p:childTnLst>
                                    </p:cTn>
                                  </p:par>
                                  <p:par>
                                    <p:cTn id="13" presetID="2" presetClass="entr" presetSubtype="8" accel="40000" fill="hold" grpId="0" nodeType="withEffect" p14:presetBounceEnd="20000">
                                      <p:stCondLst>
                                        <p:cond delay="0"/>
                                      </p:stCondLst>
                                      <p:childTnLst>
                                        <p:set>
                                          <p:cBhvr>
                                            <p:cTn id="14" dur="1" fill="hold">
                                              <p:stCondLst>
                                                <p:cond delay="0"/>
                                              </p:stCondLst>
                                            </p:cTn>
                                            <p:tgtEl>
                                              <p:spTgt spid="205"/>
                                            </p:tgtEl>
                                            <p:attrNameLst>
                                              <p:attrName>style.visibility</p:attrName>
                                            </p:attrNameLst>
                                          </p:cBhvr>
                                          <p:to>
                                            <p:strVal val="visible"/>
                                          </p:to>
                                        </p:set>
                                        <p:anim calcmode="lin" valueType="num" p14:bounceEnd="20000">
                                          <p:cBhvr additive="base">
                                            <p:cTn id="15" dur="500" fill="hold"/>
                                            <p:tgtEl>
                                              <p:spTgt spid="205"/>
                                            </p:tgtEl>
                                            <p:attrNameLst>
                                              <p:attrName>ppt_x</p:attrName>
                                            </p:attrNameLst>
                                          </p:cBhvr>
                                          <p:tavLst>
                                            <p:tav tm="0">
                                              <p:val>
                                                <p:strVal val="0-#ppt_w/2"/>
                                              </p:val>
                                            </p:tav>
                                            <p:tav tm="100000">
                                              <p:val>
                                                <p:strVal val="#ppt_x"/>
                                              </p:val>
                                            </p:tav>
                                          </p:tavLst>
                                        </p:anim>
                                        <p:anim calcmode="lin" valueType="num" p14:bounceEnd="20000">
                                          <p:cBhvr additive="base">
                                            <p:cTn id="16" dur="500" fill="hold"/>
                                            <p:tgtEl>
                                              <p:spTgt spid="20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 accel="40000" fill="hold" nodeType="afterEffect" p14:presetBounceEnd="20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20000">
                                          <p:cBhvr additive="base">
                                            <p:cTn id="20" dur="500" fill="hold"/>
                                            <p:tgtEl>
                                              <p:spTgt spid="8"/>
                                            </p:tgtEl>
                                            <p:attrNameLst>
                                              <p:attrName>ppt_x</p:attrName>
                                            </p:attrNameLst>
                                          </p:cBhvr>
                                          <p:tavLst>
                                            <p:tav tm="0">
                                              <p:val>
                                                <p:strVal val="#ppt_x"/>
                                              </p:val>
                                            </p:tav>
                                            <p:tav tm="100000">
                                              <p:val>
                                                <p:strVal val="#ppt_x"/>
                                              </p:val>
                                            </p:tav>
                                          </p:tavLst>
                                        </p:anim>
                                        <p:anim calcmode="lin" valueType="num" p14:bounceEnd="20000">
                                          <p:cBhvr additive="base">
                                            <p:cTn id="21" dur="500" fill="hold"/>
                                            <p:tgtEl>
                                              <p:spTgt spid="8"/>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8" accel="40000" fill="hold" nodeType="afterEffect" p14:presetBounceEnd="20000">
                                      <p:stCondLst>
                                        <p:cond delay="0"/>
                                      </p:stCondLst>
                                      <p:childTnLst>
                                        <p:set>
                                          <p:cBhvr>
                                            <p:cTn id="24" dur="1" fill="hold">
                                              <p:stCondLst>
                                                <p:cond delay="0"/>
                                              </p:stCondLst>
                                            </p:cTn>
                                            <p:tgtEl>
                                              <p:spTgt spid="202"/>
                                            </p:tgtEl>
                                            <p:attrNameLst>
                                              <p:attrName>style.visibility</p:attrName>
                                            </p:attrNameLst>
                                          </p:cBhvr>
                                          <p:to>
                                            <p:strVal val="visible"/>
                                          </p:to>
                                        </p:set>
                                        <p:anim calcmode="lin" valueType="num" p14:bounceEnd="20000">
                                          <p:cBhvr additive="base">
                                            <p:cTn id="25" dur="500" fill="hold"/>
                                            <p:tgtEl>
                                              <p:spTgt spid="202"/>
                                            </p:tgtEl>
                                            <p:attrNameLst>
                                              <p:attrName>ppt_x</p:attrName>
                                            </p:attrNameLst>
                                          </p:cBhvr>
                                          <p:tavLst>
                                            <p:tav tm="0">
                                              <p:val>
                                                <p:strVal val="0-#ppt_w/2"/>
                                              </p:val>
                                            </p:tav>
                                            <p:tav tm="100000">
                                              <p:val>
                                                <p:strVal val="#ppt_x"/>
                                              </p:val>
                                            </p:tav>
                                          </p:tavLst>
                                        </p:anim>
                                        <p:anim calcmode="lin" valueType="num" p14:bounceEnd="20000">
                                          <p:cBhvr additive="base">
                                            <p:cTn id="26" dur="500" fill="hold"/>
                                            <p:tgtEl>
                                              <p:spTgt spid="202"/>
                                            </p:tgtEl>
                                            <p:attrNameLst>
                                              <p:attrName>ppt_y</p:attrName>
                                            </p:attrNameLst>
                                          </p:cBhvr>
                                          <p:tavLst>
                                            <p:tav tm="0">
                                              <p:val>
                                                <p:strVal val="#ppt_y"/>
                                              </p:val>
                                            </p:tav>
                                            <p:tav tm="100000">
                                              <p:val>
                                                <p:strVal val="#ppt_y"/>
                                              </p:val>
                                            </p:tav>
                                          </p:tavLst>
                                        </p:anim>
                                      </p:childTnLst>
                                    </p:cTn>
                                  </p:par>
                                  <p:par>
                                    <p:cTn id="27" presetID="2" presetClass="entr" presetSubtype="2" accel="40000" fill="hold" grpId="0" nodeType="withEffect" p14:presetBounceEnd="20000">
                                      <p:stCondLst>
                                        <p:cond delay="0"/>
                                      </p:stCondLst>
                                      <p:childTnLst>
                                        <p:set>
                                          <p:cBhvr>
                                            <p:cTn id="28" dur="1" fill="hold">
                                              <p:stCondLst>
                                                <p:cond delay="0"/>
                                              </p:stCondLst>
                                            </p:cTn>
                                            <p:tgtEl>
                                              <p:spTgt spid="195"/>
                                            </p:tgtEl>
                                            <p:attrNameLst>
                                              <p:attrName>style.visibility</p:attrName>
                                            </p:attrNameLst>
                                          </p:cBhvr>
                                          <p:to>
                                            <p:strVal val="visible"/>
                                          </p:to>
                                        </p:set>
                                        <p:anim calcmode="lin" valueType="num" p14:bounceEnd="20000">
                                          <p:cBhvr additive="base">
                                            <p:cTn id="29" dur="500" fill="hold"/>
                                            <p:tgtEl>
                                              <p:spTgt spid="195"/>
                                            </p:tgtEl>
                                            <p:attrNameLst>
                                              <p:attrName>ppt_x</p:attrName>
                                            </p:attrNameLst>
                                          </p:cBhvr>
                                          <p:tavLst>
                                            <p:tav tm="0">
                                              <p:val>
                                                <p:strVal val="1+#ppt_w/2"/>
                                              </p:val>
                                            </p:tav>
                                            <p:tav tm="100000">
                                              <p:val>
                                                <p:strVal val="#ppt_x"/>
                                              </p:val>
                                            </p:tav>
                                          </p:tavLst>
                                        </p:anim>
                                        <p:anim calcmode="lin" valueType="num" p14:bounceEnd="20000">
                                          <p:cBhvr additive="base">
                                            <p:cTn id="30" dur="500" fill="hold"/>
                                            <p:tgtEl>
                                              <p:spTgt spid="195"/>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1" accel="40000" fill="hold" nodeType="afterEffect" p14:presetBounceEnd="20000">
                                      <p:stCondLst>
                                        <p:cond delay="0"/>
                                      </p:stCondLst>
                                      <p:childTnLst>
                                        <p:set>
                                          <p:cBhvr>
                                            <p:cTn id="33" dur="1" fill="hold">
                                              <p:stCondLst>
                                                <p:cond delay="0"/>
                                              </p:stCondLst>
                                            </p:cTn>
                                            <p:tgtEl>
                                              <p:spTgt spid="75"/>
                                            </p:tgtEl>
                                            <p:attrNameLst>
                                              <p:attrName>style.visibility</p:attrName>
                                            </p:attrNameLst>
                                          </p:cBhvr>
                                          <p:to>
                                            <p:strVal val="visible"/>
                                          </p:to>
                                        </p:set>
                                        <p:anim calcmode="lin" valueType="num" p14:bounceEnd="20000">
                                          <p:cBhvr additive="base">
                                            <p:cTn id="34" dur="500" fill="hold"/>
                                            <p:tgtEl>
                                              <p:spTgt spid="75"/>
                                            </p:tgtEl>
                                            <p:attrNameLst>
                                              <p:attrName>ppt_x</p:attrName>
                                            </p:attrNameLst>
                                          </p:cBhvr>
                                          <p:tavLst>
                                            <p:tav tm="0">
                                              <p:val>
                                                <p:strVal val="#ppt_x"/>
                                              </p:val>
                                            </p:tav>
                                            <p:tav tm="100000">
                                              <p:val>
                                                <p:strVal val="#ppt_x"/>
                                              </p:val>
                                            </p:tav>
                                          </p:tavLst>
                                        </p:anim>
                                        <p:anim calcmode="lin" valueType="num" p14:bounceEnd="20000">
                                          <p:cBhvr additive="base">
                                            <p:cTn id="35" dur="500" fill="hold"/>
                                            <p:tgtEl>
                                              <p:spTgt spid="75"/>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22" presetClass="entr" presetSubtype="2" fill="hold" nodeType="afterEffect">
                                      <p:stCondLst>
                                        <p:cond delay="0"/>
                                      </p:stCondLst>
                                      <p:childTnLst>
                                        <p:set>
                                          <p:cBhvr>
                                            <p:cTn id="38" dur="1" fill="hold">
                                              <p:stCondLst>
                                                <p:cond delay="0"/>
                                              </p:stCondLst>
                                            </p:cTn>
                                            <p:tgtEl>
                                              <p:spTgt spid="203"/>
                                            </p:tgtEl>
                                            <p:attrNameLst>
                                              <p:attrName>style.visibility</p:attrName>
                                            </p:attrNameLst>
                                          </p:cBhvr>
                                          <p:to>
                                            <p:strVal val="visible"/>
                                          </p:to>
                                        </p:set>
                                        <p:animEffect transition="in" filter="wipe(right)">
                                          <p:cBhvr>
                                            <p:cTn id="39" dur="500"/>
                                            <p:tgtEl>
                                              <p:spTgt spid="203"/>
                                            </p:tgtEl>
                                          </p:cBhvr>
                                        </p:animEffect>
                                      </p:childTnLst>
                                    </p:cTn>
                                  </p:par>
                                  <p:par>
                                    <p:cTn id="40" presetID="2" presetClass="entr" presetSubtype="8" accel="40000" fill="hold" grpId="0" nodeType="withEffect" p14:presetBounceEnd="20000">
                                      <p:stCondLst>
                                        <p:cond delay="0"/>
                                      </p:stCondLst>
                                      <p:childTnLst>
                                        <p:set>
                                          <p:cBhvr>
                                            <p:cTn id="41" dur="1" fill="hold">
                                              <p:stCondLst>
                                                <p:cond delay="0"/>
                                              </p:stCondLst>
                                            </p:cTn>
                                            <p:tgtEl>
                                              <p:spTgt spid="194"/>
                                            </p:tgtEl>
                                            <p:attrNameLst>
                                              <p:attrName>style.visibility</p:attrName>
                                            </p:attrNameLst>
                                          </p:cBhvr>
                                          <p:to>
                                            <p:strVal val="visible"/>
                                          </p:to>
                                        </p:set>
                                        <p:anim calcmode="lin" valueType="num" p14:bounceEnd="20000">
                                          <p:cBhvr additive="base">
                                            <p:cTn id="42" dur="500" fill="hold"/>
                                            <p:tgtEl>
                                              <p:spTgt spid="194"/>
                                            </p:tgtEl>
                                            <p:attrNameLst>
                                              <p:attrName>ppt_x</p:attrName>
                                            </p:attrNameLst>
                                          </p:cBhvr>
                                          <p:tavLst>
                                            <p:tav tm="0">
                                              <p:val>
                                                <p:strVal val="0-#ppt_w/2"/>
                                              </p:val>
                                            </p:tav>
                                            <p:tav tm="100000">
                                              <p:val>
                                                <p:strVal val="#ppt_x"/>
                                              </p:val>
                                            </p:tav>
                                          </p:tavLst>
                                        </p:anim>
                                        <p:anim calcmode="lin" valueType="num" p14:bounceEnd="20000">
                                          <p:cBhvr additive="base">
                                            <p:cTn id="43" dur="500" fill="hold"/>
                                            <p:tgtEl>
                                              <p:spTgt spid="1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P spid="195" grpId="0"/>
          <p:bldP spid="20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201"/>
                                            </p:tgtEl>
                                            <p:attrNameLst>
                                              <p:attrName>style.visibility</p:attrName>
                                            </p:attrNameLst>
                                          </p:cBhvr>
                                          <p:to>
                                            <p:strVal val="visible"/>
                                          </p:to>
                                        </p:set>
                                        <p:animEffect transition="in" filter="wipe(right)">
                                          <p:cBhvr>
                                            <p:cTn id="12" dur="500"/>
                                            <p:tgtEl>
                                              <p:spTgt spid="201"/>
                                            </p:tgtEl>
                                          </p:cBhvr>
                                        </p:animEffect>
                                      </p:childTnLst>
                                    </p:cTn>
                                  </p:par>
                                  <p:par>
                                    <p:cTn id="13" presetID="2" presetClass="entr" presetSubtype="8" accel="40000" fill="hold" grpId="0" nodeType="withEffect">
                                      <p:stCondLst>
                                        <p:cond delay="0"/>
                                      </p:stCondLst>
                                      <p:childTnLst>
                                        <p:set>
                                          <p:cBhvr>
                                            <p:cTn id="14" dur="1" fill="hold">
                                              <p:stCondLst>
                                                <p:cond delay="0"/>
                                              </p:stCondLst>
                                            </p:cTn>
                                            <p:tgtEl>
                                              <p:spTgt spid="205"/>
                                            </p:tgtEl>
                                            <p:attrNameLst>
                                              <p:attrName>style.visibility</p:attrName>
                                            </p:attrNameLst>
                                          </p:cBhvr>
                                          <p:to>
                                            <p:strVal val="visible"/>
                                          </p:to>
                                        </p:set>
                                        <p:anim calcmode="lin" valueType="num">
                                          <p:cBhvr additive="base">
                                            <p:cTn id="15" dur="500" fill="hold"/>
                                            <p:tgtEl>
                                              <p:spTgt spid="205"/>
                                            </p:tgtEl>
                                            <p:attrNameLst>
                                              <p:attrName>ppt_x</p:attrName>
                                            </p:attrNameLst>
                                          </p:cBhvr>
                                          <p:tavLst>
                                            <p:tav tm="0">
                                              <p:val>
                                                <p:strVal val="0-#ppt_w/2"/>
                                              </p:val>
                                            </p:tav>
                                            <p:tav tm="100000">
                                              <p:val>
                                                <p:strVal val="#ppt_x"/>
                                              </p:val>
                                            </p:tav>
                                          </p:tavLst>
                                        </p:anim>
                                        <p:anim calcmode="lin" valueType="num">
                                          <p:cBhvr additive="base">
                                            <p:cTn id="16" dur="500" fill="hold"/>
                                            <p:tgtEl>
                                              <p:spTgt spid="20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 accel="4000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 presetClass="entr" presetSubtype="8" accel="40000" fill="hold" nodeType="afterEffect">
                                      <p:stCondLst>
                                        <p:cond delay="0"/>
                                      </p:stCondLst>
                                      <p:childTnLst>
                                        <p:set>
                                          <p:cBhvr>
                                            <p:cTn id="24" dur="1" fill="hold">
                                              <p:stCondLst>
                                                <p:cond delay="0"/>
                                              </p:stCondLst>
                                            </p:cTn>
                                            <p:tgtEl>
                                              <p:spTgt spid="202"/>
                                            </p:tgtEl>
                                            <p:attrNameLst>
                                              <p:attrName>style.visibility</p:attrName>
                                            </p:attrNameLst>
                                          </p:cBhvr>
                                          <p:to>
                                            <p:strVal val="visible"/>
                                          </p:to>
                                        </p:set>
                                        <p:anim calcmode="lin" valueType="num">
                                          <p:cBhvr additive="base">
                                            <p:cTn id="25" dur="500" fill="hold"/>
                                            <p:tgtEl>
                                              <p:spTgt spid="202"/>
                                            </p:tgtEl>
                                            <p:attrNameLst>
                                              <p:attrName>ppt_x</p:attrName>
                                            </p:attrNameLst>
                                          </p:cBhvr>
                                          <p:tavLst>
                                            <p:tav tm="0">
                                              <p:val>
                                                <p:strVal val="0-#ppt_w/2"/>
                                              </p:val>
                                            </p:tav>
                                            <p:tav tm="100000">
                                              <p:val>
                                                <p:strVal val="#ppt_x"/>
                                              </p:val>
                                            </p:tav>
                                          </p:tavLst>
                                        </p:anim>
                                        <p:anim calcmode="lin" valueType="num">
                                          <p:cBhvr additive="base">
                                            <p:cTn id="26" dur="500" fill="hold"/>
                                            <p:tgtEl>
                                              <p:spTgt spid="202"/>
                                            </p:tgtEl>
                                            <p:attrNameLst>
                                              <p:attrName>ppt_y</p:attrName>
                                            </p:attrNameLst>
                                          </p:cBhvr>
                                          <p:tavLst>
                                            <p:tav tm="0">
                                              <p:val>
                                                <p:strVal val="#ppt_y"/>
                                              </p:val>
                                            </p:tav>
                                            <p:tav tm="100000">
                                              <p:val>
                                                <p:strVal val="#ppt_y"/>
                                              </p:val>
                                            </p:tav>
                                          </p:tavLst>
                                        </p:anim>
                                      </p:childTnLst>
                                    </p:cTn>
                                  </p:par>
                                  <p:par>
                                    <p:cTn id="27" presetID="2" presetClass="entr" presetSubtype="2" accel="40000" fill="hold" grpId="0" nodeType="withEffect">
                                      <p:stCondLst>
                                        <p:cond delay="0"/>
                                      </p:stCondLst>
                                      <p:childTnLst>
                                        <p:set>
                                          <p:cBhvr>
                                            <p:cTn id="28" dur="1" fill="hold">
                                              <p:stCondLst>
                                                <p:cond delay="0"/>
                                              </p:stCondLst>
                                            </p:cTn>
                                            <p:tgtEl>
                                              <p:spTgt spid="195"/>
                                            </p:tgtEl>
                                            <p:attrNameLst>
                                              <p:attrName>style.visibility</p:attrName>
                                            </p:attrNameLst>
                                          </p:cBhvr>
                                          <p:to>
                                            <p:strVal val="visible"/>
                                          </p:to>
                                        </p:set>
                                        <p:anim calcmode="lin" valueType="num">
                                          <p:cBhvr additive="base">
                                            <p:cTn id="29" dur="500" fill="hold"/>
                                            <p:tgtEl>
                                              <p:spTgt spid="195"/>
                                            </p:tgtEl>
                                            <p:attrNameLst>
                                              <p:attrName>ppt_x</p:attrName>
                                            </p:attrNameLst>
                                          </p:cBhvr>
                                          <p:tavLst>
                                            <p:tav tm="0">
                                              <p:val>
                                                <p:strVal val="1+#ppt_w/2"/>
                                              </p:val>
                                            </p:tav>
                                            <p:tav tm="100000">
                                              <p:val>
                                                <p:strVal val="#ppt_x"/>
                                              </p:val>
                                            </p:tav>
                                          </p:tavLst>
                                        </p:anim>
                                        <p:anim calcmode="lin" valueType="num">
                                          <p:cBhvr additive="base">
                                            <p:cTn id="30" dur="500" fill="hold"/>
                                            <p:tgtEl>
                                              <p:spTgt spid="195"/>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1" accel="40000" fill="hold" nodeType="afterEffect">
                                      <p:stCondLst>
                                        <p:cond delay="0"/>
                                      </p:stCondLst>
                                      <p:childTnLst>
                                        <p:set>
                                          <p:cBhvr>
                                            <p:cTn id="33" dur="1" fill="hold">
                                              <p:stCondLst>
                                                <p:cond delay="0"/>
                                              </p:stCondLst>
                                            </p:cTn>
                                            <p:tgtEl>
                                              <p:spTgt spid="75"/>
                                            </p:tgtEl>
                                            <p:attrNameLst>
                                              <p:attrName>style.visibility</p:attrName>
                                            </p:attrNameLst>
                                          </p:cBhvr>
                                          <p:to>
                                            <p:strVal val="visible"/>
                                          </p:to>
                                        </p:set>
                                        <p:anim calcmode="lin" valueType="num">
                                          <p:cBhvr additive="base">
                                            <p:cTn id="34" dur="500" fill="hold"/>
                                            <p:tgtEl>
                                              <p:spTgt spid="75"/>
                                            </p:tgtEl>
                                            <p:attrNameLst>
                                              <p:attrName>ppt_x</p:attrName>
                                            </p:attrNameLst>
                                          </p:cBhvr>
                                          <p:tavLst>
                                            <p:tav tm="0">
                                              <p:val>
                                                <p:strVal val="#ppt_x"/>
                                              </p:val>
                                            </p:tav>
                                            <p:tav tm="100000">
                                              <p:val>
                                                <p:strVal val="#ppt_x"/>
                                              </p:val>
                                            </p:tav>
                                          </p:tavLst>
                                        </p:anim>
                                        <p:anim calcmode="lin" valueType="num">
                                          <p:cBhvr additive="base">
                                            <p:cTn id="35" dur="500" fill="hold"/>
                                            <p:tgtEl>
                                              <p:spTgt spid="75"/>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22" presetClass="entr" presetSubtype="2" fill="hold" nodeType="afterEffect">
                                      <p:stCondLst>
                                        <p:cond delay="0"/>
                                      </p:stCondLst>
                                      <p:childTnLst>
                                        <p:set>
                                          <p:cBhvr>
                                            <p:cTn id="38" dur="1" fill="hold">
                                              <p:stCondLst>
                                                <p:cond delay="0"/>
                                              </p:stCondLst>
                                            </p:cTn>
                                            <p:tgtEl>
                                              <p:spTgt spid="203"/>
                                            </p:tgtEl>
                                            <p:attrNameLst>
                                              <p:attrName>style.visibility</p:attrName>
                                            </p:attrNameLst>
                                          </p:cBhvr>
                                          <p:to>
                                            <p:strVal val="visible"/>
                                          </p:to>
                                        </p:set>
                                        <p:animEffect transition="in" filter="wipe(right)">
                                          <p:cBhvr>
                                            <p:cTn id="39" dur="500"/>
                                            <p:tgtEl>
                                              <p:spTgt spid="203"/>
                                            </p:tgtEl>
                                          </p:cBhvr>
                                        </p:animEffect>
                                      </p:childTnLst>
                                    </p:cTn>
                                  </p:par>
                                  <p:par>
                                    <p:cTn id="40" presetID="2" presetClass="entr" presetSubtype="8" accel="40000" fill="hold" grpId="0" nodeType="withEffect">
                                      <p:stCondLst>
                                        <p:cond delay="0"/>
                                      </p:stCondLst>
                                      <p:childTnLst>
                                        <p:set>
                                          <p:cBhvr>
                                            <p:cTn id="41" dur="1" fill="hold">
                                              <p:stCondLst>
                                                <p:cond delay="0"/>
                                              </p:stCondLst>
                                            </p:cTn>
                                            <p:tgtEl>
                                              <p:spTgt spid="194"/>
                                            </p:tgtEl>
                                            <p:attrNameLst>
                                              <p:attrName>style.visibility</p:attrName>
                                            </p:attrNameLst>
                                          </p:cBhvr>
                                          <p:to>
                                            <p:strVal val="visible"/>
                                          </p:to>
                                        </p:set>
                                        <p:anim calcmode="lin" valueType="num">
                                          <p:cBhvr additive="base">
                                            <p:cTn id="42" dur="500" fill="hold"/>
                                            <p:tgtEl>
                                              <p:spTgt spid="194"/>
                                            </p:tgtEl>
                                            <p:attrNameLst>
                                              <p:attrName>ppt_x</p:attrName>
                                            </p:attrNameLst>
                                          </p:cBhvr>
                                          <p:tavLst>
                                            <p:tav tm="0">
                                              <p:val>
                                                <p:strVal val="0-#ppt_w/2"/>
                                              </p:val>
                                            </p:tav>
                                            <p:tav tm="100000">
                                              <p:val>
                                                <p:strVal val="#ppt_x"/>
                                              </p:val>
                                            </p:tav>
                                          </p:tavLst>
                                        </p:anim>
                                        <p:anim calcmode="lin" valueType="num">
                                          <p:cBhvr additive="base">
                                            <p:cTn id="43" dur="500" fill="hold"/>
                                            <p:tgtEl>
                                              <p:spTgt spid="1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P spid="195" grpId="0"/>
          <p:bldP spid="20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t-LT" sz="2800" b="1" dirty="0"/>
              <a:t>Nauji dokumentai</a:t>
            </a:r>
          </a:p>
        </p:txBody>
      </p:sp>
      <p:sp>
        <p:nvSpPr>
          <p:cNvPr id="4" name="Freeform 3"/>
          <p:cNvSpPr>
            <a:spLocks/>
          </p:cNvSpPr>
          <p:nvPr/>
        </p:nvSpPr>
        <p:spPr bwMode="auto">
          <a:xfrm flipH="1" flipV="1">
            <a:off x="6153578" y="3892552"/>
            <a:ext cx="5506759" cy="2127249"/>
          </a:xfrm>
          <a:custGeom>
            <a:avLst/>
            <a:gdLst>
              <a:gd name="connsiteX0" fmla="*/ 3211920 w 4130069"/>
              <a:gd name="connsiteY0" fmla="*/ 1595437 h 1595437"/>
              <a:gd name="connsiteX1" fmla="*/ 0 w 4130069"/>
              <a:gd name="connsiteY1" fmla="*/ 1595437 h 1595437"/>
              <a:gd name="connsiteX2" fmla="*/ 0 w 4130069"/>
              <a:gd name="connsiteY2" fmla="*/ 0 h 1595437"/>
              <a:gd name="connsiteX3" fmla="*/ 3136900 w 4130069"/>
              <a:gd name="connsiteY3" fmla="*/ 0 h 1595437"/>
              <a:gd name="connsiteX4" fmla="*/ 4130069 w 4130069"/>
              <a:gd name="connsiteY4" fmla="*/ 1110271 h 1595437"/>
              <a:gd name="connsiteX5" fmla="*/ 3211920 w 4130069"/>
              <a:gd name="connsiteY5" fmla="*/ 1110271 h 15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0069" h="1595437">
                <a:moveTo>
                  <a:pt x="3211920" y="1595437"/>
                </a:moveTo>
                <a:lnTo>
                  <a:pt x="0" y="1595437"/>
                </a:lnTo>
                <a:lnTo>
                  <a:pt x="0" y="0"/>
                </a:lnTo>
                <a:lnTo>
                  <a:pt x="3136900" y="0"/>
                </a:lnTo>
                <a:lnTo>
                  <a:pt x="4130069" y="1110271"/>
                </a:lnTo>
                <a:lnTo>
                  <a:pt x="3211920" y="111027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en-US" sz="2400">
              <a:solidFill>
                <a:srgbClr val="262626"/>
              </a:solidFill>
              <a:latin typeface="Calibri"/>
            </a:endParaRPr>
          </a:p>
        </p:txBody>
      </p:sp>
      <p:sp>
        <p:nvSpPr>
          <p:cNvPr id="5" name="Freeform 4"/>
          <p:cNvSpPr>
            <a:spLocks/>
          </p:cNvSpPr>
          <p:nvPr/>
        </p:nvSpPr>
        <p:spPr bwMode="auto">
          <a:xfrm flipV="1">
            <a:off x="531666" y="3892552"/>
            <a:ext cx="5506759" cy="2127249"/>
          </a:xfrm>
          <a:custGeom>
            <a:avLst/>
            <a:gdLst>
              <a:gd name="connsiteX0" fmla="*/ 0 w 4130069"/>
              <a:gd name="connsiteY0" fmla="*/ 1595437 h 1595437"/>
              <a:gd name="connsiteX1" fmla="*/ 3247417 w 4130069"/>
              <a:gd name="connsiteY1" fmla="*/ 1595437 h 1595437"/>
              <a:gd name="connsiteX2" fmla="*/ 3247417 w 4130069"/>
              <a:gd name="connsiteY2" fmla="*/ 1110271 h 1595437"/>
              <a:gd name="connsiteX3" fmla="*/ 4130069 w 4130069"/>
              <a:gd name="connsiteY3" fmla="*/ 1110271 h 1595437"/>
              <a:gd name="connsiteX4" fmla="*/ 3136900 w 4130069"/>
              <a:gd name="connsiteY4" fmla="*/ 0 h 1595437"/>
              <a:gd name="connsiteX5" fmla="*/ 0 w 4130069"/>
              <a:gd name="connsiteY5" fmla="*/ 0 h 15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30069" h="1595437">
                <a:moveTo>
                  <a:pt x="0" y="1595437"/>
                </a:moveTo>
                <a:lnTo>
                  <a:pt x="3247417" y="1595437"/>
                </a:lnTo>
                <a:lnTo>
                  <a:pt x="3247417" y="1110271"/>
                </a:lnTo>
                <a:lnTo>
                  <a:pt x="4130069" y="1110271"/>
                </a:lnTo>
                <a:lnTo>
                  <a:pt x="313690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en-US" sz="2400">
              <a:solidFill>
                <a:srgbClr val="262626"/>
              </a:solidFill>
              <a:latin typeface="Calibri"/>
            </a:endParaRPr>
          </a:p>
        </p:txBody>
      </p:sp>
      <p:sp>
        <p:nvSpPr>
          <p:cNvPr id="6" name="Freeform 5"/>
          <p:cNvSpPr>
            <a:spLocks/>
          </p:cNvSpPr>
          <p:nvPr/>
        </p:nvSpPr>
        <p:spPr bwMode="auto">
          <a:xfrm flipH="1">
            <a:off x="6139400" y="1544086"/>
            <a:ext cx="5520937" cy="2127249"/>
          </a:xfrm>
          <a:custGeom>
            <a:avLst/>
            <a:gdLst>
              <a:gd name="connsiteX0" fmla="*/ 3136900 w 4140703"/>
              <a:gd name="connsiteY0" fmla="*/ 0 h 1595437"/>
              <a:gd name="connsiteX1" fmla="*/ 0 w 4140703"/>
              <a:gd name="connsiteY1" fmla="*/ 0 h 1595437"/>
              <a:gd name="connsiteX2" fmla="*/ 0 w 4140703"/>
              <a:gd name="connsiteY2" fmla="*/ 1595437 h 1595437"/>
              <a:gd name="connsiteX3" fmla="*/ 3211920 w 4140703"/>
              <a:gd name="connsiteY3" fmla="*/ 1595437 h 1595437"/>
              <a:gd name="connsiteX4" fmla="*/ 3211920 w 4140703"/>
              <a:gd name="connsiteY4" fmla="*/ 1122159 h 1595437"/>
              <a:gd name="connsiteX5" fmla="*/ 4140703 w 4140703"/>
              <a:gd name="connsiteY5" fmla="*/ 1122159 h 15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0703" h="1595437">
                <a:moveTo>
                  <a:pt x="3136900" y="0"/>
                </a:moveTo>
                <a:lnTo>
                  <a:pt x="0" y="0"/>
                </a:lnTo>
                <a:lnTo>
                  <a:pt x="0" y="1595437"/>
                </a:lnTo>
                <a:lnTo>
                  <a:pt x="3211920" y="1595437"/>
                </a:lnTo>
                <a:lnTo>
                  <a:pt x="3211920" y="1122159"/>
                </a:lnTo>
                <a:lnTo>
                  <a:pt x="4140703" y="112215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en-US" sz="2400">
              <a:solidFill>
                <a:srgbClr val="262626"/>
              </a:solidFill>
              <a:latin typeface="Calibri"/>
            </a:endParaRPr>
          </a:p>
        </p:txBody>
      </p:sp>
      <p:sp>
        <p:nvSpPr>
          <p:cNvPr id="7" name="Freeform 6"/>
          <p:cNvSpPr>
            <a:spLocks/>
          </p:cNvSpPr>
          <p:nvPr/>
        </p:nvSpPr>
        <p:spPr bwMode="auto">
          <a:xfrm>
            <a:off x="531666" y="1544086"/>
            <a:ext cx="5520937" cy="2127249"/>
          </a:xfrm>
          <a:custGeom>
            <a:avLst/>
            <a:gdLst>
              <a:gd name="connsiteX0" fmla="*/ 0 w 4140703"/>
              <a:gd name="connsiteY0" fmla="*/ 0 h 1595437"/>
              <a:gd name="connsiteX1" fmla="*/ 3136900 w 4140703"/>
              <a:gd name="connsiteY1" fmla="*/ 0 h 1595437"/>
              <a:gd name="connsiteX2" fmla="*/ 4140703 w 4140703"/>
              <a:gd name="connsiteY2" fmla="*/ 1122159 h 1595437"/>
              <a:gd name="connsiteX3" fmla="*/ 3247417 w 4140703"/>
              <a:gd name="connsiteY3" fmla="*/ 1122159 h 1595437"/>
              <a:gd name="connsiteX4" fmla="*/ 3247417 w 4140703"/>
              <a:gd name="connsiteY4" fmla="*/ 1595437 h 1595437"/>
              <a:gd name="connsiteX5" fmla="*/ 0 w 4140703"/>
              <a:gd name="connsiteY5" fmla="*/ 1595437 h 15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0703" h="1595437">
                <a:moveTo>
                  <a:pt x="0" y="0"/>
                </a:moveTo>
                <a:lnTo>
                  <a:pt x="3136900" y="0"/>
                </a:lnTo>
                <a:lnTo>
                  <a:pt x="4140703" y="1122159"/>
                </a:lnTo>
                <a:lnTo>
                  <a:pt x="3247417" y="1122159"/>
                </a:lnTo>
                <a:lnTo>
                  <a:pt x="3247417" y="1595437"/>
                </a:lnTo>
                <a:lnTo>
                  <a:pt x="0" y="159543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en-US" sz="2400">
              <a:solidFill>
                <a:srgbClr val="262626"/>
              </a:solidFill>
              <a:latin typeface="Calibri"/>
            </a:endParaRPr>
          </a:p>
        </p:txBody>
      </p:sp>
      <p:sp>
        <p:nvSpPr>
          <p:cNvPr id="8" name="Footer Text"/>
          <p:cNvSpPr txBox="1"/>
          <p:nvPr/>
        </p:nvSpPr>
        <p:spPr>
          <a:xfrm>
            <a:off x="773888" y="1829342"/>
            <a:ext cx="3921328" cy="1430776"/>
          </a:xfrm>
          <a:prstGeom prst="rect">
            <a:avLst/>
          </a:prstGeom>
          <a:noFill/>
        </p:spPr>
        <p:txBody>
          <a:bodyPr wrap="square" lIns="0" tIns="0" rIns="0" bIns="0" rtlCol="0">
            <a:spAutoFit/>
          </a:bodyPr>
          <a:lstStyle/>
          <a:p>
            <a:pPr marL="304792" indent="-304792" defTabSz="1219170">
              <a:spcAft>
                <a:spcPts val="333"/>
              </a:spcAft>
            </a:pPr>
            <a:r>
              <a:rPr lang="lt-LT" sz="2133" b="1" dirty="0">
                <a:solidFill>
                  <a:srgbClr val="FFFFFF"/>
                </a:solidFill>
                <a:latin typeface="Calibri"/>
              </a:rPr>
              <a:t>Naujos kartos planas</a:t>
            </a:r>
          </a:p>
          <a:p>
            <a:pPr defTabSz="1219170">
              <a:spcAft>
                <a:spcPts val="333"/>
              </a:spcAft>
            </a:pPr>
            <a:r>
              <a:rPr lang="lt-LT" sz="1333" b="1" dirty="0">
                <a:solidFill>
                  <a:srgbClr val="FFFFFF"/>
                </a:solidFill>
                <a:latin typeface="Calibri"/>
              </a:rPr>
              <a:t>2021-07-28 Tarybos įgyvendinimo sprendimas dėl Lietuvos ekonomikos gaivinimo ir atsparumo plano patvirtinimo </a:t>
            </a:r>
          </a:p>
          <a:p>
            <a:pPr defTabSz="1219170">
              <a:spcAft>
                <a:spcPts val="333"/>
              </a:spcAft>
            </a:pPr>
            <a:r>
              <a:rPr lang="lt-LT" sz="1333" b="1" dirty="0">
                <a:solidFill>
                  <a:srgbClr val="FFFFFF"/>
                </a:solidFill>
                <a:hlinkClick r:id="rId2"/>
              </a:rPr>
              <a:t>https://finmin.lrv.lt/lt/es-ir-kitos-investicijos/naujos-kartos-lietuva</a:t>
            </a:r>
            <a:r>
              <a:rPr lang="lt-LT" sz="1333" b="1" dirty="0">
                <a:solidFill>
                  <a:srgbClr val="FFFFFF"/>
                </a:solidFill>
              </a:rPr>
              <a:t> </a:t>
            </a:r>
            <a:endParaRPr lang="lt-LT" sz="1333" b="1" dirty="0">
              <a:solidFill>
                <a:srgbClr val="FFFFFF"/>
              </a:solidFill>
              <a:latin typeface="Calibri"/>
            </a:endParaRPr>
          </a:p>
        </p:txBody>
      </p:sp>
      <p:sp>
        <p:nvSpPr>
          <p:cNvPr id="9" name="Footer Text"/>
          <p:cNvSpPr txBox="1"/>
          <p:nvPr/>
        </p:nvSpPr>
        <p:spPr>
          <a:xfrm>
            <a:off x="773888" y="3930629"/>
            <a:ext cx="3921328" cy="2128340"/>
          </a:xfrm>
          <a:prstGeom prst="rect">
            <a:avLst/>
          </a:prstGeom>
          <a:noFill/>
        </p:spPr>
        <p:txBody>
          <a:bodyPr wrap="square" lIns="0" tIns="0" rIns="0" bIns="0" rtlCol="0">
            <a:spAutoFit/>
          </a:bodyPr>
          <a:lstStyle/>
          <a:p>
            <a:pPr indent="-304792" defTabSz="1219170">
              <a:spcAft>
                <a:spcPts val="333"/>
              </a:spcAft>
            </a:pPr>
            <a:r>
              <a:rPr lang="pt-BR" sz="2000" b="1" dirty="0">
                <a:solidFill>
                  <a:srgbClr val="FFFFFF"/>
                </a:solidFill>
                <a:latin typeface="Calibri"/>
              </a:rPr>
              <a:t>Projektų administravimo i</a:t>
            </a:r>
            <a:r>
              <a:rPr lang="lt-LT" sz="2000" b="1" dirty="0">
                <a:solidFill>
                  <a:srgbClr val="FFFFFF"/>
                </a:solidFill>
                <a:latin typeface="Calibri"/>
              </a:rPr>
              <a:t>r </a:t>
            </a:r>
            <a:r>
              <a:rPr lang="pt-BR" sz="2000" b="1" dirty="0">
                <a:solidFill>
                  <a:srgbClr val="FFFFFF"/>
                </a:solidFill>
                <a:latin typeface="Calibri"/>
              </a:rPr>
              <a:t>finansavimo taisykl</a:t>
            </a:r>
            <a:r>
              <a:rPr lang="lt-LT" sz="2000" b="1" dirty="0">
                <a:solidFill>
                  <a:srgbClr val="FFFFFF"/>
                </a:solidFill>
                <a:latin typeface="Calibri"/>
              </a:rPr>
              <a:t>ės ir priedai</a:t>
            </a:r>
          </a:p>
          <a:p>
            <a:pPr indent="-304792" defTabSz="1219170">
              <a:spcAft>
                <a:spcPts val="333"/>
              </a:spcAft>
            </a:pPr>
            <a:r>
              <a:rPr lang="lt-LT" sz="1333" b="1" dirty="0">
                <a:solidFill>
                  <a:srgbClr val="FFFFFF"/>
                </a:solidFill>
                <a:latin typeface="Calibri"/>
              </a:rPr>
              <a:t>2022-06-22 Įsakymas „Dėl 2021–2027 metų Europos Sąjungos fondų investicijų programos ir ekonomikos gaivinimo ir atsparumo didinimo plano „Naujos kartos Lietuva“ įgyvendinimo“ Nr. 1K-237</a:t>
            </a:r>
          </a:p>
          <a:p>
            <a:pPr defTabSz="1219170">
              <a:spcAft>
                <a:spcPts val="333"/>
              </a:spcAft>
            </a:pPr>
            <a:r>
              <a:rPr lang="lt-LT" sz="1333" b="1" dirty="0">
                <a:solidFill>
                  <a:srgbClr val="FFFFFF"/>
                </a:solidFill>
                <a:hlinkClick r:id="rId3"/>
              </a:rPr>
              <a:t>https://www.e-tar.lt/portal/lt/legalAct/14e33320f1ed11ec8fa7d02a65c371ad/asr</a:t>
            </a:r>
            <a:r>
              <a:rPr lang="lt-LT" sz="1333" b="1" dirty="0">
                <a:solidFill>
                  <a:srgbClr val="FFFFFF"/>
                </a:solidFill>
                <a:latin typeface="Calibri"/>
              </a:rPr>
              <a:t> </a:t>
            </a:r>
            <a:endParaRPr lang="lt-LT" sz="1333" b="1" dirty="0">
              <a:solidFill>
                <a:srgbClr val="FFFFFF"/>
              </a:solidFill>
            </a:endParaRPr>
          </a:p>
        </p:txBody>
      </p:sp>
      <p:sp>
        <p:nvSpPr>
          <p:cNvPr id="10" name="Footer Text"/>
          <p:cNvSpPr txBox="1"/>
          <p:nvPr/>
        </p:nvSpPr>
        <p:spPr>
          <a:xfrm>
            <a:off x="7620000" y="1829342"/>
            <a:ext cx="3921328" cy="1673022"/>
          </a:xfrm>
          <a:prstGeom prst="rect">
            <a:avLst/>
          </a:prstGeom>
          <a:noFill/>
        </p:spPr>
        <p:txBody>
          <a:bodyPr wrap="square" lIns="0" tIns="0" rIns="0" bIns="0" rtlCol="0">
            <a:spAutoFit/>
          </a:bodyPr>
          <a:lstStyle/>
          <a:p>
            <a:pPr marL="304792" lvl="0" indent="-304792" defTabSz="1219170">
              <a:spcAft>
                <a:spcPts val="333"/>
              </a:spcAft>
            </a:pPr>
            <a:r>
              <a:rPr lang="lt-LT" sz="2133" b="1" dirty="0">
                <a:solidFill>
                  <a:srgbClr val="FFFFFF"/>
                </a:solidFill>
              </a:rPr>
              <a:t>Pažangos priemonė ir PFSA</a:t>
            </a:r>
            <a:endParaRPr lang="ar-SY" sz="2133" b="1" dirty="0">
              <a:solidFill>
                <a:srgbClr val="FFFFFF"/>
              </a:solidFill>
            </a:endParaRPr>
          </a:p>
          <a:p>
            <a:pPr lvl="0" defTabSz="1219170">
              <a:spcAft>
                <a:spcPts val="333"/>
              </a:spcAft>
            </a:pPr>
            <a:r>
              <a:rPr lang="en-US" sz="1333" b="1" dirty="0" smtClean="0">
                <a:solidFill>
                  <a:srgbClr val="FFFFFF"/>
                </a:solidFill>
              </a:rPr>
              <a:t>2022-07-12 LR </a:t>
            </a:r>
            <a:r>
              <a:rPr lang="en-US" sz="1333" b="1" dirty="0" err="1" smtClean="0">
                <a:solidFill>
                  <a:srgbClr val="FFFFFF"/>
                </a:solidFill>
              </a:rPr>
              <a:t>ekonomikos</a:t>
            </a:r>
            <a:r>
              <a:rPr lang="en-US" sz="1333" b="1" dirty="0" smtClean="0">
                <a:solidFill>
                  <a:srgbClr val="FFFFFF"/>
                </a:solidFill>
              </a:rPr>
              <a:t> ir </a:t>
            </a:r>
            <a:r>
              <a:rPr lang="en-US" sz="1333" b="1" dirty="0" err="1" smtClean="0">
                <a:solidFill>
                  <a:srgbClr val="FFFFFF"/>
                </a:solidFill>
              </a:rPr>
              <a:t>inovacij</a:t>
            </a:r>
            <a:r>
              <a:rPr lang="lt-LT" sz="1333" b="1" dirty="0" smtClean="0">
                <a:solidFill>
                  <a:srgbClr val="FFFFFF"/>
                </a:solidFill>
              </a:rPr>
              <a:t>ų ministro įsakymas Nr. </a:t>
            </a:r>
            <a:r>
              <a:rPr lang="en-US" sz="1333" b="1" dirty="0" smtClean="0">
                <a:solidFill>
                  <a:srgbClr val="FFFFFF"/>
                </a:solidFill>
              </a:rPr>
              <a:t>4-864</a:t>
            </a:r>
            <a:endParaRPr lang="lt-LT" sz="1333" b="1" dirty="0">
              <a:solidFill>
                <a:srgbClr val="FFFFFF"/>
              </a:solidFill>
            </a:endParaRPr>
          </a:p>
          <a:p>
            <a:pPr lvl="0" defTabSz="1219170">
              <a:spcAft>
                <a:spcPts val="333"/>
              </a:spcAft>
            </a:pPr>
            <a:r>
              <a:rPr lang="lt-LT" sz="1330" dirty="0">
                <a:hlinkClick r:id="rId4"/>
              </a:rPr>
              <a:t>4-864 Dėl 2021–2030 metų Lietuvos Respublikos ekonomikos ir inovacijų ministerijos valstybės skaitmenin... (</a:t>
            </a:r>
            <a:r>
              <a:rPr lang="lt-LT" sz="1330" dirty="0" err="1">
                <a:hlinkClick r:id="rId4"/>
              </a:rPr>
              <a:t>lrs.lt</a:t>
            </a:r>
            <a:r>
              <a:rPr lang="lt-LT" sz="1330" dirty="0">
                <a:hlinkClick r:id="rId4"/>
              </a:rPr>
              <a:t>)</a:t>
            </a:r>
            <a:endParaRPr lang="en-US" sz="1330" b="1" dirty="0">
              <a:solidFill>
                <a:srgbClr val="FFFFFF"/>
              </a:solidFill>
            </a:endParaRPr>
          </a:p>
          <a:p>
            <a:pPr lvl="0" defTabSz="1219170">
              <a:spcAft>
                <a:spcPts val="333"/>
              </a:spcAft>
            </a:pPr>
            <a:r>
              <a:rPr lang="lt-LT" sz="1333" b="1" dirty="0" smtClean="0">
                <a:solidFill>
                  <a:srgbClr val="FFFFFF"/>
                </a:solidFill>
              </a:rPr>
              <a:t> PFSA </a:t>
            </a:r>
            <a:r>
              <a:rPr lang="lt-LT" sz="1333" b="1" dirty="0">
                <a:solidFill>
                  <a:srgbClr val="FFFFFF"/>
                </a:solidFill>
              </a:rPr>
              <a:t>– 2022 m. spalio 24 d. </a:t>
            </a:r>
            <a:r>
              <a:rPr lang="lt-LT" sz="1333" b="1" dirty="0" err="1" smtClean="0">
                <a:solidFill>
                  <a:srgbClr val="FFFFFF"/>
                </a:solidFill>
              </a:rPr>
              <a:t>įsakym</a:t>
            </a:r>
            <a:r>
              <a:rPr lang="en-US" sz="1333" b="1" dirty="0" smtClean="0">
                <a:solidFill>
                  <a:srgbClr val="FFFFFF"/>
                </a:solidFill>
              </a:rPr>
              <a:t>as</a:t>
            </a:r>
            <a:r>
              <a:rPr lang="lt-LT" sz="1333" b="1" dirty="0" smtClean="0">
                <a:solidFill>
                  <a:srgbClr val="FFFFFF"/>
                </a:solidFill>
              </a:rPr>
              <a:t> </a:t>
            </a:r>
            <a:r>
              <a:rPr lang="lt-LT" sz="1333" b="1" dirty="0">
                <a:solidFill>
                  <a:srgbClr val="FFFFFF"/>
                </a:solidFill>
              </a:rPr>
              <a:t>Nr. </a:t>
            </a:r>
            <a:r>
              <a:rPr lang="lt-LT" sz="1333" b="1" dirty="0" smtClean="0">
                <a:solidFill>
                  <a:srgbClr val="FFFFFF"/>
                </a:solidFill>
              </a:rPr>
              <a:t>4-1082</a:t>
            </a:r>
            <a:endParaRPr lang="lt-LT" sz="1333" b="1" dirty="0">
              <a:solidFill>
                <a:srgbClr val="FFFFFF"/>
              </a:solidFill>
            </a:endParaRPr>
          </a:p>
        </p:txBody>
      </p:sp>
      <p:sp>
        <p:nvSpPr>
          <p:cNvPr id="11" name="Footer Text"/>
          <p:cNvSpPr txBox="1"/>
          <p:nvPr/>
        </p:nvSpPr>
        <p:spPr>
          <a:xfrm>
            <a:off x="7620000" y="4192083"/>
            <a:ext cx="3921328" cy="1020536"/>
          </a:xfrm>
          <a:prstGeom prst="rect">
            <a:avLst/>
          </a:prstGeom>
          <a:noFill/>
        </p:spPr>
        <p:txBody>
          <a:bodyPr wrap="square" lIns="0" tIns="0" rIns="0" bIns="0" rtlCol="0">
            <a:spAutoFit/>
          </a:bodyPr>
          <a:lstStyle/>
          <a:p>
            <a:pPr marL="304792" lvl="0" indent="-304792" defTabSz="1219170">
              <a:spcAft>
                <a:spcPts val="333"/>
              </a:spcAft>
            </a:pPr>
            <a:r>
              <a:rPr lang="lt-LT" sz="2133" b="1" dirty="0">
                <a:solidFill>
                  <a:srgbClr val="FFFFFF"/>
                </a:solidFill>
              </a:rPr>
              <a:t>Kvietimas</a:t>
            </a:r>
            <a:endParaRPr lang="ar-SY" sz="2133" b="1" dirty="0">
              <a:solidFill>
                <a:srgbClr val="FFFFFF"/>
              </a:solidFill>
            </a:endParaRPr>
          </a:p>
          <a:p>
            <a:pPr lvl="0" defTabSz="1219170">
              <a:spcAft>
                <a:spcPts val="333"/>
              </a:spcAft>
            </a:pPr>
            <a:r>
              <a:rPr lang="en-US" sz="1333" b="1" dirty="0" smtClean="0">
                <a:solidFill>
                  <a:srgbClr val="FFFFFF"/>
                </a:solidFill>
              </a:rPr>
              <a:t>2022-11-07 </a:t>
            </a:r>
            <a:r>
              <a:rPr lang="lt-LT" sz="1333" b="1" dirty="0" smtClean="0">
                <a:solidFill>
                  <a:srgbClr val="FFFFFF"/>
                </a:solidFill>
              </a:rPr>
              <a:t>Nr</a:t>
            </a:r>
            <a:r>
              <a:rPr lang="lt-LT" sz="1333" b="1" dirty="0">
                <a:solidFill>
                  <a:srgbClr val="FFFFFF"/>
                </a:solidFill>
              </a:rPr>
              <a:t>. </a:t>
            </a:r>
            <a:r>
              <a:rPr lang="en-US" sz="1333" b="1" dirty="0" smtClean="0">
                <a:solidFill>
                  <a:srgbClr val="FFFFFF"/>
                </a:solidFill>
              </a:rPr>
              <a:t>02-005-K</a:t>
            </a:r>
            <a:endParaRPr lang="lt-LT" sz="1333" b="1" dirty="0">
              <a:solidFill>
                <a:srgbClr val="FFFFFF"/>
              </a:solidFill>
            </a:endParaRPr>
          </a:p>
          <a:p>
            <a:pPr lvl="0" defTabSz="1219170">
              <a:spcAft>
                <a:spcPts val="333"/>
              </a:spcAft>
            </a:pPr>
            <a:r>
              <a:rPr lang="lt-LT" sz="1333" b="1" dirty="0">
                <a:solidFill>
                  <a:srgbClr val="FFFFFF"/>
                </a:solidFill>
              </a:rPr>
              <a:t>https://2021.esinvesticijos.lt/kvietimai/skatinti-duomenu-prieinamuma-ir-pakartotini-naudojima</a:t>
            </a:r>
          </a:p>
        </p:txBody>
      </p:sp>
      <p:sp>
        <p:nvSpPr>
          <p:cNvPr id="12" name="Rectangle 11"/>
          <p:cNvSpPr/>
          <p:nvPr/>
        </p:nvSpPr>
        <p:spPr>
          <a:xfrm>
            <a:off x="5013031" y="3185043"/>
            <a:ext cx="2213269" cy="1209651"/>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9170"/>
            <a:r>
              <a:rPr lang="lt-LT" sz="1867" b="1" dirty="0">
                <a:solidFill>
                  <a:srgbClr val="FFFFFF"/>
                </a:solidFill>
                <a:latin typeface="Calibri"/>
              </a:rPr>
              <a:t>Reikalinga informacija</a:t>
            </a:r>
            <a:endParaRPr lang="en-US" sz="1867" b="1" dirty="0">
              <a:solidFill>
                <a:srgbClr val="FFFFFF"/>
              </a:solidFill>
              <a:latin typeface="Calibri"/>
            </a:endParaRPr>
          </a:p>
        </p:txBody>
      </p:sp>
    </p:spTree>
    <p:extLst>
      <p:ext uri="{BB962C8B-B14F-4D97-AF65-F5344CB8AC3E}">
        <p14:creationId xmlns:p14="http://schemas.microsoft.com/office/powerpoint/2010/main" val="362106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8" accel="40000" decel="4000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500"/>
                            </p:stCondLst>
                            <p:childTnLst>
                              <p:par>
                                <p:cTn id="20" presetID="2" presetClass="entr" presetSubtype="8" accel="40000" decel="4000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2500"/>
                            </p:stCondLst>
                            <p:childTnLst>
                              <p:par>
                                <p:cTn id="29" presetID="2" presetClass="entr" presetSubtype="2" accel="40000" decel="4000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
                                        <p:tgtEl>
                                          <p:spTgt spid="10"/>
                                        </p:tgtEl>
                                      </p:cBhvr>
                                    </p:animEffect>
                                  </p:childTnLst>
                                </p:cTn>
                              </p:par>
                            </p:childTnLst>
                          </p:cTn>
                        </p:par>
                        <p:par>
                          <p:cTn id="36" fill="hold">
                            <p:stCondLst>
                              <p:cond delay="3000"/>
                            </p:stCondLst>
                            <p:childTnLst>
                              <p:par>
                                <p:cTn id="37" presetID="2" presetClass="entr" presetSubtype="2" accel="40000" decel="4000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descr="Coin purse full of credit cards">
            <a:extLst>
              <a:ext uri="{FF2B5EF4-FFF2-40B4-BE49-F238E27FC236}">
                <a16:creationId xmlns:a16="http://schemas.microsoft.com/office/drawing/2014/main" id="{C8C33711-6C3E-9354-D075-C0A332F0795A}"/>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t="12518" b="12518"/>
          <a:stretch>
            <a:fillRect/>
          </a:stretch>
        </p:blipFill>
        <p:spPr/>
      </p:pic>
      <p:sp>
        <p:nvSpPr>
          <p:cNvPr id="5" name="Text Placeholder 4">
            <a:extLst>
              <a:ext uri="{FF2B5EF4-FFF2-40B4-BE49-F238E27FC236}">
                <a16:creationId xmlns:a16="http://schemas.microsoft.com/office/drawing/2014/main" id="{45E6A884-BB9E-F881-2DFA-80917439CBE4}"/>
              </a:ext>
            </a:extLst>
          </p:cNvPr>
          <p:cNvSpPr>
            <a:spLocks noGrp="1"/>
          </p:cNvSpPr>
          <p:nvPr>
            <p:ph type="body" sz="quarter" idx="16"/>
          </p:nvPr>
        </p:nvSpPr>
        <p:spPr>
          <a:xfrm>
            <a:off x="1569364" y="4702631"/>
            <a:ext cx="3274526" cy="322830"/>
          </a:xfrm>
        </p:spPr>
        <p:txBody>
          <a:bodyPr/>
          <a:lstStyle/>
          <a:p>
            <a:pPr algn="r"/>
            <a:r>
              <a:rPr lang="lt-LT" sz="1867" b="1" dirty="0">
                <a:solidFill>
                  <a:srgbClr val="262626">
                    <a:lumMod val="50000"/>
                    <a:lumOff val="50000"/>
                  </a:srgbClr>
                </a:solidFill>
                <a:latin typeface="Calibri"/>
              </a:rPr>
              <a:t>Tinkamos / netinkamos išlaidos</a:t>
            </a:r>
            <a:endParaRPr lang="lt-LT" dirty="0"/>
          </a:p>
        </p:txBody>
      </p:sp>
      <p:sp>
        <p:nvSpPr>
          <p:cNvPr id="6" name="Text Placeholder 5">
            <a:extLst>
              <a:ext uri="{FF2B5EF4-FFF2-40B4-BE49-F238E27FC236}">
                <a16:creationId xmlns:a16="http://schemas.microsoft.com/office/drawing/2014/main" id="{6D65C923-E9EC-0D02-D138-B3F87EA42137}"/>
              </a:ext>
            </a:extLst>
          </p:cNvPr>
          <p:cNvSpPr>
            <a:spLocks noGrp="1"/>
          </p:cNvSpPr>
          <p:nvPr>
            <p:ph type="body" sz="quarter" idx="17"/>
          </p:nvPr>
        </p:nvSpPr>
        <p:spPr>
          <a:xfrm>
            <a:off x="508000" y="4964368"/>
            <a:ext cx="4335890" cy="1414344"/>
          </a:xfrm>
        </p:spPr>
        <p:txBody>
          <a:bodyPr/>
          <a:lstStyle/>
          <a:p>
            <a:pPr algn="r" defTabSz="1219170"/>
            <a:r>
              <a:rPr lang="lt-LT" sz="1600" dirty="0">
                <a:solidFill>
                  <a:srgbClr val="262626">
                    <a:lumMod val="50000"/>
                    <a:lumOff val="50000"/>
                  </a:srgbClr>
                </a:solidFill>
                <a:latin typeface="Calibri"/>
              </a:rPr>
              <a:t>Tinkamos išlaidos yra visos, kurios yra </a:t>
            </a:r>
            <a:r>
              <a:rPr lang="lt-LT" sz="1600" u="sng" dirty="0">
                <a:solidFill>
                  <a:srgbClr val="262626">
                    <a:lumMod val="50000"/>
                    <a:lumOff val="50000"/>
                  </a:srgbClr>
                </a:solidFill>
                <a:latin typeface="Calibri"/>
              </a:rPr>
              <a:t>būtinos</a:t>
            </a:r>
            <a:r>
              <a:rPr lang="lt-LT" sz="1600" dirty="0">
                <a:solidFill>
                  <a:srgbClr val="262626">
                    <a:lumMod val="50000"/>
                    <a:lumOff val="50000"/>
                  </a:srgbClr>
                </a:solidFill>
                <a:latin typeface="Calibri"/>
              </a:rPr>
              <a:t> Projekto tikslui pasiekti.</a:t>
            </a:r>
          </a:p>
          <a:p>
            <a:pPr algn="r" defTabSz="1219170"/>
            <a:r>
              <a:rPr lang="lt-LT" u="sng" dirty="0">
                <a:solidFill>
                  <a:srgbClr val="262626">
                    <a:lumMod val="50000"/>
                    <a:lumOff val="50000"/>
                  </a:srgbClr>
                </a:solidFill>
                <a:latin typeface="Calibri"/>
              </a:rPr>
              <a:t>Netinkamos</a:t>
            </a:r>
            <a:r>
              <a:rPr lang="lt-LT" dirty="0">
                <a:solidFill>
                  <a:srgbClr val="262626">
                    <a:lumMod val="50000"/>
                    <a:lumOff val="50000"/>
                  </a:srgbClr>
                </a:solidFill>
                <a:latin typeface="Calibri"/>
              </a:rPr>
              <a:t> finansuoti projekto išlaidos nustatytos PAFT trečiajame skirsnyje „netinkamos finansuoti išlaidos“ ir PFSA 9 skyriuje „Išlaidų tinkamumo finansuoti reikalavimai“.</a:t>
            </a:r>
          </a:p>
        </p:txBody>
      </p:sp>
      <p:pic>
        <p:nvPicPr>
          <p:cNvPr id="30" name="Picture Placeholder 29" descr="Stacks of gold coins">
            <a:extLst>
              <a:ext uri="{FF2B5EF4-FFF2-40B4-BE49-F238E27FC236}">
                <a16:creationId xmlns:a16="http://schemas.microsoft.com/office/drawing/2014/main" id="{42E33027-C689-4220-19F3-B0EA394396E4}"/>
              </a:ext>
            </a:extLst>
          </p:cNvPr>
          <p:cNvPicPr>
            <a:picLocks noGrp="1" noChangeAspect="1"/>
          </p:cNvPicPr>
          <p:nvPr>
            <p:ph type="pic" sz="quarter" idx="18"/>
          </p:nvPr>
        </p:nvPicPr>
        <p:blipFill>
          <a:blip r:embed="rId4" cstate="hqprint">
            <a:extLst>
              <a:ext uri="{28A0092B-C50C-407E-A947-70E740481C1C}">
                <a14:useLocalDpi xmlns:a14="http://schemas.microsoft.com/office/drawing/2010/main" val="0"/>
              </a:ext>
            </a:extLst>
          </a:blip>
          <a:srcRect l="16667" r="16667"/>
          <a:stretch>
            <a:fillRect/>
          </a:stretch>
        </p:blipFill>
        <p:spPr/>
      </p:pic>
      <p:pic>
        <p:nvPicPr>
          <p:cNvPr id="28" name="Picture Placeholder 27" descr="Hands of person using credit card reader">
            <a:extLst>
              <a:ext uri="{FF2B5EF4-FFF2-40B4-BE49-F238E27FC236}">
                <a16:creationId xmlns:a16="http://schemas.microsoft.com/office/drawing/2014/main" id="{B7ADC102-C280-AC4B-C1D2-7690F41CC72B}"/>
              </a:ext>
            </a:extLst>
          </p:cNvPr>
          <p:cNvPicPr>
            <a:picLocks noGrp="1" noChangeAspect="1"/>
          </p:cNvPicPr>
          <p:nvPr>
            <p:ph type="pic" sz="quarter" idx="19"/>
          </p:nvPr>
        </p:nvPicPr>
        <p:blipFill>
          <a:blip r:embed="rId5" cstate="hqprint">
            <a:extLst>
              <a:ext uri="{28A0092B-C50C-407E-A947-70E740481C1C}">
                <a14:useLocalDpi xmlns:a14="http://schemas.microsoft.com/office/drawing/2010/main" val="0"/>
              </a:ext>
            </a:extLst>
          </a:blip>
          <a:srcRect l="16667" r="16667"/>
          <a:stretch>
            <a:fillRect/>
          </a:stretch>
        </p:blipFill>
        <p:spPr/>
      </p:pic>
      <p:pic>
        <p:nvPicPr>
          <p:cNvPr id="32" name="Picture Placeholder 31" descr="Pile of American dollar banknotes">
            <a:extLst>
              <a:ext uri="{FF2B5EF4-FFF2-40B4-BE49-F238E27FC236}">
                <a16:creationId xmlns:a16="http://schemas.microsoft.com/office/drawing/2014/main" id="{B99FC451-3E20-7A87-0FD9-96A187CBE4B6}"/>
              </a:ext>
            </a:extLst>
          </p:cNvPr>
          <p:cNvPicPr>
            <a:picLocks noGrp="1" noChangeAspect="1"/>
          </p:cNvPicPr>
          <p:nvPr>
            <p:ph type="pic" sz="quarter" idx="20"/>
          </p:nvPr>
        </p:nvPicPr>
        <p:blipFill>
          <a:blip r:embed="rId6" cstate="hqprint">
            <a:extLst>
              <a:ext uri="{28A0092B-C50C-407E-A947-70E740481C1C}">
                <a14:useLocalDpi xmlns:a14="http://schemas.microsoft.com/office/drawing/2010/main" val="0"/>
              </a:ext>
            </a:extLst>
          </a:blip>
          <a:srcRect l="12504" r="12504"/>
          <a:stretch>
            <a:fillRect/>
          </a:stretch>
        </p:blipFill>
        <p:spPr/>
      </p:pic>
      <p:sp>
        <p:nvSpPr>
          <p:cNvPr id="10" name="Text Placeholder 9">
            <a:extLst>
              <a:ext uri="{FF2B5EF4-FFF2-40B4-BE49-F238E27FC236}">
                <a16:creationId xmlns:a16="http://schemas.microsoft.com/office/drawing/2014/main" id="{119B9E4F-AE2C-6E8B-E370-4FB1AFBB9FC5}"/>
              </a:ext>
            </a:extLst>
          </p:cNvPr>
          <p:cNvSpPr>
            <a:spLocks noGrp="1"/>
          </p:cNvSpPr>
          <p:nvPr>
            <p:ph type="body" sz="quarter" idx="21"/>
          </p:nvPr>
        </p:nvSpPr>
        <p:spPr>
          <a:xfrm>
            <a:off x="1902449" y="1547911"/>
            <a:ext cx="3117031" cy="282142"/>
          </a:xfrm>
        </p:spPr>
        <p:txBody>
          <a:bodyPr/>
          <a:lstStyle/>
          <a:p>
            <a:r>
              <a:rPr lang="lt-LT" sz="1867" b="1" dirty="0">
                <a:solidFill>
                  <a:srgbClr val="262626">
                    <a:lumMod val="50000"/>
                    <a:lumOff val="50000"/>
                  </a:srgbClr>
                </a:solidFill>
                <a:latin typeface="Calibri"/>
              </a:rPr>
              <a:t>Išlaidų tinkamumo laikotarpis</a:t>
            </a:r>
            <a:endParaRPr lang="lt-LT" dirty="0"/>
          </a:p>
        </p:txBody>
      </p:sp>
      <p:sp>
        <p:nvSpPr>
          <p:cNvPr id="11" name="Text Placeholder 10">
            <a:extLst>
              <a:ext uri="{FF2B5EF4-FFF2-40B4-BE49-F238E27FC236}">
                <a16:creationId xmlns:a16="http://schemas.microsoft.com/office/drawing/2014/main" id="{D9356479-CC5B-F12D-2D9E-AD3FA94E0C7C}"/>
              </a:ext>
            </a:extLst>
          </p:cNvPr>
          <p:cNvSpPr>
            <a:spLocks noGrp="1"/>
          </p:cNvSpPr>
          <p:nvPr>
            <p:ph type="body" sz="quarter" idx="22"/>
          </p:nvPr>
        </p:nvSpPr>
        <p:spPr>
          <a:xfrm>
            <a:off x="1419849" y="1673090"/>
            <a:ext cx="3599631" cy="1209412"/>
          </a:xfrm>
        </p:spPr>
        <p:txBody>
          <a:bodyPr/>
          <a:lstStyle/>
          <a:p>
            <a:r>
              <a:rPr lang="lt-LT" sz="1600" dirty="0">
                <a:solidFill>
                  <a:srgbClr val="262626">
                    <a:lumMod val="50000"/>
                    <a:lumOff val="50000"/>
                  </a:srgbClr>
                </a:solidFill>
                <a:latin typeface="Calibri"/>
              </a:rPr>
              <a:t>Kai projektai finansuojami EGADP lėšomis, projekto išlaidos gali būti patirtos ir apmokėtos nuo </a:t>
            </a:r>
            <a:r>
              <a:rPr lang="lt-LT" sz="1600" b="1" dirty="0">
                <a:solidFill>
                  <a:srgbClr val="FF0000"/>
                </a:solidFill>
                <a:latin typeface="Calibri"/>
              </a:rPr>
              <a:t>2020 m. vasario 1 d</a:t>
            </a:r>
            <a:r>
              <a:rPr lang="lt-LT" sz="1600" b="1" dirty="0" smtClean="0">
                <a:solidFill>
                  <a:srgbClr val="FF0000"/>
                </a:solidFill>
                <a:latin typeface="Calibri"/>
              </a:rPr>
              <a:t>. iki </a:t>
            </a:r>
            <a:r>
              <a:rPr lang="en-US" sz="1600" b="1" dirty="0" smtClean="0">
                <a:solidFill>
                  <a:srgbClr val="FF0000"/>
                </a:solidFill>
                <a:latin typeface="Calibri"/>
              </a:rPr>
              <a:t>2023 m. rugs</a:t>
            </a:r>
            <a:r>
              <a:rPr lang="lt-LT" sz="1600" b="1" dirty="0" smtClean="0">
                <a:solidFill>
                  <a:srgbClr val="FF0000"/>
                </a:solidFill>
                <a:latin typeface="Calibri"/>
              </a:rPr>
              <a:t>ėjo </a:t>
            </a:r>
            <a:r>
              <a:rPr lang="ru-RU" sz="1600" b="1" dirty="0" smtClean="0">
                <a:solidFill>
                  <a:srgbClr val="FF0000"/>
                </a:solidFill>
                <a:latin typeface="Calibri"/>
              </a:rPr>
              <a:t>1</a:t>
            </a:r>
            <a:r>
              <a:rPr lang="en-US" sz="1600" b="1" dirty="0" smtClean="0">
                <a:solidFill>
                  <a:srgbClr val="FF0000"/>
                </a:solidFill>
                <a:latin typeface="Calibri"/>
              </a:rPr>
              <a:t> d.</a:t>
            </a:r>
            <a:endParaRPr lang="lt-LT" b="1" dirty="0">
              <a:solidFill>
                <a:srgbClr val="FF0000"/>
              </a:solidFill>
            </a:endParaRPr>
          </a:p>
        </p:txBody>
      </p:sp>
      <p:sp>
        <p:nvSpPr>
          <p:cNvPr id="12" name="Text Placeholder 11">
            <a:extLst>
              <a:ext uri="{FF2B5EF4-FFF2-40B4-BE49-F238E27FC236}">
                <a16:creationId xmlns:a16="http://schemas.microsoft.com/office/drawing/2014/main" id="{72D3C1BB-D72D-B803-0AE2-753268E2E54B}"/>
              </a:ext>
            </a:extLst>
          </p:cNvPr>
          <p:cNvSpPr>
            <a:spLocks noGrp="1"/>
          </p:cNvSpPr>
          <p:nvPr>
            <p:ph type="body" sz="quarter" idx="23"/>
          </p:nvPr>
        </p:nvSpPr>
        <p:spPr>
          <a:xfrm>
            <a:off x="7146515" y="4815596"/>
            <a:ext cx="2429419" cy="394169"/>
          </a:xfrm>
        </p:spPr>
        <p:txBody>
          <a:bodyPr/>
          <a:lstStyle/>
          <a:p>
            <a:pPr algn="l"/>
            <a:r>
              <a:rPr lang="lt-LT" sz="1867" b="1" dirty="0">
                <a:solidFill>
                  <a:srgbClr val="262626">
                    <a:lumMod val="50000"/>
                    <a:lumOff val="50000"/>
                  </a:srgbClr>
                </a:solidFill>
                <a:latin typeface="Calibri"/>
              </a:rPr>
              <a:t>PVM tinkamumas</a:t>
            </a:r>
          </a:p>
        </p:txBody>
      </p:sp>
      <p:sp>
        <p:nvSpPr>
          <p:cNvPr id="13" name="Text Placeholder 12">
            <a:extLst>
              <a:ext uri="{FF2B5EF4-FFF2-40B4-BE49-F238E27FC236}">
                <a16:creationId xmlns:a16="http://schemas.microsoft.com/office/drawing/2014/main" id="{7B8106B7-EB19-FD95-E2D4-9A1B0217E1F0}"/>
              </a:ext>
            </a:extLst>
          </p:cNvPr>
          <p:cNvSpPr>
            <a:spLocks noGrp="1"/>
          </p:cNvSpPr>
          <p:nvPr>
            <p:ph type="body" sz="quarter" idx="24"/>
          </p:nvPr>
        </p:nvSpPr>
        <p:spPr>
          <a:xfrm>
            <a:off x="7146515" y="5052802"/>
            <a:ext cx="4282832" cy="1557269"/>
          </a:xfrm>
        </p:spPr>
        <p:txBody>
          <a:bodyPr/>
          <a:lstStyle/>
          <a:p>
            <a:pPr algn="l"/>
            <a:r>
              <a:rPr lang="lt-LT" sz="1600" dirty="0">
                <a:solidFill>
                  <a:srgbClr val="262626">
                    <a:lumMod val="50000"/>
                    <a:lumOff val="50000"/>
                  </a:srgbClr>
                </a:solidFill>
              </a:rPr>
              <a:t>PVM yra tinkamas finansuoti iš VB lėšų, kai PĮP laukelyje  „PVM finansavimo požymis “ pažymima „Prašoma finansuoti PVM“ bei laukelyje „Lietuvos Respublikos PVM įstatymo  straipsnis“ tinkamai nurodomi PVM įstatymo </a:t>
            </a:r>
            <a:r>
              <a:rPr lang="lt-LT" sz="1600" dirty="0" smtClean="0">
                <a:solidFill>
                  <a:srgbClr val="262626">
                    <a:lumMod val="50000"/>
                    <a:lumOff val="50000"/>
                  </a:srgbClr>
                </a:solidFill>
              </a:rPr>
              <a:t>straipsniai</a:t>
            </a:r>
            <a:r>
              <a:rPr lang="en-US" sz="1600" dirty="0" smtClean="0">
                <a:solidFill>
                  <a:srgbClr val="262626">
                    <a:lumMod val="50000"/>
                    <a:lumOff val="50000"/>
                  </a:srgbClr>
                </a:solidFill>
              </a:rPr>
              <a:t>.</a:t>
            </a:r>
            <a:endParaRPr lang="lt-LT" dirty="0"/>
          </a:p>
        </p:txBody>
      </p:sp>
      <p:sp>
        <p:nvSpPr>
          <p:cNvPr id="14" name="Text Placeholder 13">
            <a:extLst>
              <a:ext uri="{FF2B5EF4-FFF2-40B4-BE49-F238E27FC236}">
                <a16:creationId xmlns:a16="http://schemas.microsoft.com/office/drawing/2014/main" id="{374999A5-2549-8E76-19C6-EB83BF47952C}"/>
              </a:ext>
            </a:extLst>
          </p:cNvPr>
          <p:cNvSpPr>
            <a:spLocks noGrp="1"/>
          </p:cNvSpPr>
          <p:nvPr>
            <p:ph type="body" sz="quarter" idx="25"/>
          </p:nvPr>
        </p:nvSpPr>
        <p:spPr>
          <a:xfrm>
            <a:off x="7129859" y="259983"/>
            <a:ext cx="2426213" cy="394015"/>
          </a:xfrm>
        </p:spPr>
        <p:txBody>
          <a:bodyPr/>
          <a:lstStyle/>
          <a:p>
            <a:r>
              <a:rPr lang="lt-LT" sz="1867" b="1" dirty="0">
                <a:solidFill>
                  <a:srgbClr val="262626">
                    <a:lumMod val="50000"/>
                    <a:lumOff val="50000"/>
                  </a:srgbClr>
                </a:solidFill>
                <a:latin typeface="Calibri"/>
              </a:rPr>
              <a:t>Valstybės tarnautojų DU</a:t>
            </a:r>
            <a:endParaRPr lang="lt-LT" dirty="0"/>
          </a:p>
        </p:txBody>
      </p:sp>
      <p:sp>
        <p:nvSpPr>
          <p:cNvPr id="15" name="Text Placeholder 14">
            <a:extLst>
              <a:ext uri="{FF2B5EF4-FFF2-40B4-BE49-F238E27FC236}">
                <a16:creationId xmlns:a16="http://schemas.microsoft.com/office/drawing/2014/main" id="{7E85CF24-EB92-D63F-31A7-8B9A6AB29502}"/>
              </a:ext>
            </a:extLst>
          </p:cNvPr>
          <p:cNvSpPr>
            <a:spLocks noGrp="1"/>
          </p:cNvSpPr>
          <p:nvPr>
            <p:ph type="body" sz="quarter" idx="26"/>
          </p:nvPr>
        </p:nvSpPr>
        <p:spPr>
          <a:xfrm>
            <a:off x="7129859" y="666698"/>
            <a:ext cx="4703542" cy="2087843"/>
          </a:xfrm>
        </p:spPr>
        <p:txBody>
          <a:bodyPr/>
          <a:lstStyle/>
          <a:p>
            <a:r>
              <a:rPr lang="lt-LT" dirty="0">
                <a:solidFill>
                  <a:srgbClr val="262626">
                    <a:lumMod val="50000"/>
                    <a:lumOff val="50000"/>
                  </a:srgbClr>
                </a:solidFill>
                <a:latin typeface="Calibri"/>
              </a:rPr>
              <a:t>Valstybės tarnautojų ir dirbančių pagal darbo sutartis ir </a:t>
            </a:r>
            <a:r>
              <a:rPr lang="lt-LT" u="sng" dirty="0">
                <a:solidFill>
                  <a:srgbClr val="262626">
                    <a:lumMod val="50000"/>
                    <a:lumOff val="50000"/>
                  </a:srgbClr>
                </a:solidFill>
                <a:latin typeface="Calibri"/>
              </a:rPr>
              <a:t>gaunančių DU iš valstybės biudžeto</a:t>
            </a:r>
            <a:r>
              <a:rPr lang="lt-LT" dirty="0">
                <a:solidFill>
                  <a:srgbClr val="262626">
                    <a:lumMod val="50000"/>
                    <a:lumOff val="50000"/>
                  </a:srgbClr>
                </a:solidFill>
                <a:latin typeface="Calibri"/>
              </a:rPr>
              <a:t>, savivaldybių biudžetų ir valstybės pinigų fondų darbuotojų, kurių pareigybių skaičius patvirtintas vadovaujantis LR valstybės tarnybos įstatymo 8 str. 1 d. (arba kitų įstaigos veiklą reglamentuojančių teisės aktų) nustatyta tvarka, DU išlaidos yra </a:t>
            </a:r>
            <a:r>
              <a:rPr lang="lt-LT" u="sng" dirty="0">
                <a:solidFill>
                  <a:srgbClr val="262626">
                    <a:lumMod val="50000"/>
                    <a:lumOff val="50000"/>
                  </a:srgbClr>
                </a:solidFill>
                <a:latin typeface="Calibri"/>
              </a:rPr>
              <a:t>netinkamos finansuoti EGADP lėšomis</a:t>
            </a:r>
            <a:r>
              <a:rPr lang="lt-LT" dirty="0">
                <a:solidFill>
                  <a:srgbClr val="262626">
                    <a:lumMod val="50000"/>
                    <a:lumOff val="50000"/>
                  </a:srgbClr>
                </a:solidFill>
                <a:latin typeface="Calibri"/>
              </a:rPr>
              <a:t>, išskyrus atvejus, kai tokios išlaidos numatytos Plane „Naujos kartos Lietuva“ arba suderintos su EK.</a:t>
            </a:r>
          </a:p>
        </p:txBody>
      </p:sp>
      <p:sp>
        <p:nvSpPr>
          <p:cNvPr id="16" name="Title 2">
            <a:extLst>
              <a:ext uri="{FF2B5EF4-FFF2-40B4-BE49-F238E27FC236}">
                <a16:creationId xmlns:a16="http://schemas.microsoft.com/office/drawing/2014/main" id="{B25C5F95-EE36-9303-C090-FF8133517CFB}"/>
              </a:ext>
            </a:extLst>
          </p:cNvPr>
          <p:cNvSpPr txBox="1">
            <a:spLocks/>
          </p:cNvSpPr>
          <p:nvPr/>
        </p:nvSpPr>
        <p:spPr>
          <a:xfrm>
            <a:off x="508000" y="450250"/>
            <a:ext cx="11157819" cy="474845"/>
          </a:xfrm>
          <a:prstGeom prst="rect">
            <a:avLst/>
          </a:prstGeom>
        </p:spPr>
        <p:txBody>
          <a:bodyPr lIns="0" anchor="ctr"/>
          <a:lstStyle>
            <a:lvl1pPr marL="0" marR="0" indent="0" algn="l" defTabSz="121914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r>
              <a:rPr lang="lt-LT" sz="2800" b="1" dirty="0">
                <a:solidFill>
                  <a:srgbClr val="262626">
                    <a:lumMod val="50000"/>
                    <a:lumOff val="50000"/>
                  </a:srgbClr>
                </a:solidFill>
              </a:rPr>
              <a:t>Išlaidų tinkamumas</a:t>
            </a:r>
            <a:endParaRPr lang="en-US" sz="2800" b="1" dirty="0">
              <a:solidFill>
                <a:srgbClr val="262626">
                  <a:lumMod val="50000"/>
                  <a:lumOff val="50000"/>
                </a:srgbClr>
              </a:solidFill>
            </a:endParaRPr>
          </a:p>
        </p:txBody>
      </p:sp>
    </p:spTree>
    <p:extLst>
      <p:ext uri="{BB962C8B-B14F-4D97-AF65-F5344CB8AC3E}">
        <p14:creationId xmlns:p14="http://schemas.microsoft.com/office/powerpoint/2010/main" val="109827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lt-LT" dirty="0"/>
              <a:t>Pagrindiniai akcentai</a:t>
            </a:r>
            <a:endParaRPr lang="en-US" dirty="0"/>
          </a:p>
        </p:txBody>
      </p:sp>
      <p:sp>
        <p:nvSpPr>
          <p:cNvPr id="3" name="Title 2"/>
          <p:cNvSpPr>
            <a:spLocks noGrp="1"/>
          </p:cNvSpPr>
          <p:nvPr>
            <p:ph type="title"/>
          </p:nvPr>
        </p:nvSpPr>
        <p:spPr/>
        <p:txBody>
          <a:bodyPr/>
          <a:lstStyle/>
          <a:p>
            <a:r>
              <a:rPr lang="lt-LT" sz="2800" b="1" dirty="0">
                <a:solidFill>
                  <a:srgbClr val="262626">
                    <a:lumMod val="50000"/>
                    <a:lumOff val="50000"/>
                  </a:srgbClr>
                </a:solidFill>
              </a:rPr>
              <a:t>Pabaigai</a:t>
            </a:r>
            <a:endParaRPr lang="en-US" sz="2800" b="1" dirty="0">
              <a:solidFill>
                <a:srgbClr val="262626">
                  <a:lumMod val="50000"/>
                  <a:lumOff val="50000"/>
                </a:srgbClr>
              </a:solidFill>
            </a:endParaRPr>
          </a:p>
        </p:txBody>
      </p:sp>
      <p:sp>
        <p:nvSpPr>
          <p:cNvPr id="6" name="Rectangle 5"/>
          <p:cNvSpPr/>
          <p:nvPr/>
        </p:nvSpPr>
        <p:spPr>
          <a:xfrm rot="18900000">
            <a:off x="4602985" y="1119940"/>
            <a:ext cx="2986032" cy="2986032"/>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alibri"/>
            </a:endParaRPr>
          </a:p>
        </p:txBody>
      </p:sp>
      <p:sp>
        <p:nvSpPr>
          <p:cNvPr id="11" name="TextBox 10"/>
          <p:cNvSpPr txBox="1"/>
          <p:nvPr/>
        </p:nvSpPr>
        <p:spPr>
          <a:xfrm>
            <a:off x="4890292" y="2293367"/>
            <a:ext cx="2438399" cy="1025987"/>
          </a:xfrm>
          <a:prstGeom prst="rect">
            <a:avLst/>
          </a:prstGeom>
          <a:noFill/>
        </p:spPr>
        <p:txBody>
          <a:bodyPr wrap="square" rtlCol="0">
            <a:spAutoFit/>
          </a:bodyPr>
          <a:lstStyle/>
          <a:p>
            <a:pPr algn="ctr" defTabSz="1219170"/>
            <a:r>
              <a:rPr lang="lt-LT" sz="1867" b="1" dirty="0">
                <a:solidFill>
                  <a:srgbClr val="262626">
                    <a:lumMod val="75000"/>
                    <a:lumOff val="25000"/>
                  </a:srgbClr>
                </a:solidFill>
                <a:latin typeface="Calibri"/>
              </a:rPr>
              <a:t>Pareiškėjo deklaracija</a:t>
            </a:r>
            <a:r>
              <a:rPr lang="en-US" sz="2133" b="1" dirty="0">
                <a:solidFill>
                  <a:srgbClr val="262626">
                    <a:lumMod val="75000"/>
                    <a:lumOff val="25000"/>
                  </a:srgbClr>
                </a:solidFill>
                <a:latin typeface="Calibri"/>
              </a:rPr>
              <a:t/>
            </a:r>
            <a:br>
              <a:rPr lang="en-US" sz="2133" b="1" dirty="0">
                <a:solidFill>
                  <a:srgbClr val="262626">
                    <a:lumMod val="75000"/>
                    <a:lumOff val="25000"/>
                  </a:srgbClr>
                </a:solidFill>
                <a:latin typeface="Calibri"/>
              </a:rPr>
            </a:br>
            <a:r>
              <a:rPr lang="lt-LT" sz="1400" dirty="0">
                <a:solidFill>
                  <a:srgbClr val="262626">
                    <a:lumMod val="75000"/>
                    <a:lumOff val="25000"/>
                  </a:srgbClr>
                </a:solidFill>
                <a:latin typeface="Calibri"/>
              </a:rPr>
              <a:t>Nepamirškite atidžiai perskaityti. Nes viskas bus panaudota. </a:t>
            </a:r>
            <a:endParaRPr lang="en-US" sz="1400" dirty="0">
              <a:solidFill>
                <a:srgbClr val="262626">
                  <a:lumMod val="75000"/>
                  <a:lumOff val="25000"/>
                </a:srgbClr>
              </a:solidFill>
              <a:latin typeface="Calibri"/>
            </a:endParaRPr>
          </a:p>
        </p:txBody>
      </p:sp>
      <p:grpSp>
        <p:nvGrpSpPr>
          <p:cNvPr id="30" name="Group 29"/>
          <p:cNvGrpSpPr/>
          <p:nvPr/>
        </p:nvGrpSpPr>
        <p:grpSpPr>
          <a:xfrm>
            <a:off x="5637967" y="4114778"/>
            <a:ext cx="870669" cy="870627"/>
            <a:chOff x="5374536" y="1785420"/>
            <a:chExt cx="653002" cy="652970"/>
          </a:xfrm>
        </p:grpSpPr>
        <p:sp>
          <p:nvSpPr>
            <p:cNvPr id="14" name="Oval 13"/>
            <p:cNvSpPr/>
            <p:nvPr/>
          </p:nvSpPr>
          <p:spPr>
            <a:xfrm rot="5400000">
              <a:off x="5374552" y="1785404"/>
              <a:ext cx="652970" cy="653002"/>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1219170"/>
              <a:endParaRPr lang="en-US" sz="2400" b="1" dirty="0">
                <a:solidFill>
                  <a:srgbClr val="FFFFFF"/>
                </a:solidFill>
                <a:latin typeface="Calibri"/>
              </a:endParaRPr>
            </a:p>
          </p:txBody>
        </p:sp>
        <p:grpSp>
          <p:nvGrpSpPr>
            <p:cNvPr id="22" name="Group 21"/>
            <p:cNvGrpSpPr/>
            <p:nvPr/>
          </p:nvGrpSpPr>
          <p:grpSpPr>
            <a:xfrm>
              <a:off x="5540577" y="1957517"/>
              <a:ext cx="379912" cy="308776"/>
              <a:chOff x="609600" y="1962150"/>
              <a:chExt cx="1144588" cy="930275"/>
            </a:xfrm>
            <a:solidFill>
              <a:schemeClr val="bg1"/>
            </a:solidFill>
          </p:grpSpPr>
          <p:sp>
            <p:nvSpPr>
              <p:cNvPr id="23" name="Freeform 15"/>
              <p:cNvSpPr>
                <a:spLocks noEditPoints="1"/>
              </p:cNvSpPr>
              <p:nvPr/>
            </p:nvSpPr>
            <p:spPr bwMode="auto">
              <a:xfrm>
                <a:off x="1190625" y="1962150"/>
                <a:ext cx="563563" cy="454025"/>
              </a:xfrm>
              <a:custGeom>
                <a:avLst/>
                <a:gdLst/>
                <a:ahLst/>
                <a:cxnLst>
                  <a:cxn ang="0">
                    <a:pos x="273" y="71"/>
                  </a:cxn>
                  <a:cxn ang="0">
                    <a:pos x="241" y="95"/>
                  </a:cxn>
                  <a:cxn ang="0">
                    <a:pos x="239" y="96"/>
                  </a:cxn>
                  <a:cxn ang="0">
                    <a:pos x="237" y="99"/>
                  </a:cxn>
                  <a:cxn ang="0">
                    <a:pos x="254" y="117"/>
                  </a:cxn>
                  <a:cxn ang="0">
                    <a:pos x="251" y="141"/>
                  </a:cxn>
                  <a:cxn ang="0">
                    <a:pos x="255" y="143"/>
                  </a:cxn>
                  <a:cxn ang="0">
                    <a:pos x="294" y="142"/>
                  </a:cxn>
                  <a:cxn ang="0">
                    <a:pos x="297" y="143"/>
                  </a:cxn>
                  <a:cxn ang="0">
                    <a:pos x="300" y="140"/>
                  </a:cxn>
                  <a:cxn ang="0">
                    <a:pos x="312" y="102"/>
                  </a:cxn>
                  <a:cxn ang="0">
                    <a:pos x="313" y="98"/>
                  </a:cxn>
                  <a:cxn ang="0">
                    <a:pos x="312" y="96"/>
                  </a:cxn>
                  <a:cxn ang="0">
                    <a:pos x="289" y="92"/>
                  </a:cxn>
                  <a:cxn ang="0">
                    <a:pos x="277" y="70"/>
                  </a:cxn>
                  <a:cxn ang="0">
                    <a:pos x="176" y="70"/>
                  </a:cxn>
                  <a:cxn ang="0">
                    <a:pos x="164" y="92"/>
                  </a:cxn>
                  <a:cxn ang="0">
                    <a:pos x="141" y="96"/>
                  </a:cxn>
                  <a:cxn ang="0">
                    <a:pos x="140" y="98"/>
                  </a:cxn>
                  <a:cxn ang="0">
                    <a:pos x="141" y="102"/>
                  </a:cxn>
                  <a:cxn ang="0">
                    <a:pos x="153" y="140"/>
                  </a:cxn>
                  <a:cxn ang="0">
                    <a:pos x="156" y="143"/>
                  </a:cxn>
                  <a:cxn ang="0">
                    <a:pos x="177" y="132"/>
                  </a:cxn>
                  <a:cxn ang="0">
                    <a:pos x="198" y="143"/>
                  </a:cxn>
                  <a:cxn ang="0">
                    <a:pos x="202" y="141"/>
                  </a:cxn>
                  <a:cxn ang="0">
                    <a:pos x="199" y="117"/>
                  </a:cxn>
                  <a:cxn ang="0">
                    <a:pos x="216" y="99"/>
                  </a:cxn>
                  <a:cxn ang="0">
                    <a:pos x="214" y="96"/>
                  </a:cxn>
                  <a:cxn ang="0">
                    <a:pos x="212" y="95"/>
                  </a:cxn>
                  <a:cxn ang="0">
                    <a:pos x="180" y="71"/>
                  </a:cxn>
                  <a:cxn ang="0">
                    <a:pos x="80" y="70"/>
                  </a:cxn>
                  <a:cxn ang="0">
                    <a:pos x="76" y="73"/>
                  </a:cxn>
                  <a:cxn ang="0">
                    <a:pos x="44" y="95"/>
                  </a:cxn>
                  <a:cxn ang="0">
                    <a:pos x="42" y="97"/>
                  </a:cxn>
                  <a:cxn ang="0">
                    <a:pos x="42" y="101"/>
                  </a:cxn>
                  <a:cxn ang="0">
                    <a:pos x="55" y="138"/>
                  </a:cxn>
                  <a:cxn ang="0">
                    <a:pos x="56" y="142"/>
                  </a:cxn>
                  <a:cxn ang="0">
                    <a:pos x="61" y="142"/>
                  </a:cxn>
                  <a:cxn ang="0">
                    <a:pos x="100" y="143"/>
                  </a:cxn>
                  <a:cxn ang="0">
                    <a:pos x="103" y="142"/>
                  </a:cxn>
                  <a:cxn ang="0">
                    <a:pos x="105" y="138"/>
                  </a:cxn>
                  <a:cxn ang="0">
                    <a:pos x="117" y="101"/>
                  </a:cxn>
                  <a:cxn ang="0">
                    <a:pos x="117" y="97"/>
                  </a:cxn>
                  <a:cxn ang="0">
                    <a:pos x="115" y="95"/>
                  </a:cxn>
                  <a:cxn ang="0">
                    <a:pos x="83" y="73"/>
                  </a:cxn>
                  <a:cxn ang="0">
                    <a:pos x="80" y="70"/>
                  </a:cxn>
                  <a:cxn ang="0">
                    <a:pos x="328" y="1"/>
                  </a:cxn>
                  <a:cxn ang="0">
                    <a:pos x="346" y="10"/>
                  </a:cxn>
                  <a:cxn ang="0">
                    <a:pos x="355" y="27"/>
                  </a:cxn>
                  <a:cxn ang="0">
                    <a:pos x="355" y="189"/>
                  </a:cxn>
                  <a:cxn ang="0">
                    <a:pos x="347" y="204"/>
                  </a:cxn>
                  <a:cxn ang="0">
                    <a:pos x="333" y="214"/>
                  </a:cxn>
                  <a:cxn ang="0">
                    <a:pos x="153" y="216"/>
                  </a:cxn>
                  <a:cxn ang="0">
                    <a:pos x="72" y="285"/>
                  </a:cxn>
                  <a:cxn ang="0">
                    <a:pos x="65" y="285"/>
                  </a:cxn>
                  <a:cxn ang="0">
                    <a:pos x="59" y="278"/>
                  </a:cxn>
                  <a:cxn ang="0">
                    <a:pos x="33" y="216"/>
                  </a:cxn>
                  <a:cxn ang="0">
                    <a:pos x="16" y="211"/>
                  </a:cxn>
                  <a:cxn ang="0">
                    <a:pos x="4" y="199"/>
                  </a:cxn>
                  <a:cxn ang="0">
                    <a:pos x="0" y="182"/>
                  </a:cxn>
                  <a:cxn ang="0">
                    <a:pos x="2" y="21"/>
                  </a:cxn>
                  <a:cxn ang="0">
                    <a:pos x="15" y="6"/>
                  </a:cxn>
                  <a:cxn ang="0">
                    <a:pos x="33" y="0"/>
                  </a:cxn>
                </a:cxnLst>
                <a:rect l="0" t="0" r="r" b="b"/>
                <a:pathLst>
                  <a:path w="355" h="286">
                    <a:moveTo>
                      <a:pt x="275" y="70"/>
                    </a:moveTo>
                    <a:lnTo>
                      <a:pt x="274" y="70"/>
                    </a:lnTo>
                    <a:lnTo>
                      <a:pt x="273" y="71"/>
                    </a:lnTo>
                    <a:lnTo>
                      <a:pt x="272" y="73"/>
                    </a:lnTo>
                    <a:lnTo>
                      <a:pt x="262" y="92"/>
                    </a:lnTo>
                    <a:lnTo>
                      <a:pt x="241" y="95"/>
                    </a:lnTo>
                    <a:lnTo>
                      <a:pt x="240" y="95"/>
                    </a:lnTo>
                    <a:lnTo>
                      <a:pt x="239" y="96"/>
                    </a:lnTo>
                    <a:lnTo>
                      <a:pt x="239" y="96"/>
                    </a:lnTo>
                    <a:lnTo>
                      <a:pt x="238" y="97"/>
                    </a:lnTo>
                    <a:lnTo>
                      <a:pt x="238" y="98"/>
                    </a:lnTo>
                    <a:lnTo>
                      <a:pt x="237" y="99"/>
                    </a:lnTo>
                    <a:lnTo>
                      <a:pt x="238" y="101"/>
                    </a:lnTo>
                    <a:lnTo>
                      <a:pt x="239" y="102"/>
                    </a:lnTo>
                    <a:lnTo>
                      <a:pt x="254" y="117"/>
                    </a:lnTo>
                    <a:lnTo>
                      <a:pt x="250" y="138"/>
                    </a:lnTo>
                    <a:lnTo>
                      <a:pt x="250" y="140"/>
                    </a:lnTo>
                    <a:lnTo>
                      <a:pt x="251" y="141"/>
                    </a:lnTo>
                    <a:lnTo>
                      <a:pt x="252" y="142"/>
                    </a:lnTo>
                    <a:lnTo>
                      <a:pt x="253" y="143"/>
                    </a:lnTo>
                    <a:lnTo>
                      <a:pt x="255" y="143"/>
                    </a:lnTo>
                    <a:lnTo>
                      <a:pt x="256" y="142"/>
                    </a:lnTo>
                    <a:lnTo>
                      <a:pt x="275" y="132"/>
                    </a:lnTo>
                    <a:lnTo>
                      <a:pt x="294" y="142"/>
                    </a:lnTo>
                    <a:lnTo>
                      <a:pt x="295" y="143"/>
                    </a:lnTo>
                    <a:lnTo>
                      <a:pt x="296" y="143"/>
                    </a:lnTo>
                    <a:lnTo>
                      <a:pt x="297" y="143"/>
                    </a:lnTo>
                    <a:lnTo>
                      <a:pt x="298" y="142"/>
                    </a:lnTo>
                    <a:lnTo>
                      <a:pt x="300" y="141"/>
                    </a:lnTo>
                    <a:lnTo>
                      <a:pt x="300" y="140"/>
                    </a:lnTo>
                    <a:lnTo>
                      <a:pt x="300" y="138"/>
                    </a:lnTo>
                    <a:lnTo>
                      <a:pt x="297" y="117"/>
                    </a:lnTo>
                    <a:lnTo>
                      <a:pt x="312" y="102"/>
                    </a:lnTo>
                    <a:lnTo>
                      <a:pt x="313" y="101"/>
                    </a:lnTo>
                    <a:lnTo>
                      <a:pt x="313" y="99"/>
                    </a:lnTo>
                    <a:lnTo>
                      <a:pt x="313" y="98"/>
                    </a:lnTo>
                    <a:lnTo>
                      <a:pt x="313" y="97"/>
                    </a:lnTo>
                    <a:lnTo>
                      <a:pt x="312" y="96"/>
                    </a:lnTo>
                    <a:lnTo>
                      <a:pt x="312" y="96"/>
                    </a:lnTo>
                    <a:lnTo>
                      <a:pt x="311" y="95"/>
                    </a:lnTo>
                    <a:lnTo>
                      <a:pt x="310" y="95"/>
                    </a:lnTo>
                    <a:lnTo>
                      <a:pt x="289" y="92"/>
                    </a:lnTo>
                    <a:lnTo>
                      <a:pt x="279" y="73"/>
                    </a:lnTo>
                    <a:lnTo>
                      <a:pt x="278" y="71"/>
                    </a:lnTo>
                    <a:lnTo>
                      <a:pt x="277" y="70"/>
                    </a:lnTo>
                    <a:lnTo>
                      <a:pt x="275" y="70"/>
                    </a:lnTo>
                    <a:close/>
                    <a:moveTo>
                      <a:pt x="177" y="70"/>
                    </a:moveTo>
                    <a:lnTo>
                      <a:pt x="176" y="70"/>
                    </a:lnTo>
                    <a:lnTo>
                      <a:pt x="175" y="71"/>
                    </a:lnTo>
                    <a:lnTo>
                      <a:pt x="174" y="73"/>
                    </a:lnTo>
                    <a:lnTo>
                      <a:pt x="164" y="92"/>
                    </a:lnTo>
                    <a:lnTo>
                      <a:pt x="143" y="95"/>
                    </a:lnTo>
                    <a:lnTo>
                      <a:pt x="142" y="95"/>
                    </a:lnTo>
                    <a:lnTo>
                      <a:pt x="141" y="96"/>
                    </a:lnTo>
                    <a:lnTo>
                      <a:pt x="141" y="96"/>
                    </a:lnTo>
                    <a:lnTo>
                      <a:pt x="140" y="97"/>
                    </a:lnTo>
                    <a:lnTo>
                      <a:pt x="140" y="98"/>
                    </a:lnTo>
                    <a:lnTo>
                      <a:pt x="140" y="99"/>
                    </a:lnTo>
                    <a:lnTo>
                      <a:pt x="140" y="101"/>
                    </a:lnTo>
                    <a:lnTo>
                      <a:pt x="141" y="102"/>
                    </a:lnTo>
                    <a:lnTo>
                      <a:pt x="156" y="117"/>
                    </a:lnTo>
                    <a:lnTo>
                      <a:pt x="153" y="138"/>
                    </a:lnTo>
                    <a:lnTo>
                      <a:pt x="153" y="140"/>
                    </a:lnTo>
                    <a:lnTo>
                      <a:pt x="153" y="141"/>
                    </a:lnTo>
                    <a:lnTo>
                      <a:pt x="154" y="142"/>
                    </a:lnTo>
                    <a:lnTo>
                      <a:pt x="156" y="143"/>
                    </a:lnTo>
                    <a:lnTo>
                      <a:pt x="157" y="143"/>
                    </a:lnTo>
                    <a:lnTo>
                      <a:pt x="158" y="142"/>
                    </a:lnTo>
                    <a:lnTo>
                      <a:pt x="177" y="132"/>
                    </a:lnTo>
                    <a:lnTo>
                      <a:pt x="197" y="142"/>
                    </a:lnTo>
                    <a:lnTo>
                      <a:pt x="198" y="143"/>
                    </a:lnTo>
                    <a:lnTo>
                      <a:pt x="198" y="143"/>
                    </a:lnTo>
                    <a:lnTo>
                      <a:pt x="199" y="143"/>
                    </a:lnTo>
                    <a:lnTo>
                      <a:pt x="200" y="142"/>
                    </a:lnTo>
                    <a:lnTo>
                      <a:pt x="202" y="141"/>
                    </a:lnTo>
                    <a:lnTo>
                      <a:pt x="202" y="140"/>
                    </a:lnTo>
                    <a:lnTo>
                      <a:pt x="202" y="138"/>
                    </a:lnTo>
                    <a:lnTo>
                      <a:pt x="199" y="117"/>
                    </a:lnTo>
                    <a:lnTo>
                      <a:pt x="214" y="102"/>
                    </a:lnTo>
                    <a:lnTo>
                      <a:pt x="215" y="101"/>
                    </a:lnTo>
                    <a:lnTo>
                      <a:pt x="216" y="99"/>
                    </a:lnTo>
                    <a:lnTo>
                      <a:pt x="215" y="98"/>
                    </a:lnTo>
                    <a:lnTo>
                      <a:pt x="215" y="97"/>
                    </a:lnTo>
                    <a:lnTo>
                      <a:pt x="214" y="96"/>
                    </a:lnTo>
                    <a:lnTo>
                      <a:pt x="214" y="96"/>
                    </a:lnTo>
                    <a:lnTo>
                      <a:pt x="213" y="95"/>
                    </a:lnTo>
                    <a:lnTo>
                      <a:pt x="212" y="95"/>
                    </a:lnTo>
                    <a:lnTo>
                      <a:pt x="191" y="92"/>
                    </a:lnTo>
                    <a:lnTo>
                      <a:pt x="181" y="73"/>
                    </a:lnTo>
                    <a:lnTo>
                      <a:pt x="180" y="71"/>
                    </a:lnTo>
                    <a:lnTo>
                      <a:pt x="179" y="70"/>
                    </a:lnTo>
                    <a:lnTo>
                      <a:pt x="177" y="70"/>
                    </a:lnTo>
                    <a:close/>
                    <a:moveTo>
                      <a:pt x="80" y="70"/>
                    </a:moveTo>
                    <a:lnTo>
                      <a:pt x="78" y="70"/>
                    </a:lnTo>
                    <a:lnTo>
                      <a:pt x="77" y="71"/>
                    </a:lnTo>
                    <a:lnTo>
                      <a:pt x="76" y="73"/>
                    </a:lnTo>
                    <a:lnTo>
                      <a:pt x="67" y="92"/>
                    </a:lnTo>
                    <a:lnTo>
                      <a:pt x="45" y="95"/>
                    </a:lnTo>
                    <a:lnTo>
                      <a:pt x="44" y="95"/>
                    </a:lnTo>
                    <a:lnTo>
                      <a:pt x="44" y="96"/>
                    </a:lnTo>
                    <a:lnTo>
                      <a:pt x="43" y="96"/>
                    </a:lnTo>
                    <a:lnTo>
                      <a:pt x="42" y="97"/>
                    </a:lnTo>
                    <a:lnTo>
                      <a:pt x="42" y="98"/>
                    </a:lnTo>
                    <a:lnTo>
                      <a:pt x="42" y="99"/>
                    </a:lnTo>
                    <a:lnTo>
                      <a:pt x="42" y="101"/>
                    </a:lnTo>
                    <a:lnTo>
                      <a:pt x="43" y="102"/>
                    </a:lnTo>
                    <a:lnTo>
                      <a:pt x="58" y="117"/>
                    </a:lnTo>
                    <a:lnTo>
                      <a:pt x="55" y="138"/>
                    </a:lnTo>
                    <a:lnTo>
                      <a:pt x="55" y="140"/>
                    </a:lnTo>
                    <a:lnTo>
                      <a:pt x="55" y="141"/>
                    </a:lnTo>
                    <a:lnTo>
                      <a:pt x="56" y="142"/>
                    </a:lnTo>
                    <a:lnTo>
                      <a:pt x="58" y="143"/>
                    </a:lnTo>
                    <a:lnTo>
                      <a:pt x="59" y="143"/>
                    </a:lnTo>
                    <a:lnTo>
                      <a:pt x="61" y="142"/>
                    </a:lnTo>
                    <a:lnTo>
                      <a:pt x="80" y="132"/>
                    </a:lnTo>
                    <a:lnTo>
                      <a:pt x="99" y="142"/>
                    </a:lnTo>
                    <a:lnTo>
                      <a:pt x="100" y="143"/>
                    </a:lnTo>
                    <a:lnTo>
                      <a:pt x="101" y="143"/>
                    </a:lnTo>
                    <a:lnTo>
                      <a:pt x="101" y="143"/>
                    </a:lnTo>
                    <a:lnTo>
                      <a:pt x="103" y="142"/>
                    </a:lnTo>
                    <a:lnTo>
                      <a:pt x="104" y="141"/>
                    </a:lnTo>
                    <a:lnTo>
                      <a:pt x="105" y="140"/>
                    </a:lnTo>
                    <a:lnTo>
                      <a:pt x="105" y="138"/>
                    </a:lnTo>
                    <a:lnTo>
                      <a:pt x="101" y="117"/>
                    </a:lnTo>
                    <a:lnTo>
                      <a:pt x="116" y="102"/>
                    </a:lnTo>
                    <a:lnTo>
                      <a:pt x="117" y="101"/>
                    </a:lnTo>
                    <a:lnTo>
                      <a:pt x="118" y="99"/>
                    </a:lnTo>
                    <a:lnTo>
                      <a:pt x="118" y="98"/>
                    </a:lnTo>
                    <a:lnTo>
                      <a:pt x="117" y="97"/>
                    </a:lnTo>
                    <a:lnTo>
                      <a:pt x="117" y="96"/>
                    </a:lnTo>
                    <a:lnTo>
                      <a:pt x="116" y="96"/>
                    </a:lnTo>
                    <a:lnTo>
                      <a:pt x="115" y="95"/>
                    </a:lnTo>
                    <a:lnTo>
                      <a:pt x="114" y="95"/>
                    </a:lnTo>
                    <a:lnTo>
                      <a:pt x="93" y="92"/>
                    </a:lnTo>
                    <a:lnTo>
                      <a:pt x="83" y="73"/>
                    </a:lnTo>
                    <a:lnTo>
                      <a:pt x="83" y="71"/>
                    </a:lnTo>
                    <a:lnTo>
                      <a:pt x="81" y="70"/>
                    </a:lnTo>
                    <a:lnTo>
                      <a:pt x="80" y="70"/>
                    </a:lnTo>
                    <a:close/>
                    <a:moveTo>
                      <a:pt x="33" y="0"/>
                    </a:moveTo>
                    <a:lnTo>
                      <a:pt x="322" y="0"/>
                    </a:lnTo>
                    <a:lnTo>
                      <a:pt x="328" y="1"/>
                    </a:lnTo>
                    <a:lnTo>
                      <a:pt x="335" y="3"/>
                    </a:lnTo>
                    <a:lnTo>
                      <a:pt x="340" y="6"/>
                    </a:lnTo>
                    <a:lnTo>
                      <a:pt x="346" y="10"/>
                    </a:lnTo>
                    <a:lnTo>
                      <a:pt x="350" y="15"/>
                    </a:lnTo>
                    <a:lnTo>
                      <a:pt x="353" y="21"/>
                    </a:lnTo>
                    <a:lnTo>
                      <a:pt x="355" y="27"/>
                    </a:lnTo>
                    <a:lnTo>
                      <a:pt x="355" y="34"/>
                    </a:lnTo>
                    <a:lnTo>
                      <a:pt x="355" y="182"/>
                    </a:lnTo>
                    <a:lnTo>
                      <a:pt x="355" y="189"/>
                    </a:lnTo>
                    <a:lnTo>
                      <a:pt x="353" y="194"/>
                    </a:lnTo>
                    <a:lnTo>
                      <a:pt x="351" y="199"/>
                    </a:lnTo>
                    <a:lnTo>
                      <a:pt x="347" y="204"/>
                    </a:lnTo>
                    <a:lnTo>
                      <a:pt x="343" y="208"/>
                    </a:lnTo>
                    <a:lnTo>
                      <a:pt x="339" y="211"/>
                    </a:lnTo>
                    <a:lnTo>
                      <a:pt x="333" y="214"/>
                    </a:lnTo>
                    <a:lnTo>
                      <a:pt x="328" y="216"/>
                    </a:lnTo>
                    <a:lnTo>
                      <a:pt x="322" y="216"/>
                    </a:lnTo>
                    <a:lnTo>
                      <a:pt x="153" y="216"/>
                    </a:lnTo>
                    <a:lnTo>
                      <a:pt x="76" y="283"/>
                    </a:lnTo>
                    <a:lnTo>
                      <a:pt x="74" y="284"/>
                    </a:lnTo>
                    <a:lnTo>
                      <a:pt x="72" y="285"/>
                    </a:lnTo>
                    <a:lnTo>
                      <a:pt x="69" y="286"/>
                    </a:lnTo>
                    <a:lnTo>
                      <a:pt x="67" y="285"/>
                    </a:lnTo>
                    <a:lnTo>
                      <a:pt x="65" y="285"/>
                    </a:lnTo>
                    <a:lnTo>
                      <a:pt x="62" y="283"/>
                    </a:lnTo>
                    <a:lnTo>
                      <a:pt x="60" y="281"/>
                    </a:lnTo>
                    <a:lnTo>
                      <a:pt x="59" y="278"/>
                    </a:lnTo>
                    <a:lnTo>
                      <a:pt x="59" y="275"/>
                    </a:lnTo>
                    <a:lnTo>
                      <a:pt x="59" y="216"/>
                    </a:lnTo>
                    <a:lnTo>
                      <a:pt x="33" y="216"/>
                    </a:lnTo>
                    <a:lnTo>
                      <a:pt x="27" y="216"/>
                    </a:lnTo>
                    <a:lnTo>
                      <a:pt x="22" y="214"/>
                    </a:lnTo>
                    <a:lnTo>
                      <a:pt x="16" y="211"/>
                    </a:lnTo>
                    <a:lnTo>
                      <a:pt x="12" y="208"/>
                    </a:lnTo>
                    <a:lnTo>
                      <a:pt x="8" y="204"/>
                    </a:lnTo>
                    <a:lnTo>
                      <a:pt x="4" y="199"/>
                    </a:lnTo>
                    <a:lnTo>
                      <a:pt x="2" y="194"/>
                    </a:lnTo>
                    <a:lnTo>
                      <a:pt x="0" y="189"/>
                    </a:lnTo>
                    <a:lnTo>
                      <a:pt x="0" y="182"/>
                    </a:lnTo>
                    <a:lnTo>
                      <a:pt x="0" y="34"/>
                    </a:lnTo>
                    <a:lnTo>
                      <a:pt x="0" y="27"/>
                    </a:lnTo>
                    <a:lnTo>
                      <a:pt x="2" y="21"/>
                    </a:lnTo>
                    <a:lnTo>
                      <a:pt x="6" y="15"/>
                    </a:lnTo>
                    <a:lnTo>
                      <a:pt x="10" y="10"/>
                    </a:lnTo>
                    <a:lnTo>
                      <a:pt x="15" y="6"/>
                    </a:lnTo>
                    <a:lnTo>
                      <a:pt x="20" y="3"/>
                    </a:lnTo>
                    <a:lnTo>
                      <a:pt x="27" y="1"/>
                    </a:lnTo>
                    <a:lnTo>
                      <a:pt x="3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24" name="Freeform 16"/>
              <p:cNvSpPr>
                <a:spLocks/>
              </p:cNvSpPr>
              <p:nvPr/>
            </p:nvSpPr>
            <p:spPr bwMode="auto">
              <a:xfrm>
                <a:off x="803275" y="2125663"/>
                <a:ext cx="344488" cy="414338"/>
              </a:xfrm>
              <a:custGeom>
                <a:avLst/>
                <a:gdLst/>
                <a:ahLst/>
                <a:cxnLst>
                  <a:cxn ang="0">
                    <a:pos x="122" y="0"/>
                  </a:cxn>
                  <a:cxn ang="0">
                    <a:pos x="145" y="4"/>
                  </a:cxn>
                  <a:cxn ang="0">
                    <a:pos x="166" y="11"/>
                  </a:cxn>
                  <a:cxn ang="0">
                    <a:pos x="183" y="21"/>
                  </a:cxn>
                  <a:cxn ang="0">
                    <a:pos x="196" y="34"/>
                  </a:cxn>
                  <a:cxn ang="0">
                    <a:pos x="207" y="51"/>
                  </a:cxn>
                  <a:cxn ang="0">
                    <a:pos x="213" y="71"/>
                  </a:cxn>
                  <a:cxn ang="0">
                    <a:pos x="217" y="94"/>
                  </a:cxn>
                  <a:cxn ang="0">
                    <a:pos x="217" y="122"/>
                  </a:cxn>
                  <a:cxn ang="0">
                    <a:pos x="215" y="148"/>
                  </a:cxn>
                  <a:cxn ang="0">
                    <a:pos x="210" y="171"/>
                  </a:cxn>
                  <a:cxn ang="0">
                    <a:pos x="203" y="191"/>
                  </a:cxn>
                  <a:cxn ang="0">
                    <a:pos x="195" y="208"/>
                  </a:cxn>
                  <a:cxn ang="0">
                    <a:pos x="186" y="221"/>
                  </a:cxn>
                  <a:cxn ang="0">
                    <a:pos x="176" y="233"/>
                  </a:cxn>
                  <a:cxn ang="0">
                    <a:pos x="166" y="241"/>
                  </a:cxn>
                  <a:cxn ang="0">
                    <a:pos x="155" y="248"/>
                  </a:cxn>
                  <a:cxn ang="0">
                    <a:pos x="145" y="253"/>
                  </a:cxn>
                  <a:cxn ang="0">
                    <a:pos x="135" y="257"/>
                  </a:cxn>
                  <a:cxn ang="0">
                    <a:pos x="127" y="259"/>
                  </a:cxn>
                  <a:cxn ang="0">
                    <a:pos x="119" y="260"/>
                  </a:cxn>
                  <a:cxn ang="0">
                    <a:pos x="114" y="261"/>
                  </a:cxn>
                  <a:cxn ang="0">
                    <a:pos x="109" y="261"/>
                  </a:cxn>
                  <a:cxn ang="0">
                    <a:pos x="87" y="259"/>
                  </a:cxn>
                  <a:cxn ang="0">
                    <a:pos x="68" y="253"/>
                  </a:cxn>
                  <a:cxn ang="0">
                    <a:pos x="51" y="243"/>
                  </a:cxn>
                  <a:cxn ang="0">
                    <a:pos x="36" y="229"/>
                  </a:cxn>
                  <a:cxn ang="0">
                    <a:pos x="24" y="211"/>
                  </a:cxn>
                  <a:cxn ang="0">
                    <a:pos x="13" y="190"/>
                  </a:cxn>
                  <a:cxn ang="0">
                    <a:pos x="6" y="165"/>
                  </a:cxn>
                  <a:cxn ang="0">
                    <a:pos x="1" y="137"/>
                  </a:cxn>
                  <a:cxn ang="0">
                    <a:pos x="0" y="107"/>
                  </a:cxn>
                  <a:cxn ang="0">
                    <a:pos x="1" y="82"/>
                  </a:cxn>
                  <a:cxn ang="0">
                    <a:pos x="6" y="60"/>
                  </a:cxn>
                  <a:cxn ang="0">
                    <a:pos x="15" y="42"/>
                  </a:cxn>
                  <a:cxn ang="0">
                    <a:pos x="27" y="27"/>
                  </a:cxn>
                  <a:cxn ang="0">
                    <a:pos x="43" y="15"/>
                  </a:cxn>
                  <a:cxn ang="0">
                    <a:pos x="62" y="7"/>
                  </a:cxn>
                  <a:cxn ang="0">
                    <a:pos x="84" y="2"/>
                  </a:cxn>
                  <a:cxn ang="0">
                    <a:pos x="109" y="0"/>
                  </a:cxn>
                </a:cxnLst>
                <a:rect l="0" t="0" r="r" b="b"/>
                <a:pathLst>
                  <a:path w="217" h="261">
                    <a:moveTo>
                      <a:pt x="109" y="0"/>
                    </a:moveTo>
                    <a:lnTo>
                      <a:pt x="122" y="0"/>
                    </a:lnTo>
                    <a:lnTo>
                      <a:pt x="134" y="2"/>
                    </a:lnTo>
                    <a:lnTo>
                      <a:pt x="145" y="4"/>
                    </a:lnTo>
                    <a:lnTo>
                      <a:pt x="156" y="7"/>
                    </a:lnTo>
                    <a:lnTo>
                      <a:pt x="166" y="11"/>
                    </a:lnTo>
                    <a:lnTo>
                      <a:pt x="175" y="15"/>
                    </a:lnTo>
                    <a:lnTo>
                      <a:pt x="183" y="21"/>
                    </a:lnTo>
                    <a:lnTo>
                      <a:pt x="190" y="27"/>
                    </a:lnTo>
                    <a:lnTo>
                      <a:pt x="196" y="34"/>
                    </a:lnTo>
                    <a:lnTo>
                      <a:pt x="202" y="42"/>
                    </a:lnTo>
                    <a:lnTo>
                      <a:pt x="207" y="51"/>
                    </a:lnTo>
                    <a:lnTo>
                      <a:pt x="211" y="60"/>
                    </a:lnTo>
                    <a:lnTo>
                      <a:pt x="213" y="71"/>
                    </a:lnTo>
                    <a:lnTo>
                      <a:pt x="216" y="82"/>
                    </a:lnTo>
                    <a:lnTo>
                      <a:pt x="217" y="94"/>
                    </a:lnTo>
                    <a:lnTo>
                      <a:pt x="217" y="107"/>
                    </a:lnTo>
                    <a:lnTo>
                      <a:pt x="217" y="122"/>
                    </a:lnTo>
                    <a:lnTo>
                      <a:pt x="216" y="135"/>
                    </a:lnTo>
                    <a:lnTo>
                      <a:pt x="215" y="148"/>
                    </a:lnTo>
                    <a:lnTo>
                      <a:pt x="212" y="160"/>
                    </a:lnTo>
                    <a:lnTo>
                      <a:pt x="210" y="171"/>
                    </a:lnTo>
                    <a:lnTo>
                      <a:pt x="207" y="182"/>
                    </a:lnTo>
                    <a:lnTo>
                      <a:pt x="203" y="191"/>
                    </a:lnTo>
                    <a:lnTo>
                      <a:pt x="199" y="200"/>
                    </a:lnTo>
                    <a:lnTo>
                      <a:pt x="195" y="208"/>
                    </a:lnTo>
                    <a:lnTo>
                      <a:pt x="191" y="215"/>
                    </a:lnTo>
                    <a:lnTo>
                      <a:pt x="186" y="221"/>
                    </a:lnTo>
                    <a:lnTo>
                      <a:pt x="181" y="227"/>
                    </a:lnTo>
                    <a:lnTo>
                      <a:pt x="176" y="233"/>
                    </a:lnTo>
                    <a:lnTo>
                      <a:pt x="171" y="237"/>
                    </a:lnTo>
                    <a:lnTo>
                      <a:pt x="166" y="241"/>
                    </a:lnTo>
                    <a:lnTo>
                      <a:pt x="160" y="245"/>
                    </a:lnTo>
                    <a:lnTo>
                      <a:pt x="155" y="248"/>
                    </a:lnTo>
                    <a:lnTo>
                      <a:pt x="150" y="251"/>
                    </a:lnTo>
                    <a:lnTo>
                      <a:pt x="145" y="253"/>
                    </a:lnTo>
                    <a:lnTo>
                      <a:pt x="140" y="255"/>
                    </a:lnTo>
                    <a:lnTo>
                      <a:pt x="135" y="257"/>
                    </a:lnTo>
                    <a:lnTo>
                      <a:pt x="131" y="258"/>
                    </a:lnTo>
                    <a:lnTo>
                      <a:pt x="127" y="259"/>
                    </a:lnTo>
                    <a:lnTo>
                      <a:pt x="123" y="259"/>
                    </a:lnTo>
                    <a:lnTo>
                      <a:pt x="119" y="260"/>
                    </a:lnTo>
                    <a:lnTo>
                      <a:pt x="116" y="260"/>
                    </a:lnTo>
                    <a:lnTo>
                      <a:pt x="114" y="261"/>
                    </a:lnTo>
                    <a:lnTo>
                      <a:pt x="112" y="261"/>
                    </a:lnTo>
                    <a:lnTo>
                      <a:pt x="109" y="261"/>
                    </a:lnTo>
                    <a:lnTo>
                      <a:pt x="98" y="260"/>
                    </a:lnTo>
                    <a:lnTo>
                      <a:pt x="87" y="259"/>
                    </a:lnTo>
                    <a:lnTo>
                      <a:pt x="77" y="256"/>
                    </a:lnTo>
                    <a:lnTo>
                      <a:pt x="68" y="253"/>
                    </a:lnTo>
                    <a:lnTo>
                      <a:pt x="59" y="248"/>
                    </a:lnTo>
                    <a:lnTo>
                      <a:pt x="51" y="243"/>
                    </a:lnTo>
                    <a:lnTo>
                      <a:pt x="43" y="236"/>
                    </a:lnTo>
                    <a:lnTo>
                      <a:pt x="36" y="229"/>
                    </a:lnTo>
                    <a:lnTo>
                      <a:pt x="29" y="220"/>
                    </a:lnTo>
                    <a:lnTo>
                      <a:pt x="24" y="211"/>
                    </a:lnTo>
                    <a:lnTo>
                      <a:pt x="18" y="201"/>
                    </a:lnTo>
                    <a:lnTo>
                      <a:pt x="13" y="190"/>
                    </a:lnTo>
                    <a:lnTo>
                      <a:pt x="10" y="178"/>
                    </a:lnTo>
                    <a:lnTo>
                      <a:pt x="6" y="165"/>
                    </a:lnTo>
                    <a:lnTo>
                      <a:pt x="3" y="152"/>
                    </a:lnTo>
                    <a:lnTo>
                      <a:pt x="1" y="137"/>
                    </a:lnTo>
                    <a:lnTo>
                      <a:pt x="0" y="123"/>
                    </a:lnTo>
                    <a:lnTo>
                      <a:pt x="0" y="107"/>
                    </a:lnTo>
                    <a:lnTo>
                      <a:pt x="0" y="94"/>
                    </a:lnTo>
                    <a:lnTo>
                      <a:pt x="1" y="82"/>
                    </a:lnTo>
                    <a:lnTo>
                      <a:pt x="3" y="71"/>
                    </a:lnTo>
                    <a:lnTo>
                      <a:pt x="6" y="60"/>
                    </a:lnTo>
                    <a:lnTo>
                      <a:pt x="10" y="51"/>
                    </a:lnTo>
                    <a:lnTo>
                      <a:pt x="15" y="42"/>
                    </a:lnTo>
                    <a:lnTo>
                      <a:pt x="21" y="34"/>
                    </a:lnTo>
                    <a:lnTo>
                      <a:pt x="27" y="27"/>
                    </a:lnTo>
                    <a:lnTo>
                      <a:pt x="35" y="21"/>
                    </a:lnTo>
                    <a:lnTo>
                      <a:pt x="43" y="15"/>
                    </a:lnTo>
                    <a:lnTo>
                      <a:pt x="52" y="11"/>
                    </a:lnTo>
                    <a:lnTo>
                      <a:pt x="62" y="7"/>
                    </a:lnTo>
                    <a:lnTo>
                      <a:pt x="72" y="4"/>
                    </a:lnTo>
                    <a:lnTo>
                      <a:pt x="84" y="2"/>
                    </a:lnTo>
                    <a:lnTo>
                      <a:pt x="96" y="0"/>
                    </a:lnTo>
                    <a:lnTo>
                      <a:pt x="10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25" name="Freeform 17"/>
              <p:cNvSpPr>
                <a:spLocks/>
              </p:cNvSpPr>
              <p:nvPr/>
            </p:nvSpPr>
            <p:spPr bwMode="auto">
              <a:xfrm>
                <a:off x="609600" y="2546350"/>
                <a:ext cx="731838" cy="346075"/>
              </a:xfrm>
              <a:custGeom>
                <a:avLst/>
                <a:gdLst/>
                <a:ahLst/>
                <a:cxnLst>
                  <a:cxn ang="0">
                    <a:pos x="188" y="1"/>
                  </a:cxn>
                  <a:cxn ang="0">
                    <a:pos x="195" y="5"/>
                  </a:cxn>
                  <a:cxn ang="0">
                    <a:pos x="266" y="5"/>
                  </a:cxn>
                  <a:cxn ang="0">
                    <a:pos x="273" y="1"/>
                  </a:cxn>
                  <a:cxn ang="0">
                    <a:pos x="281" y="0"/>
                  </a:cxn>
                  <a:cxn ang="0">
                    <a:pos x="289" y="4"/>
                  </a:cxn>
                  <a:cxn ang="0">
                    <a:pos x="423" y="69"/>
                  </a:cxn>
                  <a:cxn ang="0">
                    <a:pos x="431" y="75"/>
                  </a:cxn>
                  <a:cxn ang="0">
                    <a:pos x="438" y="85"/>
                  </a:cxn>
                  <a:cxn ang="0">
                    <a:pos x="444" y="98"/>
                  </a:cxn>
                  <a:cxn ang="0">
                    <a:pos x="448" y="114"/>
                  </a:cxn>
                  <a:cxn ang="0">
                    <a:pos x="452" y="131"/>
                  </a:cxn>
                  <a:cxn ang="0">
                    <a:pos x="454" y="149"/>
                  </a:cxn>
                  <a:cxn ang="0">
                    <a:pos x="457" y="166"/>
                  </a:cxn>
                  <a:cxn ang="0">
                    <a:pos x="458" y="183"/>
                  </a:cxn>
                  <a:cxn ang="0">
                    <a:pos x="459" y="197"/>
                  </a:cxn>
                  <a:cxn ang="0">
                    <a:pos x="460" y="209"/>
                  </a:cxn>
                  <a:cxn ang="0">
                    <a:pos x="461" y="216"/>
                  </a:cxn>
                  <a:cxn ang="0">
                    <a:pos x="0" y="218"/>
                  </a:cxn>
                  <a:cxn ang="0">
                    <a:pos x="1" y="213"/>
                  </a:cxn>
                  <a:cxn ang="0">
                    <a:pos x="2" y="203"/>
                  </a:cxn>
                  <a:cxn ang="0">
                    <a:pos x="2" y="190"/>
                  </a:cxn>
                  <a:cxn ang="0">
                    <a:pos x="4" y="175"/>
                  </a:cxn>
                  <a:cxn ang="0">
                    <a:pos x="7" y="149"/>
                  </a:cxn>
                  <a:cxn ang="0">
                    <a:pos x="11" y="122"/>
                  </a:cxn>
                  <a:cxn ang="0">
                    <a:pos x="15" y="106"/>
                  </a:cxn>
                  <a:cxn ang="0">
                    <a:pos x="20" y="91"/>
                  </a:cxn>
                  <a:cxn ang="0">
                    <a:pos x="26" y="79"/>
                  </a:cxn>
                  <a:cxn ang="0">
                    <a:pos x="34" y="71"/>
                  </a:cxn>
                  <a:cxn ang="0">
                    <a:pos x="147" y="26"/>
                  </a:cxn>
                  <a:cxn ang="0">
                    <a:pos x="176" y="2"/>
                  </a:cxn>
                  <a:cxn ang="0">
                    <a:pos x="184" y="0"/>
                  </a:cxn>
                </a:cxnLst>
                <a:rect l="0" t="0" r="r" b="b"/>
                <a:pathLst>
                  <a:path w="461" h="218">
                    <a:moveTo>
                      <a:pt x="184" y="0"/>
                    </a:moveTo>
                    <a:lnTo>
                      <a:pt x="188" y="1"/>
                    </a:lnTo>
                    <a:lnTo>
                      <a:pt x="192" y="2"/>
                    </a:lnTo>
                    <a:lnTo>
                      <a:pt x="195" y="5"/>
                    </a:lnTo>
                    <a:lnTo>
                      <a:pt x="231" y="40"/>
                    </a:lnTo>
                    <a:lnTo>
                      <a:pt x="266" y="5"/>
                    </a:lnTo>
                    <a:lnTo>
                      <a:pt x="269" y="2"/>
                    </a:lnTo>
                    <a:lnTo>
                      <a:pt x="273" y="1"/>
                    </a:lnTo>
                    <a:lnTo>
                      <a:pt x="277" y="0"/>
                    </a:lnTo>
                    <a:lnTo>
                      <a:pt x="281" y="0"/>
                    </a:lnTo>
                    <a:lnTo>
                      <a:pt x="285" y="2"/>
                    </a:lnTo>
                    <a:lnTo>
                      <a:pt x="289" y="4"/>
                    </a:lnTo>
                    <a:lnTo>
                      <a:pt x="314" y="26"/>
                    </a:lnTo>
                    <a:lnTo>
                      <a:pt x="423" y="69"/>
                    </a:lnTo>
                    <a:lnTo>
                      <a:pt x="427" y="71"/>
                    </a:lnTo>
                    <a:lnTo>
                      <a:pt x="431" y="75"/>
                    </a:lnTo>
                    <a:lnTo>
                      <a:pt x="435" y="79"/>
                    </a:lnTo>
                    <a:lnTo>
                      <a:pt x="438" y="85"/>
                    </a:lnTo>
                    <a:lnTo>
                      <a:pt x="441" y="91"/>
                    </a:lnTo>
                    <a:lnTo>
                      <a:pt x="444" y="98"/>
                    </a:lnTo>
                    <a:lnTo>
                      <a:pt x="446" y="106"/>
                    </a:lnTo>
                    <a:lnTo>
                      <a:pt x="448" y="114"/>
                    </a:lnTo>
                    <a:lnTo>
                      <a:pt x="450" y="122"/>
                    </a:lnTo>
                    <a:lnTo>
                      <a:pt x="452" y="131"/>
                    </a:lnTo>
                    <a:lnTo>
                      <a:pt x="453" y="140"/>
                    </a:lnTo>
                    <a:lnTo>
                      <a:pt x="454" y="149"/>
                    </a:lnTo>
                    <a:lnTo>
                      <a:pt x="456" y="158"/>
                    </a:lnTo>
                    <a:lnTo>
                      <a:pt x="457" y="166"/>
                    </a:lnTo>
                    <a:lnTo>
                      <a:pt x="457" y="175"/>
                    </a:lnTo>
                    <a:lnTo>
                      <a:pt x="458" y="183"/>
                    </a:lnTo>
                    <a:lnTo>
                      <a:pt x="459" y="190"/>
                    </a:lnTo>
                    <a:lnTo>
                      <a:pt x="459" y="197"/>
                    </a:lnTo>
                    <a:lnTo>
                      <a:pt x="459" y="203"/>
                    </a:lnTo>
                    <a:lnTo>
                      <a:pt x="460" y="209"/>
                    </a:lnTo>
                    <a:lnTo>
                      <a:pt x="460" y="213"/>
                    </a:lnTo>
                    <a:lnTo>
                      <a:pt x="461" y="216"/>
                    </a:lnTo>
                    <a:lnTo>
                      <a:pt x="461" y="218"/>
                    </a:lnTo>
                    <a:lnTo>
                      <a:pt x="0" y="218"/>
                    </a:lnTo>
                    <a:lnTo>
                      <a:pt x="0" y="216"/>
                    </a:lnTo>
                    <a:lnTo>
                      <a:pt x="1" y="213"/>
                    </a:lnTo>
                    <a:lnTo>
                      <a:pt x="1" y="208"/>
                    </a:lnTo>
                    <a:lnTo>
                      <a:pt x="2" y="203"/>
                    </a:lnTo>
                    <a:lnTo>
                      <a:pt x="2" y="197"/>
                    </a:lnTo>
                    <a:lnTo>
                      <a:pt x="2" y="190"/>
                    </a:lnTo>
                    <a:lnTo>
                      <a:pt x="3" y="183"/>
                    </a:lnTo>
                    <a:lnTo>
                      <a:pt x="4" y="175"/>
                    </a:lnTo>
                    <a:lnTo>
                      <a:pt x="4" y="166"/>
                    </a:lnTo>
                    <a:lnTo>
                      <a:pt x="7" y="149"/>
                    </a:lnTo>
                    <a:lnTo>
                      <a:pt x="8" y="140"/>
                    </a:lnTo>
                    <a:lnTo>
                      <a:pt x="11" y="122"/>
                    </a:lnTo>
                    <a:lnTo>
                      <a:pt x="13" y="114"/>
                    </a:lnTo>
                    <a:lnTo>
                      <a:pt x="15" y="106"/>
                    </a:lnTo>
                    <a:lnTo>
                      <a:pt x="17" y="98"/>
                    </a:lnTo>
                    <a:lnTo>
                      <a:pt x="20" y="91"/>
                    </a:lnTo>
                    <a:lnTo>
                      <a:pt x="23" y="85"/>
                    </a:lnTo>
                    <a:lnTo>
                      <a:pt x="26" y="79"/>
                    </a:lnTo>
                    <a:lnTo>
                      <a:pt x="30" y="75"/>
                    </a:lnTo>
                    <a:lnTo>
                      <a:pt x="34" y="71"/>
                    </a:lnTo>
                    <a:lnTo>
                      <a:pt x="38" y="69"/>
                    </a:lnTo>
                    <a:lnTo>
                      <a:pt x="147" y="26"/>
                    </a:lnTo>
                    <a:lnTo>
                      <a:pt x="172" y="4"/>
                    </a:lnTo>
                    <a:lnTo>
                      <a:pt x="176" y="2"/>
                    </a:lnTo>
                    <a:lnTo>
                      <a:pt x="180" y="0"/>
                    </a:lnTo>
                    <a:lnTo>
                      <a:pt x="1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grpSp>
      </p:grpSp>
      <p:grpSp>
        <p:nvGrpSpPr>
          <p:cNvPr id="29" name="Group 28"/>
          <p:cNvGrpSpPr/>
          <p:nvPr/>
        </p:nvGrpSpPr>
        <p:grpSpPr>
          <a:xfrm>
            <a:off x="4559959" y="3271176"/>
            <a:ext cx="870669" cy="870627"/>
            <a:chOff x="3100254" y="3225606"/>
            <a:chExt cx="653002" cy="652970"/>
          </a:xfrm>
        </p:grpSpPr>
        <p:sp>
          <p:nvSpPr>
            <p:cNvPr id="13" name="Oval 12"/>
            <p:cNvSpPr/>
            <p:nvPr/>
          </p:nvSpPr>
          <p:spPr>
            <a:xfrm rot="5400000">
              <a:off x="3100270" y="3225590"/>
              <a:ext cx="652970" cy="653002"/>
            </a:xfrm>
            <a:prstGeom prst="ellipse">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1219170"/>
              <a:endParaRPr lang="en-US" sz="2400" b="1" dirty="0">
                <a:solidFill>
                  <a:srgbClr val="FFFFFF"/>
                </a:solidFill>
                <a:latin typeface="Calibri"/>
              </a:endParaRPr>
            </a:p>
          </p:txBody>
        </p:sp>
        <p:sp>
          <p:nvSpPr>
            <p:cNvPr id="26" name="Freeform 22"/>
            <p:cNvSpPr>
              <a:spLocks noEditPoints="1"/>
            </p:cNvSpPr>
            <p:nvPr/>
          </p:nvSpPr>
          <p:spPr bwMode="auto">
            <a:xfrm>
              <a:off x="3274652" y="3393854"/>
              <a:ext cx="304206" cy="316474"/>
            </a:xfrm>
            <a:custGeom>
              <a:avLst/>
              <a:gdLst/>
              <a:ahLst/>
              <a:cxnLst>
                <a:cxn ang="0">
                  <a:pos x="474" y="360"/>
                </a:cxn>
                <a:cxn ang="0">
                  <a:pos x="897" y="276"/>
                </a:cxn>
                <a:cxn ang="0">
                  <a:pos x="947" y="312"/>
                </a:cxn>
                <a:cxn ang="0">
                  <a:pos x="951" y="637"/>
                </a:cxn>
                <a:cxn ang="0">
                  <a:pos x="971" y="995"/>
                </a:cxn>
                <a:cxn ang="0">
                  <a:pos x="948" y="1025"/>
                </a:cxn>
                <a:cxn ang="0">
                  <a:pos x="910" y="1016"/>
                </a:cxn>
                <a:cxn ang="0">
                  <a:pos x="829" y="1012"/>
                </a:cxn>
                <a:cxn ang="0">
                  <a:pos x="798" y="1032"/>
                </a:cxn>
                <a:cxn ang="0">
                  <a:pos x="768" y="1015"/>
                </a:cxn>
                <a:cxn ang="0">
                  <a:pos x="834" y="662"/>
                </a:cxn>
                <a:cxn ang="0">
                  <a:pos x="816" y="409"/>
                </a:cxn>
                <a:cxn ang="0">
                  <a:pos x="642" y="552"/>
                </a:cxn>
                <a:cxn ang="0">
                  <a:pos x="614" y="524"/>
                </a:cxn>
                <a:cxn ang="0">
                  <a:pos x="843" y="288"/>
                </a:cxn>
                <a:cxn ang="0">
                  <a:pos x="885" y="275"/>
                </a:cxn>
                <a:cxn ang="0">
                  <a:pos x="144" y="284"/>
                </a:cxn>
                <a:cxn ang="0">
                  <a:pos x="379" y="517"/>
                </a:cxn>
                <a:cxn ang="0">
                  <a:pos x="357" y="550"/>
                </a:cxn>
                <a:cxn ang="0">
                  <a:pos x="320" y="544"/>
                </a:cxn>
                <a:cxn ang="0">
                  <a:pos x="164" y="654"/>
                </a:cxn>
                <a:cxn ang="0">
                  <a:pos x="227" y="1009"/>
                </a:cxn>
                <a:cxn ang="0">
                  <a:pos x="198" y="1032"/>
                </a:cxn>
                <a:cxn ang="0">
                  <a:pos x="166" y="1018"/>
                </a:cxn>
                <a:cxn ang="0">
                  <a:pos x="86" y="1011"/>
                </a:cxn>
                <a:cxn ang="0">
                  <a:pos x="51" y="1027"/>
                </a:cxn>
                <a:cxn ang="0">
                  <a:pos x="22" y="1001"/>
                </a:cxn>
                <a:cxn ang="0">
                  <a:pos x="45" y="648"/>
                </a:cxn>
                <a:cxn ang="0">
                  <a:pos x="41" y="322"/>
                </a:cxn>
                <a:cxn ang="0">
                  <a:pos x="85" y="278"/>
                </a:cxn>
                <a:cxn ang="0">
                  <a:pos x="469" y="248"/>
                </a:cxn>
                <a:cxn ang="0">
                  <a:pos x="582" y="221"/>
                </a:cxn>
                <a:cxn ang="0">
                  <a:pos x="600" y="434"/>
                </a:cxn>
                <a:cxn ang="0">
                  <a:pos x="574" y="479"/>
                </a:cxn>
                <a:cxn ang="0">
                  <a:pos x="397" y="473"/>
                </a:cxn>
                <a:cxn ang="0">
                  <a:pos x="308" y="235"/>
                </a:cxn>
                <a:cxn ang="0">
                  <a:pos x="353" y="209"/>
                </a:cxn>
                <a:cxn ang="0">
                  <a:pos x="951" y="22"/>
                </a:cxn>
                <a:cxn ang="0">
                  <a:pos x="991" y="93"/>
                </a:cxn>
                <a:cxn ang="0">
                  <a:pos x="970" y="172"/>
                </a:cxn>
                <a:cxn ang="0">
                  <a:pos x="900" y="213"/>
                </a:cxn>
                <a:cxn ang="0">
                  <a:pos x="820" y="191"/>
                </a:cxn>
                <a:cxn ang="0">
                  <a:pos x="779" y="121"/>
                </a:cxn>
                <a:cxn ang="0">
                  <a:pos x="801" y="42"/>
                </a:cxn>
                <a:cxn ang="0">
                  <a:pos x="871" y="1"/>
                </a:cxn>
                <a:cxn ang="0">
                  <a:pos x="161" y="15"/>
                </a:cxn>
                <a:cxn ang="0">
                  <a:pos x="210" y="79"/>
                </a:cxn>
                <a:cxn ang="0">
                  <a:pos x="199" y="161"/>
                </a:cxn>
                <a:cxn ang="0">
                  <a:pos x="135" y="210"/>
                </a:cxn>
                <a:cxn ang="0">
                  <a:pos x="53" y="199"/>
                </a:cxn>
                <a:cxn ang="0">
                  <a:pos x="4" y="135"/>
                </a:cxn>
                <a:cxn ang="0">
                  <a:pos x="15" y="53"/>
                </a:cxn>
                <a:cxn ang="0">
                  <a:pos x="78" y="4"/>
                </a:cxn>
              </a:cxnLst>
              <a:rect l="0" t="0" r="r" b="b"/>
              <a:pathLst>
                <a:path w="992" h="1032">
                  <a:moveTo>
                    <a:pt x="451" y="294"/>
                  </a:moveTo>
                  <a:lnTo>
                    <a:pt x="395" y="360"/>
                  </a:lnTo>
                  <a:lnTo>
                    <a:pt x="427" y="360"/>
                  </a:lnTo>
                  <a:lnTo>
                    <a:pt x="427" y="436"/>
                  </a:lnTo>
                  <a:lnTo>
                    <a:pt x="474" y="436"/>
                  </a:lnTo>
                  <a:lnTo>
                    <a:pt x="474" y="360"/>
                  </a:lnTo>
                  <a:lnTo>
                    <a:pt x="501" y="360"/>
                  </a:lnTo>
                  <a:lnTo>
                    <a:pt x="503" y="360"/>
                  </a:lnTo>
                  <a:lnTo>
                    <a:pt x="506" y="360"/>
                  </a:lnTo>
                  <a:lnTo>
                    <a:pt x="451" y="294"/>
                  </a:lnTo>
                  <a:close/>
                  <a:moveTo>
                    <a:pt x="885" y="275"/>
                  </a:moveTo>
                  <a:lnTo>
                    <a:pt x="897" y="276"/>
                  </a:lnTo>
                  <a:lnTo>
                    <a:pt x="907" y="278"/>
                  </a:lnTo>
                  <a:lnTo>
                    <a:pt x="917" y="283"/>
                  </a:lnTo>
                  <a:lnTo>
                    <a:pt x="926" y="288"/>
                  </a:lnTo>
                  <a:lnTo>
                    <a:pt x="935" y="295"/>
                  </a:lnTo>
                  <a:lnTo>
                    <a:pt x="941" y="303"/>
                  </a:lnTo>
                  <a:lnTo>
                    <a:pt x="947" y="312"/>
                  </a:lnTo>
                  <a:lnTo>
                    <a:pt x="951" y="322"/>
                  </a:lnTo>
                  <a:lnTo>
                    <a:pt x="954" y="333"/>
                  </a:lnTo>
                  <a:lnTo>
                    <a:pt x="955" y="344"/>
                  </a:lnTo>
                  <a:lnTo>
                    <a:pt x="955" y="615"/>
                  </a:lnTo>
                  <a:lnTo>
                    <a:pt x="954" y="627"/>
                  </a:lnTo>
                  <a:lnTo>
                    <a:pt x="951" y="637"/>
                  </a:lnTo>
                  <a:lnTo>
                    <a:pt x="947" y="648"/>
                  </a:lnTo>
                  <a:lnTo>
                    <a:pt x="941" y="657"/>
                  </a:lnTo>
                  <a:lnTo>
                    <a:pt x="934" y="665"/>
                  </a:lnTo>
                  <a:lnTo>
                    <a:pt x="925" y="672"/>
                  </a:lnTo>
                  <a:lnTo>
                    <a:pt x="971" y="988"/>
                  </a:lnTo>
                  <a:lnTo>
                    <a:pt x="971" y="995"/>
                  </a:lnTo>
                  <a:lnTo>
                    <a:pt x="970" y="1001"/>
                  </a:lnTo>
                  <a:lnTo>
                    <a:pt x="967" y="1008"/>
                  </a:lnTo>
                  <a:lnTo>
                    <a:pt x="964" y="1014"/>
                  </a:lnTo>
                  <a:lnTo>
                    <a:pt x="960" y="1019"/>
                  </a:lnTo>
                  <a:lnTo>
                    <a:pt x="954" y="1023"/>
                  </a:lnTo>
                  <a:lnTo>
                    <a:pt x="948" y="1025"/>
                  </a:lnTo>
                  <a:lnTo>
                    <a:pt x="941" y="1027"/>
                  </a:lnTo>
                  <a:lnTo>
                    <a:pt x="934" y="1028"/>
                  </a:lnTo>
                  <a:lnTo>
                    <a:pt x="927" y="1026"/>
                  </a:lnTo>
                  <a:lnTo>
                    <a:pt x="921" y="1024"/>
                  </a:lnTo>
                  <a:lnTo>
                    <a:pt x="915" y="1020"/>
                  </a:lnTo>
                  <a:lnTo>
                    <a:pt x="910" y="1016"/>
                  </a:lnTo>
                  <a:lnTo>
                    <a:pt x="906" y="1011"/>
                  </a:lnTo>
                  <a:lnTo>
                    <a:pt x="903" y="1005"/>
                  </a:lnTo>
                  <a:lnTo>
                    <a:pt x="902" y="998"/>
                  </a:lnTo>
                  <a:lnTo>
                    <a:pt x="876" y="822"/>
                  </a:lnTo>
                  <a:lnTo>
                    <a:pt x="832" y="1005"/>
                  </a:lnTo>
                  <a:lnTo>
                    <a:pt x="829" y="1012"/>
                  </a:lnTo>
                  <a:lnTo>
                    <a:pt x="826" y="1018"/>
                  </a:lnTo>
                  <a:lnTo>
                    <a:pt x="822" y="1023"/>
                  </a:lnTo>
                  <a:lnTo>
                    <a:pt x="817" y="1027"/>
                  </a:lnTo>
                  <a:lnTo>
                    <a:pt x="811" y="1030"/>
                  </a:lnTo>
                  <a:lnTo>
                    <a:pt x="804" y="1031"/>
                  </a:lnTo>
                  <a:lnTo>
                    <a:pt x="798" y="1032"/>
                  </a:lnTo>
                  <a:lnTo>
                    <a:pt x="794" y="1032"/>
                  </a:lnTo>
                  <a:lnTo>
                    <a:pt x="790" y="1031"/>
                  </a:lnTo>
                  <a:lnTo>
                    <a:pt x="783" y="1029"/>
                  </a:lnTo>
                  <a:lnTo>
                    <a:pt x="777" y="1025"/>
                  </a:lnTo>
                  <a:lnTo>
                    <a:pt x="772" y="1021"/>
                  </a:lnTo>
                  <a:lnTo>
                    <a:pt x="768" y="1015"/>
                  </a:lnTo>
                  <a:lnTo>
                    <a:pt x="765" y="1009"/>
                  </a:lnTo>
                  <a:lnTo>
                    <a:pt x="764" y="1003"/>
                  </a:lnTo>
                  <a:lnTo>
                    <a:pt x="763" y="996"/>
                  </a:lnTo>
                  <a:lnTo>
                    <a:pt x="764" y="989"/>
                  </a:lnTo>
                  <a:lnTo>
                    <a:pt x="842" y="669"/>
                  </a:lnTo>
                  <a:lnTo>
                    <a:pt x="834" y="662"/>
                  </a:lnTo>
                  <a:lnTo>
                    <a:pt x="828" y="654"/>
                  </a:lnTo>
                  <a:lnTo>
                    <a:pt x="823" y="645"/>
                  </a:lnTo>
                  <a:lnTo>
                    <a:pt x="819" y="636"/>
                  </a:lnTo>
                  <a:lnTo>
                    <a:pt x="817" y="626"/>
                  </a:lnTo>
                  <a:lnTo>
                    <a:pt x="816" y="615"/>
                  </a:lnTo>
                  <a:lnTo>
                    <a:pt x="816" y="409"/>
                  </a:lnTo>
                  <a:lnTo>
                    <a:pt x="672" y="544"/>
                  </a:lnTo>
                  <a:lnTo>
                    <a:pt x="667" y="548"/>
                  </a:lnTo>
                  <a:lnTo>
                    <a:pt x="661" y="551"/>
                  </a:lnTo>
                  <a:lnTo>
                    <a:pt x="655" y="552"/>
                  </a:lnTo>
                  <a:lnTo>
                    <a:pt x="648" y="553"/>
                  </a:lnTo>
                  <a:lnTo>
                    <a:pt x="642" y="552"/>
                  </a:lnTo>
                  <a:lnTo>
                    <a:pt x="635" y="550"/>
                  </a:lnTo>
                  <a:lnTo>
                    <a:pt x="628" y="547"/>
                  </a:lnTo>
                  <a:lnTo>
                    <a:pt x="623" y="542"/>
                  </a:lnTo>
                  <a:lnTo>
                    <a:pt x="618" y="536"/>
                  </a:lnTo>
                  <a:lnTo>
                    <a:pt x="616" y="530"/>
                  </a:lnTo>
                  <a:lnTo>
                    <a:pt x="614" y="524"/>
                  </a:lnTo>
                  <a:lnTo>
                    <a:pt x="613" y="517"/>
                  </a:lnTo>
                  <a:lnTo>
                    <a:pt x="614" y="510"/>
                  </a:lnTo>
                  <a:lnTo>
                    <a:pt x="617" y="504"/>
                  </a:lnTo>
                  <a:lnTo>
                    <a:pt x="620" y="498"/>
                  </a:lnTo>
                  <a:lnTo>
                    <a:pt x="625" y="493"/>
                  </a:lnTo>
                  <a:lnTo>
                    <a:pt x="843" y="288"/>
                  </a:lnTo>
                  <a:lnTo>
                    <a:pt x="848" y="284"/>
                  </a:lnTo>
                  <a:lnTo>
                    <a:pt x="854" y="282"/>
                  </a:lnTo>
                  <a:lnTo>
                    <a:pt x="860" y="280"/>
                  </a:lnTo>
                  <a:lnTo>
                    <a:pt x="868" y="277"/>
                  </a:lnTo>
                  <a:lnTo>
                    <a:pt x="877" y="276"/>
                  </a:lnTo>
                  <a:lnTo>
                    <a:pt x="885" y="275"/>
                  </a:lnTo>
                  <a:close/>
                  <a:moveTo>
                    <a:pt x="107" y="275"/>
                  </a:moveTo>
                  <a:lnTo>
                    <a:pt x="115" y="276"/>
                  </a:lnTo>
                  <a:lnTo>
                    <a:pt x="124" y="277"/>
                  </a:lnTo>
                  <a:lnTo>
                    <a:pt x="132" y="280"/>
                  </a:lnTo>
                  <a:lnTo>
                    <a:pt x="138" y="282"/>
                  </a:lnTo>
                  <a:lnTo>
                    <a:pt x="144" y="284"/>
                  </a:lnTo>
                  <a:lnTo>
                    <a:pt x="149" y="288"/>
                  </a:lnTo>
                  <a:lnTo>
                    <a:pt x="367" y="493"/>
                  </a:lnTo>
                  <a:lnTo>
                    <a:pt x="372" y="498"/>
                  </a:lnTo>
                  <a:lnTo>
                    <a:pt x="376" y="504"/>
                  </a:lnTo>
                  <a:lnTo>
                    <a:pt x="378" y="510"/>
                  </a:lnTo>
                  <a:lnTo>
                    <a:pt x="379" y="517"/>
                  </a:lnTo>
                  <a:lnTo>
                    <a:pt x="378" y="524"/>
                  </a:lnTo>
                  <a:lnTo>
                    <a:pt x="376" y="530"/>
                  </a:lnTo>
                  <a:lnTo>
                    <a:pt x="374" y="536"/>
                  </a:lnTo>
                  <a:lnTo>
                    <a:pt x="369" y="542"/>
                  </a:lnTo>
                  <a:lnTo>
                    <a:pt x="364" y="547"/>
                  </a:lnTo>
                  <a:lnTo>
                    <a:pt x="357" y="550"/>
                  </a:lnTo>
                  <a:lnTo>
                    <a:pt x="351" y="552"/>
                  </a:lnTo>
                  <a:lnTo>
                    <a:pt x="344" y="553"/>
                  </a:lnTo>
                  <a:lnTo>
                    <a:pt x="337" y="552"/>
                  </a:lnTo>
                  <a:lnTo>
                    <a:pt x="331" y="551"/>
                  </a:lnTo>
                  <a:lnTo>
                    <a:pt x="325" y="548"/>
                  </a:lnTo>
                  <a:lnTo>
                    <a:pt x="320" y="544"/>
                  </a:lnTo>
                  <a:lnTo>
                    <a:pt x="176" y="409"/>
                  </a:lnTo>
                  <a:lnTo>
                    <a:pt x="176" y="615"/>
                  </a:lnTo>
                  <a:lnTo>
                    <a:pt x="175" y="626"/>
                  </a:lnTo>
                  <a:lnTo>
                    <a:pt x="173" y="636"/>
                  </a:lnTo>
                  <a:lnTo>
                    <a:pt x="169" y="645"/>
                  </a:lnTo>
                  <a:lnTo>
                    <a:pt x="164" y="654"/>
                  </a:lnTo>
                  <a:lnTo>
                    <a:pt x="158" y="662"/>
                  </a:lnTo>
                  <a:lnTo>
                    <a:pt x="150" y="669"/>
                  </a:lnTo>
                  <a:lnTo>
                    <a:pt x="228" y="989"/>
                  </a:lnTo>
                  <a:lnTo>
                    <a:pt x="229" y="996"/>
                  </a:lnTo>
                  <a:lnTo>
                    <a:pt x="229" y="1003"/>
                  </a:lnTo>
                  <a:lnTo>
                    <a:pt x="227" y="1009"/>
                  </a:lnTo>
                  <a:lnTo>
                    <a:pt x="224" y="1015"/>
                  </a:lnTo>
                  <a:lnTo>
                    <a:pt x="220" y="1021"/>
                  </a:lnTo>
                  <a:lnTo>
                    <a:pt x="215" y="1025"/>
                  </a:lnTo>
                  <a:lnTo>
                    <a:pt x="209" y="1029"/>
                  </a:lnTo>
                  <a:lnTo>
                    <a:pt x="202" y="1031"/>
                  </a:lnTo>
                  <a:lnTo>
                    <a:pt x="198" y="1032"/>
                  </a:lnTo>
                  <a:lnTo>
                    <a:pt x="194" y="1032"/>
                  </a:lnTo>
                  <a:lnTo>
                    <a:pt x="188" y="1031"/>
                  </a:lnTo>
                  <a:lnTo>
                    <a:pt x="181" y="1030"/>
                  </a:lnTo>
                  <a:lnTo>
                    <a:pt x="175" y="1027"/>
                  </a:lnTo>
                  <a:lnTo>
                    <a:pt x="170" y="1023"/>
                  </a:lnTo>
                  <a:lnTo>
                    <a:pt x="166" y="1018"/>
                  </a:lnTo>
                  <a:lnTo>
                    <a:pt x="163" y="1012"/>
                  </a:lnTo>
                  <a:lnTo>
                    <a:pt x="160" y="1005"/>
                  </a:lnTo>
                  <a:lnTo>
                    <a:pt x="116" y="822"/>
                  </a:lnTo>
                  <a:lnTo>
                    <a:pt x="90" y="998"/>
                  </a:lnTo>
                  <a:lnTo>
                    <a:pt x="89" y="1005"/>
                  </a:lnTo>
                  <a:lnTo>
                    <a:pt x="86" y="1011"/>
                  </a:lnTo>
                  <a:lnTo>
                    <a:pt x="82" y="1016"/>
                  </a:lnTo>
                  <a:lnTo>
                    <a:pt x="77" y="1020"/>
                  </a:lnTo>
                  <a:lnTo>
                    <a:pt x="71" y="1024"/>
                  </a:lnTo>
                  <a:lnTo>
                    <a:pt x="65" y="1026"/>
                  </a:lnTo>
                  <a:lnTo>
                    <a:pt x="58" y="1028"/>
                  </a:lnTo>
                  <a:lnTo>
                    <a:pt x="51" y="1027"/>
                  </a:lnTo>
                  <a:lnTo>
                    <a:pt x="44" y="1025"/>
                  </a:lnTo>
                  <a:lnTo>
                    <a:pt x="38" y="1023"/>
                  </a:lnTo>
                  <a:lnTo>
                    <a:pt x="33" y="1019"/>
                  </a:lnTo>
                  <a:lnTo>
                    <a:pt x="28" y="1014"/>
                  </a:lnTo>
                  <a:lnTo>
                    <a:pt x="25" y="1008"/>
                  </a:lnTo>
                  <a:lnTo>
                    <a:pt x="22" y="1001"/>
                  </a:lnTo>
                  <a:lnTo>
                    <a:pt x="21" y="995"/>
                  </a:lnTo>
                  <a:lnTo>
                    <a:pt x="22" y="988"/>
                  </a:lnTo>
                  <a:lnTo>
                    <a:pt x="67" y="672"/>
                  </a:lnTo>
                  <a:lnTo>
                    <a:pt x="58" y="665"/>
                  </a:lnTo>
                  <a:lnTo>
                    <a:pt x="51" y="657"/>
                  </a:lnTo>
                  <a:lnTo>
                    <a:pt x="45" y="648"/>
                  </a:lnTo>
                  <a:lnTo>
                    <a:pt x="41" y="637"/>
                  </a:lnTo>
                  <a:lnTo>
                    <a:pt x="38" y="627"/>
                  </a:lnTo>
                  <a:lnTo>
                    <a:pt x="37" y="615"/>
                  </a:lnTo>
                  <a:lnTo>
                    <a:pt x="37" y="344"/>
                  </a:lnTo>
                  <a:lnTo>
                    <a:pt x="38" y="333"/>
                  </a:lnTo>
                  <a:lnTo>
                    <a:pt x="41" y="322"/>
                  </a:lnTo>
                  <a:lnTo>
                    <a:pt x="45" y="312"/>
                  </a:lnTo>
                  <a:lnTo>
                    <a:pt x="51" y="303"/>
                  </a:lnTo>
                  <a:lnTo>
                    <a:pt x="58" y="295"/>
                  </a:lnTo>
                  <a:lnTo>
                    <a:pt x="66" y="288"/>
                  </a:lnTo>
                  <a:lnTo>
                    <a:pt x="75" y="283"/>
                  </a:lnTo>
                  <a:lnTo>
                    <a:pt x="85" y="278"/>
                  </a:lnTo>
                  <a:lnTo>
                    <a:pt x="95" y="276"/>
                  </a:lnTo>
                  <a:lnTo>
                    <a:pt x="107" y="275"/>
                  </a:lnTo>
                  <a:close/>
                  <a:moveTo>
                    <a:pt x="353" y="209"/>
                  </a:moveTo>
                  <a:lnTo>
                    <a:pt x="432" y="209"/>
                  </a:lnTo>
                  <a:lnTo>
                    <a:pt x="432" y="248"/>
                  </a:lnTo>
                  <a:lnTo>
                    <a:pt x="469" y="248"/>
                  </a:lnTo>
                  <a:lnTo>
                    <a:pt x="469" y="209"/>
                  </a:lnTo>
                  <a:lnTo>
                    <a:pt x="548" y="209"/>
                  </a:lnTo>
                  <a:lnTo>
                    <a:pt x="557" y="210"/>
                  </a:lnTo>
                  <a:lnTo>
                    <a:pt x="566" y="212"/>
                  </a:lnTo>
                  <a:lnTo>
                    <a:pt x="574" y="216"/>
                  </a:lnTo>
                  <a:lnTo>
                    <a:pt x="582" y="221"/>
                  </a:lnTo>
                  <a:lnTo>
                    <a:pt x="588" y="228"/>
                  </a:lnTo>
                  <a:lnTo>
                    <a:pt x="593" y="235"/>
                  </a:lnTo>
                  <a:lnTo>
                    <a:pt x="597" y="243"/>
                  </a:lnTo>
                  <a:lnTo>
                    <a:pt x="599" y="252"/>
                  </a:lnTo>
                  <a:lnTo>
                    <a:pt x="600" y="261"/>
                  </a:lnTo>
                  <a:lnTo>
                    <a:pt x="600" y="434"/>
                  </a:lnTo>
                  <a:lnTo>
                    <a:pt x="599" y="444"/>
                  </a:lnTo>
                  <a:lnTo>
                    <a:pt x="597" y="453"/>
                  </a:lnTo>
                  <a:lnTo>
                    <a:pt x="593" y="460"/>
                  </a:lnTo>
                  <a:lnTo>
                    <a:pt x="588" y="468"/>
                  </a:lnTo>
                  <a:lnTo>
                    <a:pt x="582" y="474"/>
                  </a:lnTo>
                  <a:lnTo>
                    <a:pt x="574" y="479"/>
                  </a:lnTo>
                  <a:lnTo>
                    <a:pt x="566" y="483"/>
                  </a:lnTo>
                  <a:lnTo>
                    <a:pt x="557" y="485"/>
                  </a:lnTo>
                  <a:lnTo>
                    <a:pt x="548" y="486"/>
                  </a:lnTo>
                  <a:lnTo>
                    <a:pt x="405" y="486"/>
                  </a:lnTo>
                  <a:lnTo>
                    <a:pt x="402" y="479"/>
                  </a:lnTo>
                  <a:lnTo>
                    <a:pt x="397" y="473"/>
                  </a:lnTo>
                  <a:lnTo>
                    <a:pt x="391" y="467"/>
                  </a:lnTo>
                  <a:lnTo>
                    <a:pt x="301" y="383"/>
                  </a:lnTo>
                  <a:lnTo>
                    <a:pt x="301" y="261"/>
                  </a:lnTo>
                  <a:lnTo>
                    <a:pt x="302" y="252"/>
                  </a:lnTo>
                  <a:lnTo>
                    <a:pt x="304" y="243"/>
                  </a:lnTo>
                  <a:lnTo>
                    <a:pt x="308" y="235"/>
                  </a:lnTo>
                  <a:lnTo>
                    <a:pt x="313" y="228"/>
                  </a:lnTo>
                  <a:lnTo>
                    <a:pt x="320" y="221"/>
                  </a:lnTo>
                  <a:lnTo>
                    <a:pt x="327" y="216"/>
                  </a:lnTo>
                  <a:lnTo>
                    <a:pt x="335" y="212"/>
                  </a:lnTo>
                  <a:lnTo>
                    <a:pt x="344" y="210"/>
                  </a:lnTo>
                  <a:lnTo>
                    <a:pt x="353" y="209"/>
                  </a:lnTo>
                  <a:close/>
                  <a:moveTo>
                    <a:pt x="885" y="0"/>
                  </a:moveTo>
                  <a:lnTo>
                    <a:pt x="900" y="1"/>
                  </a:lnTo>
                  <a:lnTo>
                    <a:pt x="914" y="4"/>
                  </a:lnTo>
                  <a:lnTo>
                    <a:pt x="927" y="8"/>
                  </a:lnTo>
                  <a:lnTo>
                    <a:pt x="939" y="15"/>
                  </a:lnTo>
                  <a:lnTo>
                    <a:pt x="951" y="22"/>
                  </a:lnTo>
                  <a:lnTo>
                    <a:pt x="961" y="31"/>
                  </a:lnTo>
                  <a:lnTo>
                    <a:pt x="970" y="42"/>
                  </a:lnTo>
                  <a:lnTo>
                    <a:pt x="977" y="53"/>
                  </a:lnTo>
                  <a:lnTo>
                    <a:pt x="984" y="65"/>
                  </a:lnTo>
                  <a:lnTo>
                    <a:pt x="988" y="79"/>
                  </a:lnTo>
                  <a:lnTo>
                    <a:pt x="991" y="93"/>
                  </a:lnTo>
                  <a:lnTo>
                    <a:pt x="992" y="107"/>
                  </a:lnTo>
                  <a:lnTo>
                    <a:pt x="991" y="121"/>
                  </a:lnTo>
                  <a:lnTo>
                    <a:pt x="988" y="135"/>
                  </a:lnTo>
                  <a:lnTo>
                    <a:pt x="984" y="149"/>
                  </a:lnTo>
                  <a:lnTo>
                    <a:pt x="977" y="161"/>
                  </a:lnTo>
                  <a:lnTo>
                    <a:pt x="970" y="172"/>
                  </a:lnTo>
                  <a:lnTo>
                    <a:pt x="961" y="182"/>
                  </a:lnTo>
                  <a:lnTo>
                    <a:pt x="951" y="191"/>
                  </a:lnTo>
                  <a:lnTo>
                    <a:pt x="939" y="199"/>
                  </a:lnTo>
                  <a:lnTo>
                    <a:pt x="927" y="205"/>
                  </a:lnTo>
                  <a:lnTo>
                    <a:pt x="914" y="210"/>
                  </a:lnTo>
                  <a:lnTo>
                    <a:pt x="900" y="213"/>
                  </a:lnTo>
                  <a:lnTo>
                    <a:pt x="885" y="214"/>
                  </a:lnTo>
                  <a:lnTo>
                    <a:pt x="871" y="213"/>
                  </a:lnTo>
                  <a:lnTo>
                    <a:pt x="857" y="210"/>
                  </a:lnTo>
                  <a:lnTo>
                    <a:pt x="844" y="205"/>
                  </a:lnTo>
                  <a:lnTo>
                    <a:pt x="831" y="199"/>
                  </a:lnTo>
                  <a:lnTo>
                    <a:pt x="820" y="191"/>
                  </a:lnTo>
                  <a:lnTo>
                    <a:pt x="810" y="182"/>
                  </a:lnTo>
                  <a:lnTo>
                    <a:pt x="801" y="172"/>
                  </a:lnTo>
                  <a:lnTo>
                    <a:pt x="793" y="161"/>
                  </a:lnTo>
                  <a:lnTo>
                    <a:pt x="787" y="149"/>
                  </a:lnTo>
                  <a:lnTo>
                    <a:pt x="782" y="135"/>
                  </a:lnTo>
                  <a:lnTo>
                    <a:pt x="779" y="121"/>
                  </a:lnTo>
                  <a:lnTo>
                    <a:pt x="779" y="107"/>
                  </a:lnTo>
                  <a:lnTo>
                    <a:pt x="779" y="93"/>
                  </a:lnTo>
                  <a:lnTo>
                    <a:pt x="782" y="79"/>
                  </a:lnTo>
                  <a:lnTo>
                    <a:pt x="787" y="65"/>
                  </a:lnTo>
                  <a:lnTo>
                    <a:pt x="793" y="53"/>
                  </a:lnTo>
                  <a:lnTo>
                    <a:pt x="801" y="42"/>
                  </a:lnTo>
                  <a:lnTo>
                    <a:pt x="810" y="31"/>
                  </a:lnTo>
                  <a:lnTo>
                    <a:pt x="820" y="22"/>
                  </a:lnTo>
                  <a:lnTo>
                    <a:pt x="831" y="15"/>
                  </a:lnTo>
                  <a:lnTo>
                    <a:pt x="844" y="8"/>
                  </a:lnTo>
                  <a:lnTo>
                    <a:pt x="857" y="4"/>
                  </a:lnTo>
                  <a:lnTo>
                    <a:pt x="871" y="1"/>
                  </a:lnTo>
                  <a:lnTo>
                    <a:pt x="885" y="0"/>
                  </a:lnTo>
                  <a:close/>
                  <a:moveTo>
                    <a:pt x="107" y="0"/>
                  </a:moveTo>
                  <a:lnTo>
                    <a:pt x="121" y="1"/>
                  </a:lnTo>
                  <a:lnTo>
                    <a:pt x="135" y="4"/>
                  </a:lnTo>
                  <a:lnTo>
                    <a:pt x="148" y="8"/>
                  </a:lnTo>
                  <a:lnTo>
                    <a:pt x="161" y="15"/>
                  </a:lnTo>
                  <a:lnTo>
                    <a:pt x="172" y="22"/>
                  </a:lnTo>
                  <a:lnTo>
                    <a:pt x="182" y="31"/>
                  </a:lnTo>
                  <a:lnTo>
                    <a:pt x="191" y="42"/>
                  </a:lnTo>
                  <a:lnTo>
                    <a:pt x="199" y="53"/>
                  </a:lnTo>
                  <a:lnTo>
                    <a:pt x="205" y="65"/>
                  </a:lnTo>
                  <a:lnTo>
                    <a:pt x="210" y="79"/>
                  </a:lnTo>
                  <a:lnTo>
                    <a:pt x="213" y="93"/>
                  </a:lnTo>
                  <a:lnTo>
                    <a:pt x="214" y="107"/>
                  </a:lnTo>
                  <a:lnTo>
                    <a:pt x="213" y="121"/>
                  </a:lnTo>
                  <a:lnTo>
                    <a:pt x="210" y="135"/>
                  </a:lnTo>
                  <a:lnTo>
                    <a:pt x="205" y="149"/>
                  </a:lnTo>
                  <a:lnTo>
                    <a:pt x="199" y="161"/>
                  </a:lnTo>
                  <a:lnTo>
                    <a:pt x="191" y="172"/>
                  </a:lnTo>
                  <a:lnTo>
                    <a:pt x="182" y="182"/>
                  </a:lnTo>
                  <a:lnTo>
                    <a:pt x="172" y="191"/>
                  </a:lnTo>
                  <a:lnTo>
                    <a:pt x="161" y="199"/>
                  </a:lnTo>
                  <a:lnTo>
                    <a:pt x="148" y="205"/>
                  </a:lnTo>
                  <a:lnTo>
                    <a:pt x="135" y="210"/>
                  </a:lnTo>
                  <a:lnTo>
                    <a:pt x="121" y="213"/>
                  </a:lnTo>
                  <a:lnTo>
                    <a:pt x="107" y="214"/>
                  </a:lnTo>
                  <a:lnTo>
                    <a:pt x="92" y="213"/>
                  </a:lnTo>
                  <a:lnTo>
                    <a:pt x="78" y="210"/>
                  </a:lnTo>
                  <a:lnTo>
                    <a:pt x="65" y="205"/>
                  </a:lnTo>
                  <a:lnTo>
                    <a:pt x="53" y="199"/>
                  </a:lnTo>
                  <a:lnTo>
                    <a:pt x="42" y="191"/>
                  </a:lnTo>
                  <a:lnTo>
                    <a:pt x="31" y="182"/>
                  </a:lnTo>
                  <a:lnTo>
                    <a:pt x="22" y="172"/>
                  </a:lnTo>
                  <a:lnTo>
                    <a:pt x="15" y="161"/>
                  </a:lnTo>
                  <a:lnTo>
                    <a:pt x="8" y="149"/>
                  </a:lnTo>
                  <a:lnTo>
                    <a:pt x="4" y="135"/>
                  </a:lnTo>
                  <a:lnTo>
                    <a:pt x="1" y="121"/>
                  </a:lnTo>
                  <a:lnTo>
                    <a:pt x="0" y="107"/>
                  </a:lnTo>
                  <a:lnTo>
                    <a:pt x="1" y="93"/>
                  </a:lnTo>
                  <a:lnTo>
                    <a:pt x="4" y="79"/>
                  </a:lnTo>
                  <a:lnTo>
                    <a:pt x="8" y="65"/>
                  </a:lnTo>
                  <a:lnTo>
                    <a:pt x="15" y="53"/>
                  </a:lnTo>
                  <a:lnTo>
                    <a:pt x="22" y="42"/>
                  </a:lnTo>
                  <a:lnTo>
                    <a:pt x="31" y="31"/>
                  </a:lnTo>
                  <a:lnTo>
                    <a:pt x="42" y="22"/>
                  </a:lnTo>
                  <a:lnTo>
                    <a:pt x="53" y="15"/>
                  </a:lnTo>
                  <a:lnTo>
                    <a:pt x="65" y="8"/>
                  </a:lnTo>
                  <a:lnTo>
                    <a:pt x="78" y="4"/>
                  </a:lnTo>
                  <a:lnTo>
                    <a:pt x="92" y="1"/>
                  </a:lnTo>
                  <a:lnTo>
                    <a:pt x="10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grpSp>
      <p:grpSp>
        <p:nvGrpSpPr>
          <p:cNvPr id="31" name="Group 30"/>
          <p:cNvGrpSpPr/>
          <p:nvPr/>
        </p:nvGrpSpPr>
        <p:grpSpPr>
          <a:xfrm>
            <a:off x="6761372" y="3271176"/>
            <a:ext cx="870669" cy="870627"/>
            <a:chOff x="5374536" y="3225606"/>
            <a:chExt cx="653002" cy="652970"/>
          </a:xfrm>
        </p:grpSpPr>
        <p:sp>
          <p:nvSpPr>
            <p:cNvPr id="15" name="Oval 14"/>
            <p:cNvSpPr/>
            <p:nvPr/>
          </p:nvSpPr>
          <p:spPr>
            <a:xfrm rot="5400000">
              <a:off x="5374552" y="3225590"/>
              <a:ext cx="652970" cy="653002"/>
            </a:xfrm>
            <a:prstGeom prst="ellipse">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1219170"/>
              <a:endParaRPr lang="en-US" sz="2400" b="1" dirty="0">
                <a:solidFill>
                  <a:srgbClr val="FFFFFF"/>
                </a:solidFill>
                <a:latin typeface="Calibri"/>
              </a:endParaRPr>
            </a:p>
          </p:txBody>
        </p:sp>
        <p:sp>
          <p:nvSpPr>
            <p:cNvPr id="27" name="Freeform 124"/>
            <p:cNvSpPr>
              <a:spLocks noEditPoints="1"/>
            </p:cNvSpPr>
            <p:nvPr/>
          </p:nvSpPr>
          <p:spPr bwMode="auto">
            <a:xfrm>
              <a:off x="5539047" y="3406822"/>
              <a:ext cx="323980" cy="290538"/>
            </a:xfrm>
            <a:custGeom>
              <a:avLst/>
              <a:gdLst/>
              <a:ahLst/>
              <a:cxnLst>
                <a:cxn ang="0">
                  <a:pos x="72" y="15"/>
                </a:cxn>
                <a:cxn ang="0">
                  <a:pos x="59" y="28"/>
                </a:cxn>
                <a:cxn ang="0">
                  <a:pos x="58" y="28"/>
                </a:cxn>
                <a:cxn ang="0">
                  <a:pos x="57" y="27"/>
                </a:cxn>
                <a:cxn ang="0">
                  <a:pos x="57" y="19"/>
                </a:cxn>
                <a:cxn ang="0">
                  <a:pos x="47" y="19"/>
                </a:cxn>
                <a:cxn ang="0">
                  <a:pos x="37" y="27"/>
                </a:cxn>
                <a:cxn ang="0">
                  <a:pos x="33" y="34"/>
                </a:cxn>
                <a:cxn ang="0">
                  <a:pos x="11" y="55"/>
                </a:cxn>
                <a:cxn ang="0">
                  <a:pos x="2" y="55"/>
                </a:cxn>
                <a:cxn ang="0">
                  <a:pos x="0" y="54"/>
                </a:cxn>
                <a:cxn ang="0">
                  <a:pos x="0" y="46"/>
                </a:cxn>
                <a:cxn ang="0">
                  <a:pos x="2" y="45"/>
                </a:cxn>
                <a:cxn ang="0">
                  <a:pos x="11" y="45"/>
                </a:cxn>
                <a:cxn ang="0">
                  <a:pos x="21" y="37"/>
                </a:cxn>
                <a:cxn ang="0">
                  <a:pos x="24" y="30"/>
                </a:cxn>
                <a:cxn ang="0">
                  <a:pos x="47" y="9"/>
                </a:cxn>
                <a:cxn ang="0">
                  <a:pos x="57" y="9"/>
                </a:cxn>
                <a:cxn ang="0">
                  <a:pos x="57" y="1"/>
                </a:cxn>
                <a:cxn ang="0">
                  <a:pos x="58" y="0"/>
                </a:cxn>
                <a:cxn ang="0">
                  <a:pos x="59" y="0"/>
                </a:cxn>
                <a:cxn ang="0">
                  <a:pos x="72" y="13"/>
                </a:cxn>
                <a:cxn ang="0">
                  <a:pos x="72" y="14"/>
                </a:cxn>
                <a:cxn ang="0">
                  <a:pos x="72" y="15"/>
                </a:cxn>
                <a:cxn ang="0">
                  <a:pos x="22" y="29"/>
                </a:cxn>
                <a:cxn ang="0">
                  <a:pos x="11" y="19"/>
                </a:cxn>
                <a:cxn ang="0">
                  <a:pos x="2" y="19"/>
                </a:cxn>
                <a:cxn ang="0">
                  <a:pos x="0" y="18"/>
                </a:cxn>
                <a:cxn ang="0">
                  <a:pos x="0" y="10"/>
                </a:cxn>
                <a:cxn ang="0">
                  <a:pos x="2" y="9"/>
                </a:cxn>
                <a:cxn ang="0">
                  <a:pos x="11" y="9"/>
                </a:cxn>
                <a:cxn ang="0">
                  <a:pos x="27" y="18"/>
                </a:cxn>
                <a:cxn ang="0">
                  <a:pos x="22" y="29"/>
                </a:cxn>
                <a:cxn ang="0">
                  <a:pos x="72" y="51"/>
                </a:cxn>
                <a:cxn ang="0">
                  <a:pos x="59" y="63"/>
                </a:cxn>
                <a:cxn ang="0">
                  <a:pos x="58" y="64"/>
                </a:cxn>
                <a:cxn ang="0">
                  <a:pos x="57" y="63"/>
                </a:cxn>
                <a:cxn ang="0">
                  <a:pos x="57" y="55"/>
                </a:cxn>
                <a:cxn ang="0">
                  <a:pos x="30" y="46"/>
                </a:cxn>
                <a:cxn ang="0">
                  <a:pos x="36" y="35"/>
                </a:cxn>
                <a:cxn ang="0">
                  <a:pos x="47" y="45"/>
                </a:cxn>
                <a:cxn ang="0">
                  <a:pos x="57" y="45"/>
                </a:cxn>
                <a:cxn ang="0">
                  <a:pos x="57" y="37"/>
                </a:cxn>
                <a:cxn ang="0">
                  <a:pos x="58" y="36"/>
                </a:cxn>
                <a:cxn ang="0">
                  <a:pos x="59" y="36"/>
                </a:cxn>
                <a:cxn ang="0">
                  <a:pos x="72" y="49"/>
                </a:cxn>
                <a:cxn ang="0">
                  <a:pos x="72" y="50"/>
                </a:cxn>
                <a:cxn ang="0">
                  <a:pos x="72" y="51"/>
                </a:cxn>
              </a:cxnLst>
              <a:rect l="0" t="0" r="r" b="b"/>
              <a:pathLst>
                <a:path w="72" h="64">
                  <a:moveTo>
                    <a:pt x="72" y="15"/>
                  </a:moveTo>
                  <a:cubicBezTo>
                    <a:pt x="59" y="28"/>
                    <a:pt x="59" y="28"/>
                    <a:pt x="59" y="28"/>
                  </a:cubicBezTo>
                  <a:cubicBezTo>
                    <a:pt x="59" y="28"/>
                    <a:pt x="59" y="28"/>
                    <a:pt x="58" y="28"/>
                  </a:cubicBezTo>
                  <a:cubicBezTo>
                    <a:pt x="58" y="28"/>
                    <a:pt x="57" y="27"/>
                    <a:pt x="57" y="27"/>
                  </a:cubicBezTo>
                  <a:cubicBezTo>
                    <a:pt x="57" y="19"/>
                    <a:pt x="57" y="19"/>
                    <a:pt x="57" y="19"/>
                  </a:cubicBezTo>
                  <a:cubicBezTo>
                    <a:pt x="47" y="19"/>
                    <a:pt x="47" y="19"/>
                    <a:pt x="47" y="19"/>
                  </a:cubicBezTo>
                  <a:cubicBezTo>
                    <a:pt x="41" y="19"/>
                    <a:pt x="39" y="23"/>
                    <a:pt x="37" y="27"/>
                  </a:cubicBezTo>
                  <a:cubicBezTo>
                    <a:pt x="35" y="29"/>
                    <a:pt x="34" y="31"/>
                    <a:pt x="33" y="34"/>
                  </a:cubicBezTo>
                  <a:cubicBezTo>
                    <a:pt x="29" y="44"/>
                    <a:pt x="24" y="55"/>
                    <a:pt x="11" y="55"/>
                  </a:cubicBezTo>
                  <a:cubicBezTo>
                    <a:pt x="2" y="55"/>
                    <a:pt x="2" y="55"/>
                    <a:pt x="2" y="55"/>
                  </a:cubicBezTo>
                  <a:cubicBezTo>
                    <a:pt x="1" y="55"/>
                    <a:pt x="0" y="54"/>
                    <a:pt x="0" y="54"/>
                  </a:cubicBezTo>
                  <a:cubicBezTo>
                    <a:pt x="0" y="46"/>
                    <a:pt x="0" y="46"/>
                    <a:pt x="0" y="46"/>
                  </a:cubicBezTo>
                  <a:cubicBezTo>
                    <a:pt x="0" y="45"/>
                    <a:pt x="1" y="45"/>
                    <a:pt x="2" y="45"/>
                  </a:cubicBezTo>
                  <a:cubicBezTo>
                    <a:pt x="11" y="45"/>
                    <a:pt x="11" y="45"/>
                    <a:pt x="11" y="45"/>
                  </a:cubicBezTo>
                  <a:cubicBezTo>
                    <a:pt x="16" y="45"/>
                    <a:pt x="19" y="41"/>
                    <a:pt x="21" y="37"/>
                  </a:cubicBezTo>
                  <a:cubicBezTo>
                    <a:pt x="22" y="34"/>
                    <a:pt x="23" y="32"/>
                    <a:pt x="24" y="30"/>
                  </a:cubicBezTo>
                  <a:cubicBezTo>
                    <a:pt x="28" y="19"/>
                    <a:pt x="34" y="9"/>
                    <a:pt x="47" y="9"/>
                  </a:cubicBezTo>
                  <a:cubicBezTo>
                    <a:pt x="57" y="9"/>
                    <a:pt x="57" y="9"/>
                    <a:pt x="57" y="9"/>
                  </a:cubicBezTo>
                  <a:cubicBezTo>
                    <a:pt x="57" y="1"/>
                    <a:pt x="57" y="1"/>
                    <a:pt x="57" y="1"/>
                  </a:cubicBezTo>
                  <a:cubicBezTo>
                    <a:pt x="57" y="0"/>
                    <a:pt x="58" y="0"/>
                    <a:pt x="58" y="0"/>
                  </a:cubicBezTo>
                  <a:cubicBezTo>
                    <a:pt x="59" y="0"/>
                    <a:pt x="59" y="0"/>
                    <a:pt x="59" y="0"/>
                  </a:cubicBezTo>
                  <a:cubicBezTo>
                    <a:pt x="72" y="13"/>
                    <a:pt x="72" y="13"/>
                    <a:pt x="72" y="13"/>
                  </a:cubicBezTo>
                  <a:cubicBezTo>
                    <a:pt x="72" y="13"/>
                    <a:pt x="72" y="13"/>
                    <a:pt x="72" y="14"/>
                  </a:cubicBezTo>
                  <a:cubicBezTo>
                    <a:pt x="72" y="14"/>
                    <a:pt x="72" y="14"/>
                    <a:pt x="72" y="15"/>
                  </a:cubicBezTo>
                  <a:close/>
                  <a:moveTo>
                    <a:pt x="22" y="29"/>
                  </a:moveTo>
                  <a:cubicBezTo>
                    <a:pt x="19" y="24"/>
                    <a:pt x="17" y="19"/>
                    <a:pt x="11" y="19"/>
                  </a:cubicBezTo>
                  <a:cubicBezTo>
                    <a:pt x="2" y="19"/>
                    <a:pt x="2" y="19"/>
                    <a:pt x="2" y="19"/>
                  </a:cubicBezTo>
                  <a:cubicBezTo>
                    <a:pt x="1" y="19"/>
                    <a:pt x="0" y="18"/>
                    <a:pt x="0" y="18"/>
                  </a:cubicBezTo>
                  <a:cubicBezTo>
                    <a:pt x="0" y="10"/>
                    <a:pt x="0" y="10"/>
                    <a:pt x="0" y="10"/>
                  </a:cubicBezTo>
                  <a:cubicBezTo>
                    <a:pt x="0" y="9"/>
                    <a:pt x="1" y="9"/>
                    <a:pt x="2" y="9"/>
                  </a:cubicBezTo>
                  <a:cubicBezTo>
                    <a:pt x="11" y="9"/>
                    <a:pt x="11" y="9"/>
                    <a:pt x="11" y="9"/>
                  </a:cubicBezTo>
                  <a:cubicBezTo>
                    <a:pt x="18" y="9"/>
                    <a:pt x="23" y="12"/>
                    <a:pt x="27" y="18"/>
                  </a:cubicBezTo>
                  <a:cubicBezTo>
                    <a:pt x="25" y="21"/>
                    <a:pt x="23" y="25"/>
                    <a:pt x="22" y="29"/>
                  </a:cubicBezTo>
                  <a:close/>
                  <a:moveTo>
                    <a:pt x="72" y="51"/>
                  </a:moveTo>
                  <a:cubicBezTo>
                    <a:pt x="59" y="63"/>
                    <a:pt x="59" y="63"/>
                    <a:pt x="59" y="63"/>
                  </a:cubicBezTo>
                  <a:cubicBezTo>
                    <a:pt x="59" y="64"/>
                    <a:pt x="59" y="64"/>
                    <a:pt x="58" y="64"/>
                  </a:cubicBezTo>
                  <a:cubicBezTo>
                    <a:pt x="58" y="64"/>
                    <a:pt x="57" y="63"/>
                    <a:pt x="57" y="63"/>
                  </a:cubicBezTo>
                  <a:cubicBezTo>
                    <a:pt x="57" y="55"/>
                    <a:pt x="57" y="55"/>
                    <a:pt x="57" y="55"/>
                  </a:cubicBezTo>
                  <a:cubicBezTo>
                    <a:pt x="45" y="55"/>
                    <a:pt x="38" y="56"/>
                    <a:pt x="30" y="46"/>
                  </a:cubicBezTo>
                  <a:cubicBezTo>
                    <a:pt x="33" y="42"/>
                    <a:pt x="34" y="39"/>
                    <a:pt x="36" y="35"/>
                  </a:cubicBezTo>
                  <a:cubicBezTo>
                    <a:pt x="38" y="40"/>
                    <a:pt x="41" y="45"/>
                    <a:pt x="47" y="45"/>
                  </a:cubicBezTo>
                  <a:cubicBezTo>
                    <a:pt x="57" y="45"/>
                    <a:pt x="57" y="45"/>
                    <a:pt x="57" y="45"/>
                  </a:cubicBezTo>
                  <a:cubicBezTo>
                    <a:pt x="57" y="37"/>
                    <a:pt x="57" y="37"/>
                    <a:pt x="57" y="37"/>
                  </a:cubicBezTo>
                  <a:cubicBezTo>
                    <a:pt x="57" y="36"/>
                    <a:pt x="58" y="36"/>
                    <a:pt x="58" y="36"/>
                  </a:cubicBezTo>
                  <a:cubicBezTo>
                    <a:pt x="59" y="36"/>
                    <a:pt x="59" y="36"/>
                    <a:pt x="59" y="36"/>
                  </a:cubicBezTo>
                  <a:cubicBezTo>
                    <a:pt x="72" y="49"/>
                    <a:pt x="72" y="49"/>
                    <a:pt x="72" y="49"/>
                  </a:cubicBezTo>
                  <a:cubicBezTo>
                    <a:pt x="72" y="49"/>
                    <a:pt x="72" y="49"/>
                    <a:pt x="72" y="50"/>
                  </a:cubicBezTo>
                  <a:cubicBezTo>
                    <a:pt x="72" y="50"/>
                    <a:pt x="72" y="50"/>
                    <a:pt x="72" y="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grpSp>
      <p:sp>
        <p:nvSpPr>
          <p:cNvPr id="33" name="Footer Text"/>
          <p:cNvSpPr txBox="1"/>
          <p:nvPr/>
        </p:nvSpPr>
        <p:spPr>
          <a:xfrm>
            <a:off x="8114891" y="3337158"/>
            <a:ext cx="3454400" cy="738857"/>
          </a:xfrm>
          <a:prstGeom prst="rect">
            <a:avLst/>
          </a:prstGeom>
          <a:noFill/>
        </p:spPr>
        <p:txBody>
          <a:bodyPr wrap="square" lIns="0" tIns="0" rIns="0" bIns="0" rtlCol="0">
            <a:spAutoFit/>
          </a:bodyPr>
          <a:lstStyle/>
          <a:p>
            <a:pPr defTabSz="1219170"/>
            <a:r>
              <a:rPr lang="en-US" sz="1867" b="1" dirty="0" smtClean="0">
                <a:solidFill>
                  <a:srgbClr val="262626">
                    <a:lumMod val="50000"/>
                    <a:lumOff val="50000"/>
                  </a:srgbClr>
                </a:solidFill>
                <a:latin typeface="Calibri"/>
              </a:rPr>
              <a:t>2023-09-01</a:t>
            </a:r>
            <a:endParaRPr lang="ru-RU" sz="1867" b="1" dirty="0">
              <a:solidFill>
                <a:srgbClr val="262626">
                  <a:lumMod val="50000"/>
                  <a:lumOff val="50000"/>
                </a:srgbClr>
              </a:solidFill>
              <a:latin typeface="Calibri"/>
            </a:endParaRPr>
          </a:p>
          <a:p>
            <a:pPr defTabSz="1219170"/>
            <a:r>
              <a:rPr lang="lt-LT" sz="1467" dirty="0" smtClean="0">
                <a:solidFill>
                  <a:srgbClr val="262626">
                    <a:lumMod val="50000"/>
                    <a:lumOff val="50000"/>
                  </a:srgbClr>
                </a:solidFill>
                <a:latin typeface="Calibri"/>
              </a:rPr>
              <a:t>Projektas </a:t>
            </a:r>
            <a:r>
              <a:rPr lang="lt-LT" sz="1467" dirty="0">
                <a:solidFill>
                  <a:srgbClr val="262626">
                    <a:lumMod val="50000"/>
                    <a:lumOff val="50000"/>
                  </a:srgbClr>
                </a:solidFill>
                <a:latin typeface="Calibri"/>
              </a:rPr>
              <a:t>turi būti įgyvendintas iki šios datos ir taškas, jokie pratęsimai negalimi.</a:t>
            </a:r>
            <a:endParaRPr lang="en-US" sz="1467" dirty="0">
              <a:solidFill>
                <a:srgbClr val="262626">
                  <a:lumMod val="50000"/>
                  <a:lumOff val="50000"/>
                </a:srgbClr>
              </a:solidFill>
              <a:latin typeface="Calibri"/>
            </a:endParaRPr>
          </a:p>
        </p:txBody>
      </p:sp>
      <p:sp>
        <p:nvSpPr>
          <p:cNvPr id="36" name="Footer Text"/>
          <p:cNvSpPr txBox="1"/>
          <p:nvPr/>
        </p:nvSpPr>
        <p:spPr>
          <a:xfrm>
            <a:off x="537497" y="3337158"/>
            <a:ext cx="3510119" cy="513089"/>
          </a:xfrm>
          <a:prstGeom prst="rect">
            <a:avLst/>
          </a:prstGeom>
          <a:noFill/>
        </p:spPr>
        <p:txBody>
          <a:bodyPr wrap="square" lIns="0" tIns="0" rIns="0" bIns="0" rtlCol="0">
            <a:spAutoFit/>
          </a:bodyPr>
          <a:lstStyle/>
          <a:p>
            <a:pPr algn="r" defTabSz="1219170"/>
            <a:r>
              <a:rPr lang="lt-LT" sz="1867" b="1" dirty="0">
                <a:solidFill>
                  <a:srgbClr val="262626">
                    <a:lumMod val="50000"/>
                    <a:lumOff val="50000"/>
                  </a:srgbClr>
                </a:solidFill>
                <a:latin typeface="Calibri"/>
              </a:rPr>
              <a:t>Papildomas finansavimas</a:t>
            </a:r>
            <a:br>
              <a:rPr lang="lt-LT" sz="1867" b="1" dirty="0">
                <a:solidFill>
                  <a:srgbClr val="262626">
                    <a:lumMod val="50000"/>
                    <a:lumOff val="50000"/>
                  </a:srgbClr>
                </a:solidFill>
                <a:latin typeface="Calibri"/>
              </a:rPr>
            </a:br>
            <a:r>
              <a:rPr lang="lt-LT" sz="1467" dirty="0">
                <a:solidFill>
                  <a:srgbClr val="262626">
                    <a:lumMod val="50000"/>
                    <a:lumOff val="50000"/>
                  </a:srgbClr>
                </a:solidFill>
                <a:latin typeface="Calibri"/>
              </a:rPr>
              <a:t>Jo NĖRA ir NEBUS. </a:t>
            </a:r>
            <a:endParaRPr lang="en-US" sz="1467" dirty="0">
              <a:solidFill>
                <a:srgbClr val="262626">
                  <a:lumMod val="50000"/>
                  <a:lumOff val="50000"/>
                </a:srgbClr>
              </a:solidFill>
              <a:latin typeface="Calibri"/>
            </a:endParaRPr>
          </a:p>
        </p:txBody>
      </p:sp>
      <p:sp>
        <p:nvSpPr>
          <p:cNvPr id="37" name="Freeform 27"/>
          <p:cNvSpPr>
            <a:spLocks noEditPoints="1"/>
          </p:cNvSpPr>
          <p:nvPr/>
        </p:nvSpPr>
        <p:spPr bwMode="auto">
          <a:xfrm>
            <a:off x="5757412" y="1437040"/>
            <a:ext cx="631781" cy="634955"/>
          </a:xfrm>
          <a:custGeom>
            <a:avLst/>
            <a:gdLst/>
            <a:ahLst/>
            <a:cxnLst>
              <a:cxn ang="0">
                <a:pos x="483" y="362"/>
              </a:cxn>
              <a:cxn ang="0">
                <a:pos x="381" y="402"/>
              </a:cxn>
              <a:cxn ang="0">
                <a:pos x="331" y="499"/>
              </a:cxn>
              <a:cxn ang="0">
                <a:pos x="360" y="607"/>
              </a:cxn>
              <a:cxn ang="0">
                <a:pos x="451" y="666"/>
              </a:cxn>
              <a:cxn ang="0">
                <a:pos x="562" y="649"/>
              </a:cxn>
              <a:cxn ang="0">
                <a:pos x="630" y="565"/>
              </a:cxn>
              <a:cxn ang="0">
                <a:pos x="750" y="451"/>
              </a:cxn>
              <a:cxn ang="0">
                <a:pos x="743" y="602"/>
              </a:cxn>
              <a:cxn ang="0">
                <a:pos x="662" y="724"/>
              </a:cxn>
              <a:cxn ang="0">
                <a:pos x="528" y="786"/>
              </a:cxn>
              <a:cxn ang="0">
                <a:pos x="378" y="768"/>
              </a:cxn>
              <a:cxn ang="0">
                <a:pos x="264" y="678"/>
              </a:cxn>
              <a:cxn ang="0">
                <a:pos x="212" y="538"/>
              </a:cxn>
              <a:cxn ang="0">
                <a:pos x="242" y="390"/>
              </a:cxn>
              <a:cxn ang="0">
                <a:pos x="340" y="283"/>
              </a:cxn>
              <a:cxn ang="0">
                <a:pos x="484" y="242"/>
              </a:cxn>
              <a:cxn ang="0">
                <a:pos x="644" y="58"/>
              </a:cxn>
              <a:cxn ang="0">
                <a:pos x="600" y="132"/>
              </a:cxn>
              <a:cxn ang="0">
                <a:pos x="459" y="171"/>
              </a:cxn>
              <a:cxn ang="0">
                <a:pos x="296" y="226"/>
              </a:cxn>
              <a:cxn ang="0">
                <a:pos x="182" y="348"/>
              </a:cxn>
              <a:cxn ang="0">
                <a:pos x="139" y="516"/>
              </a:cxn>
              <a:cxn ang="0">
                <a:pos x="182" y="683"/>
              </a:cxn>
              <a:cxn ang="0">
                <a:pos x="296" y="806"/>
              </a:cxn>
              <a:cxn ang="0">
                <a:pos x="459" y="861"/>
              </a:cxn>
              <a:cxn ang="0">
                <a:pos x="630" y="830"/>
              </a:cxn>
              <a:cxn ang="0">
                <a:pos x="760" y="724"/>
              </a:cxn>
              <a:cxn ang="0">
                <a:pos x="826" y="567"/>
              </a:cxn>
              <a:cxn ang="0">
                <a:pos x="808" y="396"/>
              </a:cxn>
              <a:cxn ang="0">
                <a:pos x="915" y="375"/>
              </a:cxn>
              <a:cxn ang="0">
                <a:pos x="968" y="516"/>
              </a:cxn>
              <a:cxn ang="0">
                <a:pos x="924" y="718"/>
              </a:cxn>
              <a:cxn ang="0">
                <a:pos x="806" y="878"/>
              </a:cxn>
              <a:cxn ang="0">
                <a:pos x="632" y="978"/>
              </a:cxn>
              <a:cxn ang="0">
                <a:pos x="424" y="997"/>
              </a:cxn>
              <a:cxn ang="0">
                <a:pos x="232" y="930"/>
              </a:cxn>
              <a:cxn ang="0">
                <a:pos x="87" y="793"/>
              </a:cxn>
              <a:cxn ang="0">
                <a:pos x="8" y="606"/>
              </a:cxn>
              <a:cxn ang="0">
                <a:pos x="15" y="397"/>
              </a:cxn>
              <a:cxn ang="0">
                <a:pos x="104" y="216"/>
              </a:cxn>
              <a:cxn ang="0">
                <a:pos x="257" y="88"/>
              </a:cxn>
              <a:cxn ang="0">
                <a:pos x="454" y="32"/>
              </a:cxn>
              <a:cxn ang="0">
                <a:pos x="823" y="0"/>
              </a:cxn>
              <a:cxn ang="0">
                <a:pos x="830" y="3"/>
              </a:cxn>
              <a:cxn ang="0">
                <a:pos x="836" y="6"/>
              </a:cxn>
              <a:cxn ang="0">
                <a:pos x="842" y="13"/>
              </a:cxn>
              <a:cxn ang="0">
                <a:pos x="846" y="20"/>
              </a:cxn>
              <a:cxn ang="0">
                <a:pos x="850" y="145"/>
              </a:cxn>
              <a:cxn ang="0">
                <a:pos x="989" y="160"/>
              </a:cxn>
              <a:cxn ang="0">
                <a:pos x="991" y="195"/>
              </a:cxn>
              <a:cxn ang="0">
                <a:pos x="503" y="538"/>
              </a:cxn>
              <a:cxn ang="0">
                <a:pos x="461" y="524"/>
              </a:cxn>
              <a:cxn ang="0">
                <a:pos x="467" y="481"/>
              </a:cxn>
              <a:cxn ang="0">
                <a:pos x="796" y="8"/>
              </a:cxn>
              <a:cxn ang="0">
                <a:pos x="803" y="3"/>
              </a:cxn>
              <a:cxn ang="0">
                <a:pos x="813" y="0"/>
              </a:cxn>
            </a:cxnLst>
            <a:rect l="0" t="0" r="r" b="b"/>
            <a:pathLst>
              <a:path w="996" h="1001">
                <a:moveTo>
                  <a:pt x="484" y="242"/>
                </a:moveTo>
                <a:lnTo>
                  <a:pt x="505" y="243"/>
                </a:lnTo>
                <a:lnTo>
                  <a:pt x="526" y="245"/>
                </a:lnTo>
                <a:lnTo>
                  <a:pt x="546" y="249"/>
                </a:lnTo>
                <a:lnTo>
                  <a:pt x="565" y="254"/>
                </a:lnTo>
                <a:lnTo>
                  <a:pt x="584" y="261"/>
                </a:lnTo>
                <a:lnTo>
                  <a:pt x="483" y="362"/>
                </a:lnTo>
                <a:lnTo>
                  <a:pt x="467" y="363"/>
                </a:lnTo>
                <a:lnTo>
                  <a:pt x="451" y="366"/>
                </a:lnTo>
                <a:lnTo>
                  <a:pt x="435" y="370"/>
                </a:lnTo>
                <a:lnTo>
                  <a:pt x="420" y="376"/>
                </a:lnTo>
                <a:lnTo>
                  <a:pt x="406" y="383"/>
                </a:lnTo>
                <a:lnTo>
                  <a:pt x="393" y="392"/>
                </a:lnTo>
                <a:lnTo>
                  <a:pt x="381" y="402"/>
                </a:lnTo>
                <a:lnTo>
                  <a:pt x="370" y="413"/>
                </a:lnTo>
                <a:lnTo>
                  <a:pt x="360" y="425"/>
                </a:lnTo>
                <a:lnTo>
                  <a:pt x="351" y="438"/>
                </a:lnTo>
                <a:lnTo>
                  <a:pt x="344" y="453"/>
                </a:lnTo>
                <a:lnTo>
                  <a:pt x="338" y="467"/>
                </a:lnTo>
                <a:lnTo>
                  <a:pt x="334" y="483"/>
                </a:lnTo>
                <a:lnTo>
                  <a:pt x="331" y="499"/>
                </a:lnTo>
                <a:lnTo>
                  <a:pt x="330" y="516"/>
                </a:lnTo>
                <a:lnTo>
                  <a:pt x="331" y="533"/>
                </a:lnTo>
                <a:lnTo>
                  <a:pt x="334" y="549"/>
                </a:lnTo>
                <a:lnTo>
                  <a:pt x="338" y="565"/>
                </a:lnTo>
                <a:lnTo>
                  <a:pt x="344" y="579"/>
                </a:lnTo>
                <a:lnTo>
                  <a:pt x="352" y="593"/>
                </a:lnTo>
                <a:lnTo>
                  <a:pt x="360" y="607"/>
                </a:lnTo>
                <a:lnTo>
                  <a:pt x="370" y="619"/>
                </a:lnTo>
                <a:lnTo>
                  <a:pt x="381" y="630"/>
                </a:lnTo>
                <a:lnTo>
                  <a:pt x="394" y="640"/>
                </a:lnTo>
                <a:lnTo>
                  <a:pt x="407" y="649"/>
                </a:lnTo>
                <a:lnTo>
                  <a:pt x="421" y="656"/>
                </a:lnTo>
                <a:lnTo>
                  <a:pt x="436" y="662"/>
                </a:lnTo>
                <a:lnTo>
                  <a:pt x="451" y="666"/>
                </a:lnTo>
                <a:lnTo>
                  <a:pt x="467" y="669"/>
                </a:lnTo>
                <a:lnTo>
                  <a:pt x="484" y="670"/>
                </a:lnTo>
                <a:lnTo>
                  <a:pt x="501" y="669"/>
                </a:lnTo>
                <a:lnTo>
                  <a:pt x="517" y="666"/>
                </a:lnTo>
                <a:lnTo>
                  <a:pt x="533" y="662"/>
                </a:lnTo>
                <a:lnTo>
                  <a:pt x="548" y="656"/>
                </a:lnTo>
                <a:lnTo>
                  <a:pt x="562" y="649"/>
                </a:lnTo>
                <a:lnTo>
                  <a:pt x="575" y="640"/>
                </a:lnTo>
                <a:lnTo>
                  <a:pt x="587" y="630"/>
                </a:lnTo>
                <a:lnTo>
                  <a:pt x="598" y="619"/>
                </a:lnTo>
                <a:lnTo>
                  <a:pt x="608" y="607"/>
                </a:lnTo>
                <a:lnTo>
                  <a:pt x="617" y="593"/>
                </a:lnTo>
                <a:lnTo>
                  <a:pt x="624" y="579"/>
                </a:lnTo>
                <a:lnTo>
                  <a:pt x="630" y="565"/>
                </a:lnTo>
                <a:lnTo>
                  <a:pt x="634" y="549"/>
                </a:lnTo>
                <a:lnTo>
                  <a:pt x="637" y="533"/>
                </a:lnTo>
                <a:lnTo>
                  <a:pt x="638" y="516"/>
                </a:lnTo>
                <a:lnTo>
                  <a:pt x="637" y="510"/>
                </a:lnTo>
                <a:lnTo>
                  <a:pt x="736" y="411"/>
                </a:lnTo>
                <a:lnTo>
                  <a:pt x="744" y="431"/>
                </a:lnTo>
                <a:lnTo>
                  <a:pt x="750" y="451"/>
                </a:lnTo>
                <a:lnTo>
                  <a:pt x="754" y="472"/>
                </a:lnTo>
                <a:lnTo>
                  <a:pt x="756" y="494"/>
                </a:lnTo>
                <a:lnTo>
                  <a:pt x="757" y="516"/>
                </a:lnTo>
                <a:lnTo>
                  <a:pt x="756" y="538"/>
                </a:lnTo>
                <a:lnTo>
                  <a:pt x="754" y="560"/>
                </a:lnTo>
                <a:lnTo>
                  <a:pt x="749" y="582"/>
                </a:lnTo>
                <a:lnTo>
                  <a:pt x="743" y="602"/>
                </a:lnTo>
                <a:lnTo>
                  <a:pt x="736" y="622"/>
                </a:lnTo>
                <a:lnTo>
                  <a:pt x="727" y="642"/>
                </a:lnTo>
                <a:lnTo>
                  <a:pt x="716" y="660"/>
                </a:lnTo>
                <a:lnTo>
                  <a:pt x="705" y="678"/>
                </a:lnTo>
                <a:lnTo>
                  <a:pt x="691" y="694"/>
                </a:lnTo>
                <a:lnTo>
                  <a:pt x="677" y="710"/>
                </a:lnTo>
                <a:lnTo>
                  <a:pt x="662" y="724"/>
                </a:lnTo>
                <a:lnTo>
                  <a:pt x="645" y="737"/>
                </a:lnTo>
                <a:lnTo>
                  <a:pt x="628" y="749"/>
                </a:lnTo>
                <a:lnTo>
                  <a:pt x="610" y="759"/>
                </a:lnTo>
                <a:lnTo>
                  <a:pt x="590" y="768"/>
                </a:lnTo>
                <a:lnTo>
                  <a:pt x="570" y="776"/>
                </a:lnTo>
                <a:lnTo>
                  <a:pt x="550" y="782"/>
                </a:lnTo>
                <a:lnTo>
                  <a:pt x="528" y="786"/>
                </a:lnTo>
                <a:lnTo>
                  <a:pt x="507" y="789"/>
                </a:lnTo>
                <a:lnTo>
                  <a:pt x="484" y="790"/>
                </a:lnTo>
                <a:lnTo>
                  <a:pt x="462" y="789"/>
                </a:lnTo>
                <a:lnTo>
                  <a:pt x="440" y="786"/>
                </a:lnTo>
                <a:lnTo>
                  <a:pt x="419" y="782"/>
                </a:lnTo>
                <a:lnTo>
                  <a:pt x="398" y="776"/>
                </a:lnTo>
                <a:lnTo>
                  <a:pt x="378" y="768"/>
                </a:lnTo>
                <a:lnTo>
                  <a:pt x="359" y="759"/>
                </a:lnTo>
                <a:lnTo>
                  <a:pt x="340" y="749"/>
                </a:lnTo>
                <a:lnTo>
                  <a:pt x="323" y="737"/>
                </a:lnTo>
                <a:lnTo>
                  <a:pt x="307" y="724"/>
                </a:lnTo>
                <a:lnTo>
                  <a:pt x="291" y="710"/>
                </a:lnTo>
                <a:lnTo>
                  <a:pt x="277" y="694"/>
                </a:lnTo>
                <a:lnTo>
                  <a:pt x="264" y="678"/>
                </a:lnTo>
                <a:lnTo>
                  <a:pt x="252" y="660"/>
                </a:lnTo>
                <a:lnTo>
                  <a:pt x="242" y="642"/>
                </a:lnTo>
                <a:lnTo>
                  <a:pt x="232" y="622"/>
                </a:lnTo>
                <a:lnTo>
                  <a:pt x="225" y="602"/>
                </a:lnTo>
                <a:lnTo>
                  <a:pt x="219" y="582"/>
                </a:lnTo>
                <a:lnTo>
                  <a:pt x="215" y="560"/>
                </a:lnTo>
                <a:lnTo>
                  <a:pt x="212" y="538"/>
                </a:lnTo>
                <a:lnTo>
                  <a:pt x="211" y="516"/>
                </a:lnTo>
                <a:lnTo>
                  <a:pt x="212" y="493"/>
                </a:lnTo>
                <a:lnTo>
                  <a:pt x="215" y="472"/>
                </a:lnTo>
                <a:lnTo>
                  <a:pt x="219" y="450"/>
                </a:lnTo>
                <a:lnTo>
                  <a:pt x="225" y="430"/>
                </a:lnTo>
                <a:lnTo>
                  <a:pt x="232" y="410"/>
                </a:lnTo>
                <a:lnTo>
                  <a:pt x="242" y="390"/>
                </a:lnTo>
                <a:lnTo>
                  <a:pt x="252" y="372"/>
                </a:lnTo>
                <a:lnTo>
                  <a:pt x="264" y="354"/>
                </a:lnTo>
                <a:lnTo>
                  <a:pt x="277" y="338"/>
                </a:lnTo>
                <a:lnTo>
                  <a:pt x="291" y="322"/>
                </a:lnTo>
                <a:lnTo>
                  <a:pt x="307" y="308"/>
                </a:lnTo>
                <a:lnTo>
                  <a:pt x="323" y="295"/>
                </a:lnTo>
                <a:lnTo>
                  <a:pt x="340" y="283"/>
                </a:lnTo>
                <a:lnTo>
                  <a:pt x="359" y="273"/>
                </a:lnTo>
                <a:lnTo>
                  <a:pt x="378" y="264"/>
                </a:lnTo>
                <a:lnTo>
                  <a:pt x="398" y="256"/>
                </a:lnTo>
                <a:lnTo>
                  <a:pt x="419" y="250"/>
                </a:lnTo>
                <a:lnTo>
                  <a:pt x="440" y="246"/>
                </a:lnTo>
                <a:lnTo>
                  <a:pt x="462" y="243"/>
                </a:lnTo>
                <a:lnTo>
                  <a:pt x="484" y="242"/>
                </a:lnTo>
                <a:close/>
                <a:moveTo>
                  <a:pt x="484" y="31"/>
                </a:moveTo>
                <a:lnTo>
                  <a:pt x="512" y="32"/>
                </a:lnTo>
                <a:lnTo>
                  <a:pt x="539" y="34"/>
                </a:lnTo>
                <a:lnTo>
                  <a:pt x="566" y="38"/>
                </a:lnTo>
                <a:lnTo>
                  <a:pt x="593" y="43"/>
                </a:lnTo>
                <a:lnTo>
                  <a:pt x="618" y="50"/>
                </a:lnTo>
                <a:lnTo>
                  <a:pt x="644" y="58"/>
                </a:lnTo>
                <a:lnTo>
                  <a:pt x="621" y="81"/>
                </a:lnTo>
                <a:lnTo>
                  <a:pt x="615" y="88"/>
                </a:lnTo>
                <a:lnTo>
                  <a:pt x="610" y="96"/>
                </a:lnTo>
                <a:lnTo>
                  <a:pt x="606" y="104"/>
                </a:lnTo>
                <a:lnTo>
                  <a:pt x="603" y="113"/>
                </a:lnTo>
                <a:lnTo>
                  <a:pt x="601" y="122"/>
                </a:lnTo>
                <a:lnTo>
                  <a:pt x="600" y="132"/>
                </a:lnTo>
                <a:lnTo>
                  <a:pt x="600" y="190"/>
                </a:lnTo>
                <a:lnTo>
                  <a:pt x="578" y="183"/>
                </a:lnTo>
                <a:lnTo>
                  <a:pt x="555" y="177"/>
                </a:lnTo>
                <a:lnTo>
                  <a:pt x="532" y="173"/>
                </a:lnTo>
                <a:lnTo>
                  <a:pt x="508" y="171"/>
                </a:lnTo>
                <a:lnTo>
                  <a:pt x="484" y="170"/>
                </a:lnTo>
                <a:lnTo>
                  <a:pt x="459" y="171"/>
                </a:lnTo>
                <a:lnTo>
                  <a:pt x="433" y="173"/>
                </a:lnTo>
                <a:lnTo>
                  <a:pt x="409" y="178"/>
                </a:lnTo>
                <a:lnTo>
                  <a:pt x="385" y="184"/>
                </a:lnTo>
                <a:lnTo>
                  <a:pt x="361" y="192"/>
                </a:lnTo>
                <a:lnTo>
                  <a:pt x="339" y="202"/>
                </a:lnTo>
                <a:lnTo>
                  <a:pt x="317" y="213"/>
                </a:lnTo>
                <a:lnTo>
                  <a:pt x="296" y="226"/>
                </a:lnTo>
                <a:lnTo>
                  <a:pt x="277" y="239"/>
                </a:lnTo>
                <a:lnTo>
                  <a:pt x="258" y="255"/>
                </a:lnTo>
                <a:lnTo>
                  <a:pt x="240" y="271"/>
                </a:lnTo>
                <a:lnTo>
                  <a:pt x="223" y="289"/>
                </a:lnTo>
                <a:lnTo>
                  <a:pt x="208" y="308"/>
                </a:lnTo>
                <a:lnTo>
                  <a:pt x="194" y="328"/>
                </a:lnTo>
                <a:lnTo>
                  <a:pt x="182" y="348"/>
                </a:lnTo>
                <a:lnTo>
                  <a:pt x="171" y="370"/>
                </a:lnTo>
                <a:lnTo>
                  <a:pt x="161" y="393"/>
                </a:lnTo>
                <a:lnTo>
                  <a:pt x="153" y="416"/>
                </a:lnTo>
                <a:lnTo>
                  <a:pt x="147" y="440"/>
                </a:lnTo>
                <a:lnTo>
                  <a:pt x="142" y="465"/>
                </a:lnTo>
                <a:lnTo>
                  <a:pt x="140" y="490"/>
                </a:lnTo>
                <a:lnTo>
                  <a:pt x="139" y="516"/>
                </a:lnTo>
                <a:lnTo>
                  <a:pt x="140" y="542"/>
                </a:lnTo>
                <a:lnTo>
                  <a:pt x="142" y="567"/>
                </a:lnTo>
                <a:lnTo>
                  <a:pt x="147" y="592"/>
                </a:lnTo>
                <a:lnTo>
                  <a:pt x="153" y="616"/>
                </a:lnTo>
                <a:lnTo>
                  <a:pt x="161" y="639"/>
                </a:lnTo>
                <a:lnTo>
                  <a:pt x="171" y="662"/>
                </a:lnTo>
                <a:lnTo>
                  <a:pt x="182" y="683"/>
                </a:lnTo>
                <a:lnTo>
                  <a:pt x="194" y="704"/>
                </a:lnTo>
                <a:lnTo>
                  <a:pt x="208" y="724"/>
                </a:lnTo>
                <a:lnTo>
                  <a:pt x="223" y="743"/>
                </a:lnTo>
                <a:lnTo>
                  <a:pt x="240" y="761"/>
                </a:lnTo>
                <a:lnTo>
                  <a:pt x="258" y="777"/>
                </a:lnTo>
                <a:lnTo>
                  <a:pt x="277" y="792"/>
                </a:lnTo>
                <a:lnTo>
                  <a:pt x="296" y="806"/>
                </a:lnTo>
                <a:lnTo>
                  <a:pt x="317" y="819"/>
                </a:lnTo>
                <a:lnTo>
                  <a:pt x="339" y="830"/>
                </a:lnTo>
                <a:lnTo>
                  <a:pt x="361" y="839"/>
                </a:lnTo>
                <a:lnTo>
                  <a:pt x="385" y="847"/>
                </a:lnTo>
                <a:lnTo>
                  <a:pt x="409" y="854"/>
                </a:lnTo>
                <a:lnTo>
                  <a:pt x="433" y="859"/>
                </a:lnTo>
                <a:lnTo>
                  <a:pt x="459" y="861"/>
                </a:lnTo>
                <a:lnTo>
                  <a:pt x="484" y="862"/>
                </a:lnTo>
                <a:lnTo>
                  <a:pt x="510" y="861"/>
                </a:lnTo>
                <a:lnTo>
                  <a:pt x="535" y="859"/>
                </a:lnTo>
                <a:lnTo>
                  <a:pt x="560" y="854"/>
                </a:lnTo>
                <a:lnTo>
                  <a:pt x="584" y="847"/>
                </a:lnTo>
                <a:lnTo>
                  <a:pt x="607" y="839"/>
                </a:lnTo>
                <a:lnTo>
                  <a:pt x="630" y="830"/>
                </a:lnTo>
                <a:lnTo>
                  <a:pt x="651" y="819"/>
                </a:lnTo>
                <a:lnTo>
                  <a:pt x="672" y="806"/>
                </a:lnTo>
                <a:lnTo>
                  <a:pt x="692" y="792"/>
                </a:lnTo>
                <a:lnTo>
                  <a:pt x="711" y="777"/>
                </a:lnTo>
                <a:lnTo>
                  <a:pt x="728" y="761"/>
                </a:lnTo>
                <a:lnTo>
                  <a:pt x="745" y="743"/>
                </a:lnTo>
                <a:lnTo>
                  <a:pt x="760" y="724"/>
                </a:lnTo>
                <a:lnTo>
                  <a:pt x="774" y="704"/>
                </a:lnTo>
                <a:lnTo>
                  <a:pt x="786" y="683"/>
                </a:lnTo>
                <a:lnTo>
                  <a:pt x="797" y="662"/>
                </a:lnTo>
                <a:lnTo>
                  <a:pt x="807" y="639"/>
                </a:lnTo>
                <a:lnTo>
                  <a:pt x="815" y="616"/>
                </a:lnTo>
                <a:lnTo>
                  <a:pt x="821" y="592"/>
                </a:lnTo>
                <a:lnTo>
                  <a:pt x="826" y="567"/>
                </a:lnTo>
                <a:lnTo>
                  <a:pt x="829" y="542"/>
                </a:lnTo>
                <a:lnTo>
                  <a:pt x="830" y="516"/>
                </a:lnTo>
                <a:lnTo>
                  <a:pt x="829" y="491"/>
                </a:lnTo>
                <a:lnTo>
                  <a:pt x="826" y="466"/>
                </a:lnTo>
                <a:lnTo>
                  <a:pt x="822" y="442"/>
                </a:lnTo>
                <a:lnTo>
                  <a:pt x="816" y="419"/>
                </a:lnTo>
                <a:lnTo>
                  <a:pt x="808" y="396"/>
                </a:lnTo>
                <a:lnTo>
                  <a:pt x="864" y="396"/>
                </a:lnTo>
                <a:lnTo>
                  <a:pt x="873" y="396"/>
                </a:lnTo>
                <a:lnTo>
                  <a:pt x="882" y="394"/>
                </a:lnTo>
                <a:lnTo>
                  <a:pt x="891" y="391"/>
                </a:lnTo>
                <a:lnTo>
                  <a:pt x="900" y="387"/>
                </a:lnTo>
                <a:lnTo>
                  <a:pt x="907" y="381"/>
                </a:lnTo>
                <a:lnTo>
                  <a:pt x="915" y="375"/>
                </a:lnTo>
                <a:lnTo>
                  <a:pt x="939" y="350"/>
                </a:lnTo>
                <a:lnTo>
                  <a:pt x="948" y="376"/>
                </a:lnTo>
                <a:lnTo>
                  <a:pt x="955" y="403"/>
                </a:lnTo>
                <a:lnTo>
                  <a:pt x="961" y="431"/>
                </a:lnTo>
                <a:lnTo>
                  <a:pt x="965" y="459"/>
                </a:lnTo>
                <a:lnTo>
                  <a:pt x="968" y="487"/>
                </a:lnTo>
                <a:lnTo>
                  <a:pt x="968" y="516"/>
                </a:lnTo>
                <a:lnTo>
                  <a:pt x="968" y="547"/>
                </a:lnTo>
                <a:lnTo>
                  <a:pt x="965" y="577"/>
                </a:lnTo>
                <a:lnTo>
                  <a:pt x="960" y="606"/>
                </a:lnTo>
                <a:lnTo>
                  <a:pt x="954" y="635"/>
                </a:lnTo>
                <a:lnTo>
                  <a:pt x="945" y="664"/>
                </a:lnTo>
                <a:lnTo>
                  <a:pt x="936" y="691"/>
                </a:lnTo>
                <a:lnTo>
                  <a:pt x="924" y="718"/>
                </a:lnTo>
                <a:lnTo>
                  <a:pt x="912" y="744"/>
                </a:lnTo>
                <a:lnTo>
                  <a:pt x="897" y="769"/>
                </a:lnTo>
                <a:lnTo>
                  <a:pt x="881" y="793"/>
                </a:lnTo>
                <a:lnTo>
                  <a:pt x="865" y="816"/>
                </a:lnTo>
                <a:lnTo>
                  <a:pt x="846" y="838"/>
                </a:lnTo>
                <a:lnTo>
                  <a:pt x="827" y="859"/>
                </a:lnTo>
                <a:lnTo>
                  <a:pt x="806" y="878"/>
                </a:lnTo>
                <a:lnTo>
                  <a:pt x="784" y="897"/>
                </a:lnTo>
                <a:lnTo>
                  <a:pt x="761" y="914"/>
                </a:lnTo>
                <a:lnTo>
                  <a:pt x="737" y="930"/>
                </a:lnTo>
                <a:lnTo>
                  <a:pt x="712" y="944"/>
                </a:lnTo>
                <a:lnTo>
                  <a:pt x="686" y="957"/>
                </a:lnTo>
                <a:lnTo>
                  <a:pt x="659" y="968"/>
                </a:lnTo>
                <a:lnTo>
                  <a:pt x="632" y="978"/>
                </a:lnTo>
                <a:lnTo>
                  <a:pt x="603" y="986"/>
                </a:lnTo>
                <a:lnTo>
                  <a:pt x="574" y="993"/>
                </a:lnTo>
                <a:lnTo>
                  <a:pt x="545" y="997"/>
                </a:lnTo>
                <a:lnTo>
                  <a:pt x="515" y="1000"/>
                </a:lnTo>
                <a:lnTo>
                  <a:pt x="484" y="1001"/>
                </a:lnTo>
                <a:lnTo>
                  <a:pt x="454" y="1000"/>
                </a:lnTo>
                <a:lnTo>
                  <a:pt x="424" y="997"/>
                </a:lnTo>
                <a:lnTo>
                  <a:pt x="394" y="993"/>
                </a:lnTo>
                <a:lnTo>
                  <a:pt x="365" y="986"/>
                </a:lnTo>
                <a:lnTo>
                  <a:pt x="337" y="978"/>
                </a:lnTo>
                <a:lnTo>
                  <a:pt x="309" y="968"/>
                </a:lnTo>
                <a:lnTo>
                  <a:pt x="283" y="957"/>
                </a:lnTo>
                <a:lnTo>
                  <a:pt x="257" y="944"/>
                </a:lnTo>
                <a:lnTo>
                  <a:pt x="232" y="930"/>
                </a:lnTo>
                <a:lnTo>
                  <a:pt x="208" y="914"/>
                </a:lnTo>
                <a:lnTo>
                  <a:pt x="185" y="897"/>
                </a:lnTo>
                <a:lnTo>
                  <a:pt x="163" y="878"/>
                </a:lnTo>
                <a:lnTo>
                  <a:pt x="142" y="859"/>
                </a:lnTo>
                <a:lnTo>
                  <a:pt x="122" y="838"/>
                </a:lnTo>
                <a:lnTo>
                  <a:pt x="104" y="816"/>
                </a:lnTo>
                <a:lnTo>
                  <a:pt x="87" y="793"/>
                </a:lnTo>
                <a:lnTo>
                  <a:pt x="71" y="769"/>
                </a:lnTo>
                <a:lnTo>
                  <a:pt x="57" y="744"/>
                </a:lnTo>
                <a:lnTo>
                  <a:pt x="44" y="718"/>
                </a:lnTo>
                <a:lnTo>
                  <a:pt x="33" y="691"/>
                </a:lnTo>
                <a:lnTo>
                  <a:pt x="23" y="664"/>
                </a:lnTo>
                <a:lnTo>
                  <a:pt x="15" y="635"/>
                </a:lnTo>
                <a:lnTo>
                  <a:pt x="8" y="606"/>
                </a:lnTo>
                <a:lnTo>
                  <a:pt x="4" y="577"/>
                </a:lnTo>
                <a:lnTo>
                  <a:pt x="1" y="547"/>
                </a:lnTo>
                <a:lnTo>
                  <a:pt x="0" y="516"/>
                </a:lnTo>
                <a:lnTo>
                  <a:pt x="1" y="485"/>
                </a:lnTo>
                <a:lnTo>
                  <a:pt x="4" y="455"/>
                </a:lnTo>
                <a:lnTo>
                  <a:pt x="8" y="426"/>
                </a:lnTo>
                <a:lnTo>
                  <a:pt x="15" y="397"/>
                </a:lnTo>
                <a:lnTo>
                  <a:pt x="23" y="368"/>
                </a:lnTo>
                <a:lnTo>
                  <a:pt x="33" y="341"/>
                </a:lnTo>
                <a:lnTo>
                  <a:pt x="44" y="314"/>
                </a:lnTo>
                <a:lnTo>
                  <a:pt x="57" y="288"/>
                </a:lnTo>
                <a:lnTo>
                  <a:pt x="71" y="263"/>
                </a:lnTo>
                <a:lnTo>
                  <a:pt x="87" y="239"/>
                </a:lnTo>
                <a:lnTo>
                  <a:pt x="104" y="216"/>
                </a:lnTo>
                <a:lnTo>
                  <a:pt x="122" y="194"/>
                </a:lnTo>
                <a:lnTo>
                  <a:pt x="142" y="173"/>
                </a:lnTo>
                <a:lnTo>
                  <a:pt x="163" y="153"/>
                </a:lnTo>
                <a:lnTo>
                  <a:pt x="185" y="135"/>
                </a:lnTo>
                <a:lnTo>
                  <a:pt x="208" y="118"/>
                </a:lnTo>
                <a:lnTo>
                  <a:pt x="232" y="102"/>
                </a:lnTo>
                <a:lnTo>
                  <a:pt x="257" y="88"/>
                </a:lnTo>
                <a:lnTo>
                  <a:pt x="283" y="75"/>
                </a:lnTo>
                <a:lnTo>
                  <a:pt x="309" y="63"/>
                </a:lnTo>
                <a:lnTo>
                  <a:pt x="337" y="54"/>
                </a:lnTo>
                <a:lnTo>
                  <a:pt x="365" y="46"/>
                </a:lnTo>
                <a:lnTo>
                  <a:pt x="394" y="39"/>
                </a:lnTo>
                <a:lnTo>
                  <a:pt x="424" y="35"/>
                </a:lnTo>
                <a:lnTo>
                  <a:pt x="454" y="32"/>
                </a:lnTo>
                <a:lnTo>
                  <a:pt x="484" y="31"/>
                </a:lnTo>
                <a:close/>
                <a:moveTo>
                  <a:pt x="816" y="0"/>
                </a:moveTo>
                <a:lnTo>
                  <a:pt x="818" y="0"/>
                </a:lnTo>
                <a:lnTo>
                  <a:pt x="820" y="0"/>
                </a:lnTo>
                <a:lnTo>
                  <a:pt x="820" y="0"/>
                </a:lnTo>
                <a:lnTo>
                  <a:pt x="822" y="0"/>
                </a:lnTo>
                <a:lnTo>
                  <a:pt x="823" y="0"/>
                </a:lnTo>
                <a:lnTo>
                  <a:pt x="824" y="1"/>
                </a:lnTo>
                <a:lnTo>
                  <a:pt x="824" y="1"/>
                </a:lnTo>
                <a:lnTo>
                  <a:pt x="825" y="1"/>
                </a:lnTo>
                <a:lnTo>
                  <a:pt x="827" y="1"/>
                </a:lnTo>
                <a:lnTo>
                  <a:pt x="828" y="2"/>
                </a:lnTo>
                <a:lnTo>
                  <a:pt x="829" y="2"/>
                </a:lnTo>
                <a:lnTo>
                  <a:pt x="830" y="3"/>
                </a:lnTo>
                <a:lnTo>
                  <a:pt x="831" y="3"/>
                </a:lnTo>
                <a:lnTo>
                  <a:pt x="832" y="4"/>
                </a:lnTo>
                <a:lnTo>
                  <a:pt x="832" y="4"/>
                </a:lnTo>
                <a:lnTo>
                  <a:pt x="833" y="4"/>
                </a:lnTo>
                <a:lnTo>
                  <a:pt x="836" y="6"/>
                </a:lnTo>
                <a:lnTo>
                  <a:pt x="836" y="6"/>
                </a:lnTo>
                <a:lnTo>
                  <a:pt x="836" y="6"/>
                </a:lnTo>
                <a:lnTo>
                  <a:pt x="837" y="7"/>
                </a:lnTo>
                <a:lnTo>
                  <a:pt x="838" y="8"/>
                </a:lnTo>
                <a:lnTo>
                  <a:pt x="839" y="9"/>
                </a:lnTo>
                <a:lnTo>
                  <a:pt x="839" y="9"/>
                </a:lnTo>
                <a:lnTo>
                  <a:pt x="840" y="10"/>
                </a:lnTo>
                <a:lnTo>
                  <a:pt x="841" y="11"/>
                </a:lnTo>
                <a:lnTo>
                  <a:pt x="842" y="13"/>
                </a:lnTo>
                <a:lnTo>
                  <a:pt x="842" y="13"/>
                </a:lnTo>
                <a:lnTo>
                  <a:pt x="843" y="14"/>
                </a:lnTo>
                <a:lnTo>
                  <a:pt x="844" y="16"/>
                </a:lnTo>
                <a:lnTo>
                  <a:pt x="844" y="16"/>
                </a:lnTo>
                <a:lnTo>
                  <a:pt x="844" y="16"/>
                </a:lnTo>
                <a:lnTo>
                  <a:pt x="846" y="19"/>
                </a:lnTo>
                <a:lnTo>
                  <a:pt x="846" y="20"/>
                </a:lnTo>
                <a:lnTo>
                  <a:pt x="847" y="22"/>
                </a:lnTo>
                <a:lnTo>
                  <a:pt x="847" y="24"/>
                </a:lnTo>
                <a:lnTo>
                  <a:pt x="847" y="25"/>
                </a:lnTo>
                <a:lnTo>
                  <a:pt x="847" y="27"/>
                </a:lnTo>
                <a:lnTo>
                  <a:pt x="847" y="28"/>
                </a:lnTo>
                <a:lnTo>
                  <a:pt x="848" y="30"/>
                </a:lnTo>
                <a:lnTo>
                  <a:pt x="850" y="145"/>
                </a:lnTo>
                <a:lnTo>
                  <a:pt x="853" y="146"/>
                </a:lnTo>
                <a:lnTo>
                  <a:pt x="966" y="148"/>
                </a:lnTo>
                <a:lnTo>
                  <a:pt x="972" y="149"/>
                </a:lnTo>
                <a:lnTo>
                  <a:pt x="977" y="150"/>
                </a:lnTo>
                <a:lnTo>
                  <a:pt x="982" y="153"/>
                </a:lnTo>
                <a:lnTo>
                  <a:pt x="986" y="157"/>
                </a:lnTo>
                <a:lnTo>
                  <a:pt x="989" y="160"/>
                </a:lnTo>
                <a:lnTo>
                  <a:pt x="991" y="164"/>
                </a:lnTo>
                <a:lnTo>
                  <a:pt x="993" y="168"/>
                </a:lnTo>
                <a:lnTo>
                  <a:pt x="995" y="172"/>
                </a:lnTo>
                <a:lnTo>
                  <a:pt x="996" y="177"/>
                </a:lnTo>
                <a:lnTo>
                  <a:pt x="995" y="184"/>
                </a:lnTo>
                <a:lnTo>
                  <a:pt x="994" y="189"/>
                </a:lnTo>
                <a:lnTo>
                  <a:pt x="991" y="195"/>
                </a:lnTo>
                <a:lnTo>
                  <a:pt x="987" y="200"/>
                </a:lnTo>
                <a:lnTo>
                  <a:pt x="864" y="324"/>
                </a:lnTo>
                <a:lnTo>
                  <a:pt x="721" y="324"/>
                </a:lnTo>
                <a:lnTo>
                  <a:pt x="698" y="346"/>
                </a:lnTo>
                <a:lnTo>
                  <a:pt x="515" y="531"/>
                </a:lnTo>
                <a:lnTo>
                  <a:pt x="509" y="535"/>
                </a:lnTo>
                <a:lnTo>
                  <a:pt x="503" y="538"/>
                </a:lnTo>
                <a:lnTo>
                  <a:pt x="497" y="540"/>
                </a:lnTo>
                <a:lnTo>
                  <a:pt x="490" y="541"/>
                </a:lnTo>
                <a:lnTo>
                  <a:pt x="483" y="540"/>
                </a:lnTo>
                <a:lnTo>
                  <a:pt x="477" y="538"/>
                </a:lnTo>
                <a:lnTo>
                  <a:pt x="471" y="535"/>
                </a:lnTo>
                <a:lnTo>
                  <a:pt x="465" y="530"/>
                </a:lnTo>
                <a:lnTo>
                  <a:pt x="461" y="524"/>
                </a:lnTo>
                <a:lnTo>
                  <a:pt x="458" y="518"/>
                </a:lnTo>
                <a:lnTo>
                  <a:pt x="456" y="512"/>
                </a:lnTo>
                <a:lnTo>
                  <a:pt x="456" y="505"/>
                </a:lnTo>
                <a:lnTo>
                  <a:pt x="457" y="499"/>
                </a:lnTo>
                <a:lnTo>
                  <a:pt x="459" y="492"/>
                </a:lnTo>
                <a:lnTo>
                  <a:pt x="463" y="486"/>
                </a:lnTo>
                <a:lnTo>
                  <a:pt x="467" y="481"/>
                </a:lnTo>
                <a:lnTo>
                  <a:pt x="563" y="384"/>
                </a:lnTo>
                <a:lnTo>
                  <a:pt x="649" y="298"/>
                </a:lnTo>
                <a:lnTo>
                  <a:pt x="672" y="275"/>
                </a:lnTo>
                <a:lnTo>
                  <a:pt x="672" y="132"/>
                </a:lnTo>
                <a:lnTo>
                  <a:pt x="715" y="90"/>
                </a:lnTo>
                <a:lnTo>
                  <a:pt x="795" y="9"/>
                </a:lnTo>
                <a:lnTo>
                  <a:pt x="796" y="8"/>
                </a:lnTo>
                <a:lnTo>
                  <a:pt x="799" y="6"/>
                </a:lnTo>
                <a:lnTo>
                  <a:pt x="799" y="6"/>
                </a:lnTo>
                <a:lnTo>
                  <a:pt x="799" y="5"/>
                </a:lnTo>
                <a:lnTo>
                  <a:pt x="799" y="5"/>
                </a:lnTo>
                <a:lnTo>
                  <a:pt x="801" y="4"/>
                </a:lnTo>
                <a:lnTo>
                  <a:pt x="803" y="3"/>
                </a:lnTo>
                <a:lnTo>
                  <a:pt x="803" y="3"/>
                </a:lnTo>
                <a:lnTo>
                  <a:pt x="804" y="2"/>
                </a:lnTo>
                <a:lnTo>
                  <a:pt x="805" y="2"/>
                </a:lnTo>
                <a:lnTo>
                  <a:pt x="807" y="1"/>
                </a:lnTo>
                <a:lnTo>
                  <a:pt x="808" y="1"/>
                </a:lnTo>
                <a:lnTo>
                  <a:pt x="811" y="0"/>
                </a:lnTo>
                <a:lnTo>
                  <a:pt x="812" y="0"/>
                </a:lnTo>
                <a:lnTo>
                  <a:pt x="813" y="0"/>
                </a:lnTo>
                <a:lnTo>
                  <a:pt x="815" y="0"/>
                </a:lnTo>
                <a:lnTo>
                  <a:pt x="81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srgbClr val="262626"/>
              </a:solidFill>
              <a:latin typeface="Calibri"/>
            </a:endParaRPr>
          </a:p>
        </p:txBody>
      </p:sp>
      <p:sp>
        <p:nvSpPr>
          <p:cNvPr id="8" name="Footer Text">
            <a:extLst>
              <a:ext uri="{FF2B5EF4-FFF2-40B4-BE49-F238E27FC236}">
                <a16:creationId xmlns:a16="http://schemas.microsoft.com/office/drawing/2014/main" id="{19E398CD-7585-DBAB-8FA9-128F04271507}"/>
              </a:ext>
            </a:extLst>
          </p:cNvPr>
          <p:cNvSpPr txBox="1"/>
          <p:nvPr/>
        </p:nvSpPr>
        <p:spPr>
          <a:xfrm>
            <a:off x="4389293" y="5242796"/>
            <a:ext cx="3454400" cy="718210"/>
          </a:xfrm>
          <a:prstGeom prst="rect">
            <a:avLst/>
          </a:prstGeom>
          <a:noFill/>
        </p:spPr>
        <p:txBody>
          <a:bodyPr wrap="square" lIns="0" tIns="0" rIns="0" bIns="0" rtlCol="0">
            <a:spAutoFit/>
          </a:bodyPr>
          <a:lstStyle/>
          <a:p>
            <a:pPr algn="ctr" defTabSz="1219170"/>
            <a:r>
              <a:rPr lang="lt-LT" sz="1867" b="1" dirty="0">
                <a:solidFill>
                  <a:srgbClr val="262626">
                    <a:lumMod val="50000"/>
                    <a:lumOff val="50000"/>
                  </a:srgbClr>
                </a:solidFill>
              </a:rPr>
              <a:t>Netiesioginės išlaidos</a:t>
            </a:r>
            <a:endParaRPr lang="lt-LT" sz="2000" dirty="0"/>
          </a:p>
          <a:p>
            <a:pPr algn="ctr" defTabSz="1219170"/>
            <a:r>
              <a:rPr lang="lt-LT" sz="1400" dirty="0">
                <a:solidFill>
                  <a:srgbClr val="262626">
                    <a:lumMod val="50000"/>
                    <a:lumOff val="50000"/>
                  </a:srgbClr>
                </a:solidFill>
              </a:rPr>
              <a:t>7 proc. arba 0 proc. Niekaip kitaip ir nesikeičia visą projekto įgyvendinimo laikotarpį.</a:t>
            </a:r>
            <a:endParaRPr lang="en-US" sz="1467" dirty="0">
              <a:solidFill>
                <a:srgbClr val="262626">
                  <a:lumMod val="50000"/>
                  <a:lumOff val="50000"/>
                </a:srgbClr>
              </a:solidFill>
              <a:latin typeface="Calibri"/>
            </a:endParaRPr>
          </a:p>
        </p:txBody>
      </p:sp>
    </p:spTree>
    <p:extLst>
      <p:ext uri="{BB962C8B-B14F-4D97-AF65-F5344CB8AC3E}">
        <p14:creationId xmlns:p14="http://schemas.microsoft.com/office/powerpoint/2010/main" val="267209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Effect transition="in" filter="fade">
                                      <p:cBhvr>
                                        <p:cTn id="42" dur="500"/>
                                        <p:tgtEl>
                                          <p:spTgt spid="29"/>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right)">
                                      <p:cBhvr>
                                        <p:cTn id="45" dur="500"/>
                                        <p:tgtEl>
                                          <p:spTgt spid="3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33" grpId="0"/>
      <p:bldP spid="36" grpId="0"/>
      <p:bldP spid="37"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3" name="Straight Connector 202"/>
          <p:cNvCxnSpPr>
            <a:cxnSpLocks/>
          </p:cNvCxnSpPr>
          <p:nvPr/>
        </p:nvCxnSpPr>
        <p:spPr>
          <a:xfrm flipV="1">
            <a:off x="4575458" y="2464252"/>
            <a:ext cx="1031494" cy="11767"/>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 name="Group 158"/>
          <p:cNvGrpSpPr/>
          <p:nvPr/>
        </p:nvGrpSpPr>
        <p:grpSpPr>
          <a:xfrm flipH="1">
            <a:off x="3756498" y="3338925"/>
            <a:ext cx="3705367" cy="889483"/>
            <a:chOff x="3333750" y="3273424"/>
            <a:chExt cx="2473325" cy="593726"/>
          </a:xfrm>
        </p:grpSpPr>
        <p:sp>
          <p:nvSpPr>
            <p:cNvPr id="160" name="Freeform 5"/>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6"/>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7"/>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8"/>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Oval 9"/>
            <p:cNvSpPr>
              <a:spLocks noChangeArrowheads="1"/>
            </p:cNvSpPr>
            <p:nvPr/>
          </p:nvSpPr>
          <p:spPr bwMode="auto">
            <a:xfrm>
              <a:off x="4373563" y="3449637"/>
              <a:ext cx="407988" cy="92075"/>
            </a:xfrm>
            <a:prstGeom prst="ellipse">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158"/>
          <p:cNvGrpSpPr/>
          <p:nvPr/>
        </p:nvGrpSpPr>
        <p:grpSpPr>
          <a:xfrm>
            <a:off x="5708616" y="2084943"/>
            <a:ext cx="2732751" cy="656003"/>
            <a:chOff x="3333750" y="3273424"/>
            <a:chExt cx="2473325" cy="593726"/>
          </a:xfrm>
        </p:grpSpPr>
        <p:sp>
          <p:nvSpPr>
            <p:cNvPr id="103" name="Freeform 5"/>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6"/>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7"/>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8"/>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9"/>
            <p:cNvSpPr>
              <a:spLocks noChangeArrowheads="1"/>
            </p:cNvSpPr>
            <p:nvPr/>
          </p:nvSpPr>
          <p:spPr bwMode="auto">
            <a:xfrm>
              <a:off x="4373563" y="3449637"/>
              <a:ext cx="407988" cy="92075"/>
            </a:xfrm>
            <a:prstGeom prst="ellipse">
              <a:avLst/>
            </a:pr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01" name="Straight Connector 200"/>
          <p:cNvCxnSpPr/>
          <p:nvPr/>
        </p:nvCxnSpPr>
        <p:spPr>
          <a:xfrm>
            <a:off x="3385392" y="5527403"/>
            <a:ext cx="1097280" cy="2117"/>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7587927" y="3718397"/>
            <a:ext cx="1097280" cy="2117"/>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 name="Group 130"/>
          <p:cNvGrpSpPr/>
          <p:nvPr/>
        </p:nvGrpSpPr>
        <p:grpSpPr>
          <a:xfrm>
            <a:off x="4278776" y="5028685"/>
            <a:ext cx="4763625" cy="1143516"/>
            <a:chOff x="3333750" y="3273424"/>
            <a:chExt cx="2473325" cy="593726"/>
          </a:xfrm>
        </p:grpSpPr>
        <p:sp>
          <p:nvSpPr>
            <p:cNvPr id="126" name="Freeform 5"/>
            <p:cNvSpPr>
              <a:spLocks/>
            </p:cNvSpPr>
            <p:nvPr/>
          </p:nvSpPr>
          <p:spPr bwMode="auto">
            <a:xfrm>
              <a:off x="3649663" y="3341687"/>
              <a:ext cx="1839913" cy="257175"/>
            </a:xfrm>
            <a:custGeom>
              <a:avLst/>
              <a:gdLst/>
              <a:ahLst/>
              <a:cxnLst>
                <a:cxn ang="0">
                  <a:pos x="4" y="58"/>
                </a:cxn>
                <a:cxn ang="0">
                  <a:pos x="11" y="52"/>
                </a:cxn>
                <a:cxn ang="0">
                  <a:pos x="22" y="45"/>
                </a:cxn>
                <a:cxn ang="0">
                  <a:pos x="39" y="39"/>
                </a:cxn>
                <a:cxn ang="0">
                  <a:pos x="57" y="33"/>
                </a:cxn>
                <a:cxn ang="0">
                  <a:pos x="79" y="28"/>
                </a:cxn>
                <a:cxn ang="0">
                  <a:pos x="100" y="25"/>
                </a:cxn>
                <a:cxn ang="0">
                  <a:pos x="136" y="20"/>
                </a:cxn>
                <a:cxn ang="0">
                  <a:pos x="188" y="16"/>
                </a:cxn>
                <a:cxn ang="0">
                  <a:pos x="217" y="15"/>
                </a:cxn>
                <a:cxn ang="0">
                  <a:pos x="255" y="15"/>
                </a:cxn>
                <a:cxn ang="0">
                  <a:pos x="282" y="15"/>
                </a:cxn>
                <a:cxn ang="0">
                  <a:pos x="311" y="17"/>
                </a:cxn>
                <a:cxn ang="0">
                  <a:pos x="340" y="19"/>
                </a:cxn>
                <a:cxn ang="0">
                  <a:pos x="366" y="22"/>
                </a:cxn>
                <a:cxn ang="0">
                  <a:pos x="400" y="27"/>
                </a:cxn>
                <a:cxn ang="0">
                  <a:pos x="424" y="32"/>
                </a:cxn>
                <a:cxn ang="0">
                  <a:pos x="447" y="38"/>
                </a:cxn>
                <a:cxn ang="0">
                  <a:pos x="462" y="44"/>
                </a:cxn>
                <a:cxn ang="0">
                  <a:pos x="477" y="52"/>
                </a:cxn>
                <a:cxn ang="0">
                  <a:pos x="484" y="58"/>
                </a:cxn>
                <a:cxn ang="0">
                  <a:pos x="487" y="64"/>
                </a:cxn>
                <a:cxn ang="0">
                  <a:pos x="486" y="47"/>
                </a:cxn>
                <a:cxn ang="0">
                  <a:pos x="482" y="41"/>
                </a:cxn>
                <a:cxn ang="0">
                  <a:pos x="473" y="34"/>
                </a:cxn>
                <a:cxn ang="0">
                  <a:pos x="462" y="29"/>
                </a:cxn>
                <a:cxn ang="0">
                  <a:pos x="448" y="24"/>
                </a:cxn>
                <a:cxn ang="0">
                  <a:pos x="424" y="17"/>
                </a:cxn>
                <a:cxn ang="0">
                  <a:pos x="406" y="13"/>
                </a:cxn>
                <a:cxn ang="0">
                  <a:pos x="386" y="10"/>
                </a:cxn>
                <a:cxn ang="0">
                  <a:pos x="364" y="7"/>
                </a:cxn>
                <a:cxn ang="0">
                  <a:pos x="344" y="5"/>
                </a:cxn>
                <a:cxn ang="0">
                  <a:pos x="328" y="3"/>
                </a:cxn>
                <a:cxn ang="0">
                  <a:pos x="306" y="2"/>
                </a:cxn>
                <a:cxn ang="0">
                  <a:pos x="290" y="1"/>
                </a:cxn>
                <a:cxn ang="0">
                  <a:pos x="270" y="0"/>
                </a:cxn>
                <a:cxn ang="0">
                  <a:pos x="254" y="0"/>
                </a:cxn>
                <a:cxn ang="0">
                  <a:pos x="230" y="0"/>
                </a:cxn>
                <a:cxn ang="0">
                  <a:pos x="209" y="1"/>
                </a:cxn>
                <a:cxn ang="0">
                  <a:pos x="189" y="1"/>
                </a:cxn>
                <a:cxn ang="0">
                  <a:pos x="149" y="4"/>
                </a:cxn>
                <a:cxn ang="0">
                  <a:pos x="130" y="6"/>
                </a:cxn>
                <a:cxn ang="0">
                  <a:pos x="106" y="9"/>
                </a:cxn>
                <a:cxn ang="0">
                  <a:pos x="89" y="12"/>
                </a:cxn>
                <a:cxn ang="0">
                  <a:pos x="70" y="16"/>
                </a:cxn>
                <a:cxn ang="0">
                  <a:pos x="55" y="19"/>
                </a:cxn>
                <a:cxn ang="0">
                  <a:pos x="44" y="22"/>
                </a:cxn>
                <a:cxn ang="0">
                  <a:pos x="30" y="27"/>
                </a:cxn>
                <a:cxn ang="0">
                  <a:pos x="19" y="32"/>
                </a:cxn>
                <a:cxn ang="0">
                  <a:pos x="13" y="36"/>
                </a:cxn>
                <a:cxn ang="0">
                  <a:pos x="7" y="40"/>
                </a:cxn>
                <a:cxn ang="0">
                  <a:pos x="3" y="45"/>
                </a:cxn>
                <a:cxn ang="0">
                  <a:pos x="1" y="49"/>
                </a:cxn>
                <a:cxn ang="0">
                  <a:pos x="1" y="64"/>
                </a:cxn>
              </a:cxnLst>
              <a:rect l="0" t="0" r="r" b="b"/>
              <a:pathLst>
                <a:path w="488" h="67">
                  <a:moveTo>
                    <a:pt x="1" y="64"/>
                  </a:moveTo>
                  <a:cubicBezTo>
                    <a:pt x="1" y="63"/>
                    <a:pt x="1" y="63"/>
                    <a:pt x="1" y="62"/>
                  </a:cubicBezTo>
                  <a:cubicBezTo>
                    <a:pt x="1" y="62"/>
                    <a:pt x="2" y="61"/>
                    <a:pt x="2" y="61"/>
                  </a:cubicBezTo>
                  <a:cubicBezTo>
                    <a:pt x="2" y="60"/>
                    <a:pt x="2" y="60"/>
                    <a:pt x="3" y="59"/>
                  </a:cubicBezTo>
                  <a:cubicBezTo>
                    <a:pt x="3" y="59"/>
                    <a:pt x="3" y="58"/>
                    <a:pt x="4" y="58"/>
                  </a:cubicBezTo>
                  <a:cubicBezTo>
                    <a:pt x="4" y="57"/>
                    <a:pt x="4" y="57"/>
                    <a:pt x="5" y="57"/>
                  </a:cubicBezTo>
                  <a:cubicBezTo>
                    <a:pt x="5" y="56"/>
                    <a:pt x="6" y="56"/>
                    <a:pt x="6" y="55"/>
                  </a:cubicBezTo>
                  <a:cubicBezTo>
                    <a:pt x="7" y="55"/>
                    <a:pt x="7" y="54"/>
                    <a:pt x="8" y="54"/>
                  </a:cubicBezTo>
                  <a:cubicBezTo>
                    <a:pt x="8" y="54"/>
                    <a:pt x="9" y="53"/>
                    <a:pt x="9" y="53"/>
                  </a:cubicBezTo>
                  <a:cubicBezTo>
                    <a:pt x="10" y="52"/>
                    <a:pt x="10" y="52"/>
                    <a:pt x="11" y="52"/>
                  </a:cubicBezTo>
                  <a:cubicBezTo>
                    <a:pt x="11" y="51"/>
                    <a:pt x="12" y="51"/>
                    <a:pt x="13" y="50"/>
                  </a:cubicBezTo>
                  <a:cubicBezTo>
                    <a:pt x="13" y="50"/>
                    <a:pt x="14" y="49"/>
                    <a:pt x="15" y="49"/>
                  </a:cubicBezTo>
                  <a:cubicBezTo>
                    <a:pt x="15" y="49"/>
                    <a:pt x="16" y="48"/>
                    <a:pt x="17" y="48"/>
                  </a:cubicBezTo>
                  <a:cubicBezTo>
                    <a:pt x="18" y="47"/>
                    <a:pt x="18" y="47"/>
                    <a:pt x="19" y="47"/>
                  </a:cubicBezTo>
                  <a:cubicBezTo>
                    <a:pt x="20" y="46"/>
                    <a:pt x="21" y="46"/>
                    <a:pt x="22" y="45"/>
                  </a:cubicBezTo>
                  <a:cubicBezTo>
                    <a:pt x="23" y="45"/>
                    <a:pt x="23" y="44"/>
                    <a:pt x="24" y="44"/>
                  </a:cubicBezTo>
                  <a:cubicBezTo>
                    <a:pt x="26" y="43"/>
                    <a:pt x="28" y="43"/>
                    <a:pt x="30" y="42"/>
                  </a:cubicBezTo>
                  <a:cubicBezTo>
                    <a:pt x="30" y="42"/>
                    <a:pt x="31" y="41"/>
                    <a:pt x="32" y="41"/>
                  </a:cubicBezTo>
                  <a:cubicBezTo>
                    <a:pt x="33" y="41"/>
                    <a:pt x="34" y="40"/>
                    <a:pt x="36" y="39"/>
                  </a:cubicBezTo>
                  <a:cubicBezTo>
                    <a:pt x="37" y="39"/>
                    <a:pt x="38" y="39"/>
                    <a:pt x="39" y="39"/>
                  </a:cubicBezTo>
                  <a:cubicBezTo>
                    <a:pt x="40" y="38"/>
                    <a:pt x="42" y="38"/>
                    <a:pt x="44" y="37"/>
                  </a:cubicBezTo>
                  <a:cubicBezTo>
                    <a:pt x="45" y="37"/>
                    <a:pt x="45" y="36"/>
                    <a:pt x="46" y="36"/>
                  </a:cubicBezTo>
                  <a:cubicBezTo>
                    <a:pt x="48" y="36"/>
                    <a:pt x="51" y="35"/>
                    <a:pt x="53" y="34"/>
                  </a:cubicBezTo>
                  <a:cubicBezTo>
                    <a:pt x="54" y="34"/>
                    <a:pt x="55" y="34"/>
                    <a:pt x="55" y="34"/>
                  </a:cubicBezTo>
                  <a:cubicBezTo>
                    <a:pt x="56" y="34"/>
                    <a:pt x="56" y="33"/>
                    <a:pt x="57" y="33"/>
                  </a:cubicBezTo>
                  <a:cubicBezTo>
                    <a:pt x="59" y="33"/>
                    <a:pt x="61" y="32"/>
                    <a:pt x="62" y="32"/>
                  </a:cubicBezTo>
                  <a:cubicBezTo>
                    <a:pt x="63" y="32"/>
                    <a:pt x="64" y="32"/>
                    <a:pt x="64" y="31"/>
                  </a:cubicBezTo>
                  <a:cubicBezTo>
                    <a:pt x="66" y="31"/>
                    <a:pt x="68" y="31"/>
                    <a:pt x="70" y="30"/>
                  </a:cubicBezTo>
                  <a:cubicBezTo>
                    <a:pt x="71" y="30"/>
                    <a:pt x="71" y="30"/>
                    <a:pt x="72" y="30"/>
                  </a:cubicBezTo>
                  <a:cubicBezTo>
                    <a:pt x="74" y="29"/>
                    <a:pt x="76" y="29"/>
                    <a:pt x="79" y="28"/>
                  </a:cubicBezTo>
                  <a:cubicBezTo>
                    <a:pt x="79" y="28"/>
                    <a:pt x="80" y="28"/>
                    <a:pt x="80" y="28"/>
                  </a:cubicBezTo>
                  <a:cubicBezTo>
                    <a:pt x="83" y="28"/>
                    <a:pt x="86" y="27"/>
                    <a:pt x="88" y="27"/>
                  </a:cubicBezTo>
                  <a:cubicBezTo>
                    <a:pt x="89" y="26"/>
                    <a:pt x="90" y="26"/>
                    <a:pt x="91" y="26"/>
                  </a:cubicBezTo>
                  <a:cubicBezTo>
                    <a:pt x="93" y="26"/>
                    <a:pt x="95" y="25"/>
                    <a:pt x="97" y="25"/>
                  </a:cubicBezTo>
                  <a:cubicBezTo>
                    <a:pt x="98" y="25"/>
                    <a:pt x="99" y="25"/>
                    <a:pt x="100" y="25"/>
                  </a:cubicBezTo>
                  <a:cubicBezTo>
                    <a:pt x="102" y="24"/>
                    <a:pt x="104" y="24"/>
                    <a:pt x="106" y="24"/>
                  </a:cubicBezTo>
                  <a:cubicBezTo>
                    <a:pt x="108" y="23"/>
                    <a:pt x="109" y="23"/>
                    <a:pt x="110" y="23"/>
                  </a:cubicBezTo>
                  <a:cubicBezTo>
                    <a:pt x="112" y="23"/>
                    <a:pt x="113" y="23"/>
                    <a:pt x="115" y="22"/>
                  </a:cubicBezTo>
                  <a:cubicBezTo>
                    <a:pt x="120" y="22"/>
                    <a:pt x="124" y="21"/>
                    <a:pt x="129" y="21"/>
                  </a:cubicBezTo>
                  <a:cubicBezTo>
                    <a:pt x="131" y="20"/>
                    <a:pt x="134" y="20"/>
                    <a:pt x="136" y="20"/>
                  </a:cubicBezTo>
                  <a:cubicBezTo>
                    <a:pt x="137" y="20"/>
                    <a:pt x="138" y="20"/>
                    <a:pt x="139" y="20"/>
                  </a:cubicBezTo>
                  <a:cubicBezTo>
                    <a:pt x="142" y="19"/>
                    <a:pt x="146" y="19"/>
                    <a:pt x="149" y="19"/>
                  </a:cubicBezTo>
                  <a:cubicBezTo>
                    <a:pt x="155" y="18"/>
                    <a:pt x="161" y="18"/>
                    <a:pt x="167" y="17"/>
                  </a:cubicBezTo>
                  <a:cubicBezTo>
                    <a:pt x="168" y="17"/>
                    <a:pt x="169" y="17"/>
                    <a:pt x="170" y="17"/>
                  </a:cubicBezTo>
                  <a:cubicBezTo>
                    <a:pt x="176" y="17"/>
                    <a:pt x="182" y="16"/>
                    <a:pt x="188" y="16"/>
                  </a:cubicBezTo>
                  <a:cubicBezTo>
                    <a:pt x="189" y="16"/>
                    <a:pt x="190" y="16"/>
                    <a:pt x="191" y="16"/>
                  </a:cubicBezTo>
                  <a:cubicBezTo>
                    <a:pt x="195" y="16"/>
                    <a:pt x="199" y="15"/>
                    <a:pt x="203" y="15"/>
                  </a:cubicBezTo>
                  <a:cubicBezTo>
                    <a:pt x="204" y="15"/>
                    <a:pt x="205" y="15"/>
                    <a:pt x="206" y="15"/>
                  </a:cubicBezTo>
                  <a:cubicBezTo>
                    <a:pt x="207" y="15"/>
                    <a:pt x="208" y="15"/>
                    <a:pt x="210" y="15"/>
                  </a:cubicBezTo>
                  <a:cubicBezTo>
                    <a:pt x="212" y="15"/>
                    <a:pt x="215" y="15"/>
                    <a:pt x="217" y="15"/>
                  </a:cubicBezTo>
                  <a:cubicBezTo>
                    <a:pt x="219" y="15"/>
                    <a:pt x="220" y="15"/>
                    <a:pt x="221" y="15"/>
                  </a:cubicBezTo>
                  <a:cubicBezTo>
                    <a:pt x="224" y="15"/>
                    <a:pt x="227" y="15"/>
                    <a:pt x="229" y="15"/>
                  </a:cubicBezTo>
                  <a:cubicBezTo>
                    <a:pt x="231" y="15"/>
                    <a:pt x="232" y="15"/>
                    <a:pt x="233" y="15"/>
                  </a:cubicBezTo>
                  <a:cubicBezTo>
                    <a:pt x="236" y="15"/>
                    <a:pt x="240" y="15"/>
                    <a:pt x="244" y="15"/>
                  </a:cubicBezTo>
                  <a:cubicBezTo>
                    <a:pt x="248" y="15"/>
                    <a:pt x="252" y="15"/>
                    <a:pt x="255" y="15"/>
                  </a:cubicBezTo>
                  <a:cubicBezTo>
                    <a:pt x="256" y="15"/>
                    <a:pt x="257" y="15"/>
                    <a:pt x="258" y="15"/>
                  </a:cubicBezTo>
                  <a:cubicBezTo>
                    <a:pt x="261" y="15"/>
                    <a:pt x="264" y="15"/>
                    <a:pt x="267" y="15"/>
                  </a:cubicBezTo>
                  <a:cubicBezTo>
                    <a:pt x="268" y="15"/>
                    <a:pt x="269" y="15"/>
                    <a:pt x="270" y="15"/>
                  </a:cubicBezTo>
                  <a:cubicBezTo>
                    <a:pt x="273" y="15"/>
                    <a:pt x="275" y="15"/>
                    <a:pt x="278" y="15"/>
                  </a:cubicBezTo>
                  <a:cubicBezTo>
                    <a:pt x="279" y="15"/>
                    <a:pt x="281" y="15"/>
                    <a:pt x="282" y="15"/>
                  </a:cubicBezTo>
                  <a:cubicBezTo>
                    <a:pt x="284" y="15"/>
                    <a:pt x="286" y="15"/>
                    <a:pt x="288" y="15"/>
                  </a:cubicBezTo>
                  <a:cubicBezTo>
                    <a:pt x="290" y="16"/>
                    <a:pt x="292" y="16"/>
                    <a:pt x="294" y="16"/>
                  </a:cubicBezTo>
                  <a:cubicBezTo>
                    <a:pt x="296" y="16"/>
                    <a:pt x="298" y="16"/>
                    <a:pt x="300" y="16"/>
                  </a:cubicBezTo>
                  <a:cubicBezTo>
                    <a:pt x="302" y="16"/>
                    <a:pt x="304" y="16"/>
                    <a:pt x="305" y="16"/>
                  </a:cubicBezTo>
                  <a:cubicBezTo>
                    <a:pt x="307" y="16"/>
                    <a:pt x="309" y="17"/>
                    <a:pt x="311" y="17"/>
                  </a:cubicBezTo>
                  <a:cubicBezTo>
                    <a:pt x="313" y="17"/>
                    <a:pt x="315" y="17"/>
                    <a:pt x="317" y="17"/>
                  </a:cubicBezTo>
                  <a:cubicBezTo>
                    <a:pt x="319" y="17"/>
                    <a:pt x="321" y="17"/>
                    <a:pt x="323" y="17"/>
                  </a:cubicBezTo>
                  <a:cubicBezTo>
                    <a:pt x="325" y="18"/>
                    <a:pt x="326" y="18"/>
                    <a:pt x="328" y="18"/>
                  </a:cubicBezTo>
                  <a:cubicBezTo>
                    <a:pt x="330" y="18"/>
                    <a:pt x="332" y="18"/>
                    <a:pt x="334" y="18"/>
                  </a:cubicBezTo>
                  <a:cubicBezTo>
                    <a:pt x="336" y="18"/>
                    <a:pt x="338" y="19"/>
                    <a:pt x="340" y="19"/>
                  </a:cubicBezTo>
                  <a:cubicBezTo>
                    <a:pt x="341" y="19"/>
                    <a:pt x="343" y="19"/>
                    <a:pt x="344" y="19"/>
                  </a:cubicBezTo>
                  <a:cubicBezTo>
                    <a:pt x="347" y="19"/>
                    <a:pt x="349" y="20"/>
                    <a:pt x="351" y="20"/>
                  </a:cubicBezTo>
                  <a:cubicBezTo>
                    <a:pt x="352" y="20"/>
                    <a:pt x="354" y="20"/>
                    <a:pt x="355" y="20"/>
                  </a:cubicBezTo>
                  <a:cubicBezTo>
                    <a:pt x="358" y="21"/>
                    <a:pt x="360" y="21"/>
                    <a:pt x="362" y="21"/>
                  </a:cubicBezTo>
                  <a:cubicBezTo>
                    <a:pt x="364" y="21"/>
                    <a:pt x="365" y="22"/>
                    <a:pt x="366" y="22"/>
                  </a:cubicBezTo>
                  <a:cubicBezTo>
                    <a:pt x="369" y="22"/>
                    <a:pt x="371" y="22"/>
                    <a:pt x="374" y="23"/>
                  </a:cubicBezTo>
                  <a:cubicBezTo>
                    <a:pt x="375" y="23"/>
                    <a:pt x="376" y="23"/>
                    <a:pt x="378" y="23"/>
                  </a:cubicBezTo>
                  <a:cubicBezTo>
                    <a:pt x="381" y="24"/>
                    <a:pt x="384" y="24"/>
                    <a:pt x="386" y="24"/>
                  </a:cubicBezTo>
                  <a:cubicBezTo>
                    <a:pt x="387" y="25"/>
                    <a:pt x="388" y="25"/>
                    <a:pt x="389" y="25"/>
                  </a:cubicBezTo>
                  <a:cubicBezTo>
                    <a:pt x="393" y="25"/>
                    <a:pt x="397" y="26"/>
                    <a:pt x="400" y="27"/>
                  </a:cubicBezTo>
                  <a:cubicBezTo>
                    <a:pt x="402" y="27"/>
                    <a:pt x="404" y="27"/>
                    <a:pt x="406" y="28"/>
                  </a:cubicBezTo>
                  <a:cubicBezTo>
                    <a:pt x="407" y="28"/>
                    <a:pt x="407" y="28"/>
                    <a:pt x="408" y="28"/>
                  </a:cubicBezTo>
                  <a:cubicBezTo>
                    <a:pt x="411" y="29"/>
                    <a:pt x="413" y="29"/>
                    <a:pt x="416" y="30"/>
                  </a:cubicBezTo>
                  <a:cubicBezTo>
                    <a:pt x="418" y="30"/>
                    <a:pt x="419" y="31"/>
                    <a:pt x="421" y="31"/>
                  </a:cubicBezTo>
                  <a:cubicBezTo>
                    <a:pt x="422" y="31"/>
                    <a:pt x="423" y="31"/>
                    <a:pt x="424" y="32"/>
                  </a:cubicBezTo>
                  <a:cubicBezTo>
                    <a:pt x="427" y="32"/>
                    <a:pt x="429" y="33"/>
                    <a:pt x="432" y="34"/>
                  </a:cubicBezTo>
                  <a:cubicBezTo>
                    <a:pt x="434" y="34"/>
                    <a:pt x="436" y="35"/>
                    <a:pt x="439" y="35"/>
                  </a:cubicBezTo>
                  <a:cubicBezTo>
                    <a:pt x="439" y="36"/>
                    <a:pt x="440" y="36"/>
                    <a:pt x="441" y="36"/>
                  </a:cubicBezTo>
                  <a:cubicBezTo>
                    <a:pt x="442" y="36"/>
                    <a:pt x="444" y="37"/>
                    <a:pt x="445" y="37"/>
                  </a:cubicBezTo>
                  <a:cubicBezTo>
                    <a:pt x="446" y="38"/>
                    <a:pt x="447" y="38"/>
                    <a:pt x="447" y="38"/>
                  </a:cubicBezTo>
                  <a:cubicBezTo>
                    <a:pt x="449" y="39"/>
                    <a:pt x="450" y="39"/>
                    <a:pt x="451" y="39"/>
                  </a:cubicBezTo>
                  <a:cubicBezTo>
                    <a:pt x="452" y="40"/>
                    <a:pt x="453" y="40"/>
                    <a:pt x="453" y="40"/>
                  </a:cubicBezTo>
                  <a:cubicBezTo>
                    <a:pt x="455" y="41"/>
                    <a:pt x="456" y="41"/>
                    <a:pt x="457" y="41"/>
                  </a:cubicBezTo>
                  <a:cubicBezTo>
                    <a:pt x="458" y="42"/>
                    <a:pt x="458" y="42"/>
                    <a:pt x="459" y="42"/>
                  </a:cubicBezTo>
                  <a:cubicBezTo>
                    <a:pt x="460" y="43"/>
                    <a:pt x="461" y="43"/>
                    <a:pt x="462" y="44"/>
                  </a:cubicBezTo>
                  <a:cubicBezTo>
                    <a:pt x="463" y="44"/>
                    <a:pt x="463" y="44"/>
                    <a:pt x="464" y="44"/>
                  </a:cubicBezTo>
                  <a:cubicBezTo>
                    <a:pt x="465" y="45"/>
                    <a:pt x="466" y="45"/>
                    <a:pt x="467" y="46"/>
                  </a:cubicBezTo>
                  <a:cubicBezTo>
                    <a:pt x="468" y="46"/>
                    <a:pt x="468" y="46"/>
                    <a:pt x="469" y="47"/>
                  </a:cubicBezTo>
                  <a:cubicBezTo>
                    <a:pt x="472" y="48"/>
                    <a:pt x="474" y="50"/>
                    <a:pt x="476" y="51"/>
                  </a:cubicBezTo>
                  <a:cubicBezTo>
                    <a:pt x="477" y="51"/>
                    <a:pt x="477" y="52"/>
                    <a:pt x="477" y="52"/>
                  </a:cubicBezTo>
                  <a:cubicBezTo>
                    <a:pt x="478" y="52"/>
                    <a:pt x="479" y="53"/>
                    <a:pt x="480" y="53"/>
                  </a:cubicBezTo>
                  <a:cubicBezTo>
                    <a:pt x="480" y="54"/>
                    <a:pt x="480" y="54"/>
                    <a:pt x="481" y="54"/>
                  </a:cubicBezTo>
                  <a:cubicBezTo>
                    <a:pt x="481" y="55"/>
                    <a:pt x="482" y="55"/>
                    <a:pt x="482" y="56"/>
                  </a:cubicBezTo>
                  <a:cubicBezTo>
                    <a:pt x="483" y="56"/>
                    <a:pt x="483" y="56"/>
                    <a:pt x="483" y="57"/>
                  </a:cubicBezTo>
                  <a:cubicBezTo>
                    <a:pt x="484" y="57"/>
                    <a:pt x="484" y="58"/>
                    <a:pt x="484" y="58"/>
                  </a:cubicBezTo>
                  <a:cubicBezTo>
                    <a:pt x="485" y="59"/>
                    <a:pt x="485" y="59"/>
                    <a:pt x="485" y="59"/>
                  </a:cubicBezTo>
                  <a:cubicBezTo>
                    <a:pt x="485" y="60"/>
                    <a:pt x="486" y="60"/>
                    <a:pt x="486" y="61"/>
                  </a:cubicBezTo>
                  <a:cubicBezTo>
                    <a:pt x="486" y="61"/>
                    <a:pt x="486" y="61"/>
                    <a:pt x="486" y="62"/>
                  </a:cubicBezTo>
                  <a:cubicBezTo>
                    <a:pt x="487" y="62"/>
                    <a:pt x="487" y="63"/>
                    <a:pt x="487" y="63"/>
                  </a:cubicBezTo>
                  <a:cubicBezTo>
                    <a:pt x="487" y="64"/>
                    <a:pt x="487" y="64"/>
                    <a:pt x="487" y="64"/>
                  </a:cubicBezTo>
                  <a:cubicBezTo>
                    <a:pt x="488" y="65"/>
                    <a:pt x="488" y="66"/>
                    <a:pt x="488" y="67"/>
                  </a:cubicBezTo>
                  <a:cubicBezTo>
                    <a:pt x="488" y="52"/>
                    <a:pt x="488" y="52"/>
                    <a:pt x="488" y="52"/>
                  </a:cubicBezTo>
                  <a:cubicBezTo>
                    <a:pt x="488" y="51"/>
                    <a:pt x="488" y="50"/>
                    <a:pt x="487" y="50"/>
                  </a:cubicBezTo>
                  <a:cubicBezTo>
                    <a:pt x="487" y="49"/>
                    <a:pt x="487" y="49"/>
                    <a:pt x="487" y="49"/>
                  </a:cubicBezTo>
                  <a:cubicBezTo>
                    <a:pt x="487" y="48"/>
                    <a:pt x="487" y="48"/>
                    <a:pt x="486" y="47"/>
                  </a:cubicBezTo>
                  <a:cubicBezTo>
                    <a:pt x="486" y="47"/>
                    <a:pt x="486" y="46"/>
                    <a:pt x="486" y="46"/>
                  </a:cubicBezTo>
                  <a:cubicBezTo>
                    <a:pt x="486" y="46"/>
                    <a:pt x="485" y="45"/>
                    <a:pt x="485" y="45"/>
                  </a:cubicBezTo>
                  <a:cubicBezTo>
                    <a:pt x="485" y="44"/>
                    <a:pt x="485" y="44"/>
                    <a:pt x="484" y="44"/>
                  </a:cubicBezTo>
                  <a:cubicBezTo>
                    <a:pt x="484" y="43"/>
                    <a:pt x="484" y="43"/>
                    <a:pt x="483" y="42"/>
                  </a:cubicBezTo>
                  <a:cubicBezTo>
                    <a:pt x="483" y="42"/>
                    <a:pt x="483" y="42"/>
                    <a:pt x="482" y="41"/>
                  </a:cubicBezTo>
                  <a:cubicBezTo>
                    <a:pt x="482" y="41"/>
                    <a:pt x="481" y="40"/>
                    <a:pt x="481" y="40"/>
                  </a:cubicBezTo>
                  <a:cubicBezTo>
                    <a:pt x="480" y="39"/>
                    <a:pt x="480" y="39"/>
                    <a:pt x="480" y="39"/>
                  </a:cubicBezTo>
                  <a:cubicBezTo>
                    <a:pt x="479" y="38"/>
                    <a:pt x="478" y="38"/>
                    <a:pt x="477" y="37"/>
                  </a:cubicBezTo>
                  <a:cubicBezTo>
                    <a:pt x="477" y="37"/>
                    <a:pt x="477" y="37"/>
                    <a:pt x="476" y="37"/>
                  </a:cubicBezTo>
                  <a:cubicBezTo>
                    <a:pt x="475" y="36"/>
                    <a:pt x="474" y="35"/>
                    <a:pt x="473" y="34"/>
                  </a:cubicBezTo>
                  <a:cubicBezTo>
                    <a:pt x="473" y="34"/>
                    <a:pt x="473" y="34"/>
                    <a:pt x="473" y="34"/>
                  </a:cubicBezTo>
                  <a:cubicBezTo>
                    <a:pt x="471" y="33"/>
                    <a:pt x="470" y="33"/>
                    <a:pt x="469" y="32"/>
                  </a:cubicBezTo>
                  <a:cubicBezTo>
                    <a:pt x="468" y="32"/>
                    <a:pt x="468" y="31"/>
                    <a:pt x="467" y="31"/>
                  </a:cubicBezTo>
                  <a:cubicBezTo>
                    <a:pt x="466" y="31"/>
                    <a:pt x="465" y="30"/>
                    <a:pt x="464" y="30"/>
                  </a:cubicBezTo>
                  <a:cubicBezTo>
                    <a:pt x="463" y="30"/>
                    <a:pt x="463" y="29"/>
                    <a:pt x="462" y="29"/>
                  </a:cubicBezTo>
                  <a:cubicBezTo>
                    <a:pt x="461" y="29"/>
                    <a:pt x="460" y="28"/>
                    <a:pt x="459" y="28"/>
                  </a:cubicBezTo>
                  <a:cubicBezTo>
                    <a:pt x="458" y="27"/>
                    <a:pt x="458" y="27"/>
                    <a:pt x="457" y="27"/>
                  </a:cubicBezTo>
                  <a:cubicBezTo>
                    <a:pt x="456" y="26"/>
                    <a:pt x="455" y="26"/>
                    <a:pt x="454" y="26"/>
                  </a:cubicBezTo>
                  <a:cubicBezTo>
                    <a:pt x="453" y="25"/>
                    <a:pt x="452" y="25"/>
                    <a:pt x="451" y="25"/>
                  </a:cubicBezTo>
                  <a:cubicBezTo>
                    <a:pt x="450" y="24"/>
                    <a:pt x="449" y="24"/>
                    <a:pt x="448" y="24"/>
                  </a:cubicBezTo>
                  <a:cubicBezTo>
                    <a:pt x="447" y="23"/>
                    <a:pt x="446" y="23"/>
                    <a:pt x="445" y="23"/>
                  </a:cubicBezTo>
                  <a:cubicBezTo>
                    <a:pt x="444" y="22"/>
                    <a:pt x="442" y="22"/>
                    <a:pt x="441" y="22"/>
                  </a:cubicBezTo>
                  <a:cubicBezTo>
                    <a:pt x="440" y="21"/>
                    <a:pt x="439" y="21"/>
                    <a:pt x="439" y="21"/>
                  </a:cubicBezTo>
                  <a:cubicBezTo>
                    <a:pt x="437" y="20"/>
                    <a:pt x="435" y="20"/>
                    <a:pt x="433" y="19"/>
                  </a:cubicBezTo>
                  <a:cubicBezTo>
                    <a:pt x="430" y="19"/>
                    <a:pt x="427" y="18"/>
                    <a:pt x="424" y="17"/>
                  </a:cubicBezTo>
                  <a:cubicBezTo>
                    <a:pt x="423" y="17"/>
                    <a:pt x="422" y="17"/>
                    <a:pt x="421" y="16"/>
                  </a:cubicBezTo>
                  <a:cubicBezTo>
                    <a:pt x="419" y="16"/>
                    <a:pt x="417" y="16"/>
                    <a:pt x="416" y="15"/>
                  </a:cubicBezTo>
                  <a:cubicBezTo>
                    <a:pt x="416" y="15"/>
                    <a:pt x="415" y="15"/>
                    <a:pt x="415" y="15"/>
                  </a:cubicBezTo>
                  <a:cubicBezTo>
                    <a:pt x="413" y="15"/>
                    <a:pt x="410" y="14"/>
                    <a:pt x="408" y="14"/>
                  </a:cubicBezTo>
                  <a:cubicBezTo>
                    <a:pt x="407" y="14"/>
                    <a:pt x="407" y="13"/>
                    <a:pt x="406" y="13"/>
                  </a:cubicBezTo>
                  <a:cubicBezTo>
                    <a:pt x="404" y="13"/>
                    <a:pt x="403" y="13"/>
                    <a:pt x="401" y="12"/>
                  </a:cubicBezTo>
                  <a:cubicBezTo>
                    <a:pt x="401" y="12"/>
                    <a:pt x="401" y="12"/>
                    <a:pt x="400" y="12"/>
                  </a:cubicBezTo>
                  <a:cubicBezTo>
                    <a:pt x="397" y="12"/>
                    <a:pt x="393" y="11"/>
                    <a:pt x="389" y="10"/>
                  </a:cubicBezTo>
                  <a:cubicBezTo>
                    <a:pt x="389" y="10"/>
                    <a:pt x="389" y="10"/>
                    <a:pt x="388" y="10"/>
                  </a:cubicBezTo>
                  <a:cubicBezTo>
                    <a:pt x="387" y="10"/>
                    <a:pt x="387" y="10"/>
                    <a:pt x="386" y="10"/>
                  </a:cubicBezTo>
                  <a:cubicBezTo>
                    <a:pt x="383" y="9"/>
                    <a:pt x="381" y="9"/>
                    <a:pt x="378" y="9"/>
                  </a:cubicBezTo>
                  <a:cubicBezTo>
                    <a:pt x="377" y="9"/>
                    <a:pt x="377" y="8"/>
                    <a:pt x="376" y="8"/>
                  </a:cubicBezTo>
                  <a:cubicBezTo>
                    <a:pt x="375" y="8"/>
                    <a:pt x="374" y="8"/>
                    <a:pt x="373" y="8"/>
                  </a:cubicBezTo>
                  <a:cubicBezTo>
                    <a:pt x="371" y="8"/>
                    <a:pt x="369" y="7"/>
                    <a:pt x="367" y="7"/>
                  </a:cubicBezTo>
                  <a:cubicBezTo>
                    <a:pt x="366" y="7"/>
                    <a:pt x="365" y="7"/>
                    <a:pt x="364" y="7"/>
                  </a:cubicBezTo>
                  <a:cubicBezTo>
                    <a:pt x="364" y="7"/>
                    <a:pt x="363" y="7"/>
                    <a:pt x="362" y="7"/>
                  </a:cubicBezTo>
                  <a:cubicBezTo>
                    <a:pt x="360" y="6"/>
                    <a:pt x="358" y="6"/>
                    <a:pt x="355" y="6"/>
                  </a:cubicBezTo>
                  <a:cubicBezTo>
                    <a:pt x="354" y="6"/>
                    <a:pt x="353" y="6"/>
                    <a:pt x="352" y="5"/>
                  </a:cubicBezTo>
                  <a:cubicBezTo>
                    <a:pt x="352" y="5"/>
                    <a:pt x="351" y="5"/>
                    <a:pt x="351" y="5"/>
                  </a:cubicBezTo>
                  <a:cubicBezTo>
                    <a:pt x="349" y="5"/>
                    <a:pt x="346" y="5"/>
                    <a:pt x="344" y="5"/>
                  </a:cubicBezTo>
                  <a:cubicBezTo>
                    <a:pt x="343" y="5"/>
                    <a:pt x="342" y="4"/>
                    <a:pt x="341" y="4"/>
                  </a:cubicBezTo>
                  <a:cubicBezTo>
                    <a:pt x="340" y="4"/>
                    <a:pt x="340" y="4"/>
                    <a:pt x="340" y="4"/>
                  </a:cubicBezTo>
                  <a:cubicBezTo>
                    <a:pt x="338" y="4"/>
                    <a:pt x="336" y="4"/>
                    <a:pt x="334" y="4"/>
                  </a:cubicBezTo>
                  <a:cubicBezTo>
                    <a:pt x="332" y="4"/>
                    <a:pt x="331" y="3"/>
                    <a:pt x="329" y="3"/>
                  </a:cubicBezTo>
                  <a:cubicBezTo>
                    <a:pt x="329" y="3"/>
                    <a:pt x="328" y="3"/>
                    <a:pt x="328" y="3"/>
                  </a:cubicBezTo>
                  <a:cubicBezTo>
                    <a:pt x="326" y="3"/>
                    <a:pt x="324" y="3"/>
                    <a:pt x="323" y="3"/>
                  </a:cubicBezTo>
                  <a:cubicBezTo>
                    <a:pt x="321" y="3"/>
                    <a:pt x="319" y="3"/>
                    <a:pt x="318" y="2"/>
                  </a:cubicBezTo>
                  <a:cubicBezTo>
                    <a:pt x="317" y="2"/>
                    <a:pt x="317" y="2"/>
                    <a:pt x="317" y="2"/>
                  </a:cubicBezTo>
                  <a:cubicBezTo>
                    <a:pt x="315" y="2"/>
                    <a:pt x="314" y="2"/>
                    <a:pt x="312" y="2"/>
                  </a:cubicBezTo>
                  <a:cubicBezTo>
                    <a:pt x="310" y="2"/>
                    <a:pt x="308" y="2"/>
                    <a:pt x="306" y="2"/>
                  </a:cubicBezTo>
                  <a:cubicBezTo>
                    <a:pt x="306" y="2"/>
                    <a:pt x="305" y="2"/>
                    <a:pt x="305" y="2"/>
                  </a:cubicBezTo>
                  <a:cubicBezTo>
                    <a:pt x="304" y="2"/>
                    <a:pt x="303" y="2"/>
                    <a:pt x="302" y="2"/>
                  </a:cubicBezTo>
                  <a:cubicBezTo>
                    <a:pt x="300" y="1"/>
                    <a:pt x="297" y="1"/>
                    <a:pt x="295" y="1"/>
                  </a:cubicBezTo>
                  <a:cubicBezTo>
                    <a:pt x="294" y="1"/>
                    <a:pt x="294" y="1"/>
                    <a:pt x="294" y="1"/>
                  </a:cubicBezTo>
                  <a:cubicBezTo>
                    <a:pt x="292" y="1"/>
                    <a:pt x="291" y="1"/>
                    <a:pt x="290" y="1"/>
                  </a:cubicBezTo>
                  <a:cubicBezTo>
                    <a:pt x="288" y="1"/>
                    <a:pt x="286" y="1"/>
                    <a:pt x="284" y="1"/>
                  </a:cubicBezTo>
                  <a:cubicBezTo>
                    <a:pt x="283" y="1"/>
                    <a:pt x="282" y="1"/>
                    <a:pt x="282" y="1"/>
                  </a:cubicBezTo>
                  <a:cubicBezTo>
                    <a:pt x="281" y="1"/>
                    <a:pt x="280" y="1"/>
                    <a:pt x="278" y="1"/>
                  </a:cubicBezTo>
                  <a:cubicBezTo>
                    <a:pt x="277" y="1"/>
                    <a:pt x="275" y="0"/>
                    <a:pt x="273" y="0"/>
                  </a:cubicBezTo>
                  <a:cubicBezTo>
                    <a:pt x="272" y="0"/>
                    <a:pt x="271" y="0"/>
                    <a:pt x="270" y="0"/>
                  </a:cubicBezTo>
                  <a:cubicBezTo>
                    <a:pt x="269" y="0"/>
                    <a:pt x="268" y="0"/>
                    <a:pt x="267" y="0"/>
                  </a:cubicBezTo>
                  <a:cubicBezTo>
                    <a:pt x="265" y="0"/>
                    <a:pt x="264" y="0"/>
                    <a:pt x="263" y="0"/>
                  </a:cubicBezTo>
                  <a:cubicBezTo>
                    <a:pt x="261" y="0"/>
                    <a:pt x="260" y="0"/>
                    <a:pt x="258" y="0"/>
                  </a:cubicBezTo>
                  <a:cubicBezTo>
                    <a:pt x="257" y="0"/>
                    <a:pt x="256" y="0"/>
                    <a:pt x="255" y="0"/>
                  </a:cubicBezTo>
                  <a:cubicBezTo>
                    <a:pt x="255" y="0"/>
                    <a:pt x="254" y="0"/>
                    <a:pt x="254" y="0"/>
                  </a:cubicBezTo>
                  <a:cubicBezTo>
                    <a:pt x="251" y="0"/>
                    <a:pt x="248" y="0"/>
                    <a:pt x="244" y="0"/>
                  </a:cubicBezTo>
                  <a:cubicBezTo>
                    <a:pt x="244" y="0"/>
                    <a:pt x="244" y="0"/>
                    <a:pt x="244" y="0"/>
                  </a:cubicBezTo>
                  <a:cubicBezTo>
                    <a:pt x="241" y="0"/>
                    <a:pt x="238" y="0"/>
                    <a:pt x="235" y="0"/>
                  </a:cubicBezTo>
                  <a:cubicBezTo>
                    <a:pt x="234" y="0"/>
                    <a:pt x="233" y="0"/>
                    <a:pt x="232" y="0"/>
                  </a:cubicBezTo>
                  <a:cubicBezTo>
                    <a:pt x="231" y="0"/>
                    <a:pt x="231" y="0"/>
                    <a:pt x="230" y="0"/>
                  </a:cubicBezTo>
                  <a:cubicBezTo>
                    <a:pt x="229" y="0"/>
                    <a:pt x="227" y="0"/>
                    <a:pt x="226" y="0"/>
                  </a:cubicBezTo>
                  <a:cubicBezTo>
                    <a:pt x="224" y="0"/>
                    <a:pt x="222" y="0"/>
                    <a:pt x="221" y="0"/>
                  </a:cubicBezTo>
                  <a:cubicBezTo>
                    <a:pt x="220" y="0"/>
                    <a:pt x="219" y="0"/>
                    <a:pt x="218" y="0"/>
                  </a:cubicBezTo>
                  <a:cubicBezTo>
                    <a:pt x="217" y="0"/>
                    <a:pt x="216" y="0"/>
                    <a:pt x="216" y="0"/>
                  </a:cubicBezTo>
                  <a:cubicBezTo>
                    <a:pt x="213" y="0"/>
                    <a:pt x="211" y="1"/>
                    <a:pt x="209" y="1"/>
                  </a:cubicBezTo>
                  <a:cubicBezTo>
                    <a:pt x="208" y="1"/>
                    <a:pt x="207" y="1"/>
                    <a:pt x="206" y="1"/>
                  </a:cubicBezTo>
                  <a:cubicBezTo>
                    <a:pt x="206" y="1"/>
                    <a:pt x="206" y="1"/>
                    <a:pt x="205" y="1"/>
                  </a:cubicBezTo>
                  <a:cubicBezTo>
                    <a:pt x="205" y="1"/>
                    <a:pt x="204" y="1"/>
                    <a:pt x="203" y="1"/>
                  </a:cubicBezTo>
                  <a:cubicBezTo>
                    <a:pt x="199" y="1"/>
                    <a:pt x="196" y="1"/>
                    <a:pt x="192" y="1"/>
                  </a:cubicBezTo>
                  <a:cubicBezTo>
                    <a:pt x="191" y="1"/>
                    <a:pt x="190" y="1"/>
                    <a:pt x="189" y="1"/>
                  </a:cubicBezTo>
                  <a:cubicBezTo>
                    <a:pt x="189" y="1"/>
                    <a:pt x="188" y="1"/>
                    <a:pt x="187" y="1"/>
                  </a:cubicBezTo>
                  <a:cubicBezTo>
                    <a:pt x="181" y="2"/>
                    <a:pt x="175" y="2"/>
                    <a:pt x="170" y="2"/>
                  </a:cubicBezTo>
                  <a:cubicBezTo>
                    <a:pt x="169" y="3"/>
                    <a:pt x="168" y="3"/>
                    <a:pt x="167" y="3"/>
                  </a:cubicBezTo>
                  <a:cubicBezTo>
                    <a:pt x="161" y="3"/>
                    <a:pt x="155" y="4"/>
                    <a:pt x="149" y="4"/>
                  </a:cubicBezTo>
                  <a:cubicBezTo>
                    <a:pt x="149" y="4"/>
                    <a:pt x="149" y="4"/>
                    <a:pt x="149" y="4"/>
                  </a:cubicBezTo>
                  <a:cubicBezTo>
                    <a:pt x="149" y="4"/>
                    <a:pt x="149" y="4"/>
                    <a:pt x="149" y="4"/>
                  </a:cubicBezTo>
                  <a:cubicBezTo>
                    <a:pt x="149" y="4"/>
                    <a:pt x="148" y="4"/>
                    <a:pt x="148" y="4"/>
                  </a:cubicBezTo>
                  <a:cubicBezTo>
                    <a:pt x="145" y="4"/>
                    <a:pt x="142" y="5"/>
                    <a:pt x="139" y="5"/>
                  </a:cubicBezTo>
                  <a:cubicBezTo>
                    <a:pt x="138" y="5"/>
                    <a:pt x="136" y="5"/>
                    <a:pt x="135" y="5"/>
                  </a:cubicBezTo>
                  <a:cubicBezTo>
                    <a:pt x="134" y="6"/>
                    <a:pt x="132" y="6"/>
                    <a:pt x="130" y="6"/>
                  </a:cubicBezTo>
                  <a:cubicBezTo>
                    <a:pt x="130" y="6"/>
                    <a:pt x="130" y="6"/>
                    <a:pt x="129" y="6"/>
                  </a:cubicBezTo>
                  <a:cubicBezTo>
                    <a:pt x="124" y="7"/>
                    <a:pt x="119" y="7"/>
                    <a:pt x="115" y="8"/>
                  </a:cubicBezTo>
                  <a:cubicBezTo>
                    <a:pt x="114" y="8"/>
                    <a:pt x="114" y="8"/>
                    <a:pt x="114" y="8"/>
                  </a:cubicBezTo>
                  <a:cubicBezTo>
                    <a:pt x="112" y="8"/>
                    <a:pt x="111" y="8"/>
                    <a:pt x="110" y="9"/>
                  </a:cubicBezTo>
                  <a:cubicBezTo>
                    <a:pt x="109" y="9"/>
                    <a:pt x="108" y="9"/>
                    <a:pt x="106" y="9"/>
                  </a:cubicBezTo>
                  <a:cubicBezTo>
                    <a:pt x="104" y="9"/>
                    <a:pt x="103" y="10"/>
                    <a:pt x="101" y="10"/>
                  </a:cubicBezTo>
                  <a:cubicBezTo>
                    <a:pt x="100" y="10"/>
                    <a:pt x="98" y="10"/>
                    <a:pt x="97" y="11"/>
                  </a:cubicBezTo>
                  <a:cubicBezTo>
                    <a:pt x="97" y="11"/>
                    <a:pt x="97" y="11"/>
                    <a:pt x="97" y="11"/>
                  </a:cubicBezTo>
                  <a:cubicBezTo>
                    <a:pt x="95" y="11"/>
                    <a:pt x="93" y="11"/>
                    <a:pt x="91" y="12"/>
                  </a:cubicBezTo>
                  <a:cubicBezTo>
                    <a:pt x="90" y="12"/>
                    <a:pt x="89" y="12"/>
                    <a:pt x="89" y="12"/>
                  </a:cubicBezTo>
                  <a:cubicBezTo>
                    <a:pt x="86" y="12"/>
                    <a:pt x="83" y="13"/>
                    <a:pt x="80" y="14"/>
                  </a:cubicBezTo>
                  <a:cubicBezTo>
                    <a:pt x="80" y="14"/>
                    <a:pt x="80" y="14"/>
                    <a:pt x="80" y="14"/>
                  </a:cubicBezTo>
                  <a:cubicBezTo>
                    <a:pt x="80" y="14"/>
                    <a:pt x="80" y="14"/>
                    <a:pt x="79" y="14"/>
                  </a:cubicBezTo>
                  <a:cubicBezTo>
                    <a:pt x="77" y="14"/>
                    <a:pt x="74" y="15"/>
                    <a:pt x="72" y="15"/>
                  </a:cubicBezTo>
                  <a:cubicBezTo>
                    <a:pt x="71" y="15"/>
                    <a:pt x="70" y="16"/>
                    <a:pt x="70" y="16"/>
                  </a:cubicBezTo>
                  <a:cubicBezTo>
                    <a:pt x="68" y="16"/>
                    <a:pt x="67" y="16"/>
                    <a:pt x="66" y="16"/>
                  </a:cubicBezTo>
                  <a:cubicBezTo>
                    <a:pt x="66" y="17"/>
                    <a:pt x="65" y="17"/>
                    <a:pt x="64" y="17"/>
                  </a:cubicBezTo>
                  <a:cubicBezTo>
                    <a:pt x="64" y="17"/>
                    <a:pt x="63" y="17"/>
                    <a:pt x="62" y="17"/>
                  </a:cubicBezTo>
                  <a:cubicBezTo>
                    <a:pt x="60" y="18"/>
                    <a:pt x="59" y="18"/>
                    <a:pt x="57" y="19"/>
                  </a:cubicBezTo>
                  <a:cubicBezTo>
                    <a:pt x="56" y="19"/>
                    <a:pt x="56" y="19"/>
                    <a:pt x="55" y="19"/>
                  </a:cubicBezTo>
                  <a:cubicBezTo>
                    <a:pt x="55" y="19"/>
                    <a:pt x="55" y="19"/>
                    <a:pt x="55" y="19"/>
                  </a:cubicBezTo>
                  <a:cubicBezTo>
                    <a:pt x="54" y="19"/>
                    <a:pt x="53" y="20"/>
                    <a:pt x="53" y="20"/>
                  </a:cubicBezTo>
                  <a:cubicBezTo>
                    <a:pt x="51" y="20"/>
                    <a:pt x="48" y="21"/>
                    <a:pt x="46" y="22"/>
                  </a:cubicBezTo>
                  <a:cubicBezTo>
                    <a:pt x="46" y="22"/>
                    <a:pt x="45" y="22"/>
                    <a:pt x="45" y="22"/>
                  </a:cubicBezTo>
                  <a:cubicBezTo>
                    <a:pt x="44" y="22"/>
                    <a:pt x="44" y="22"/>
                    <a:pt x="44" y="22"/>
                  </a:cubicBezTo>
                  <a:cubicBezTo>
                    <a:pt x="42" y="23"/>
                    <a:pt x="40" y="24"/>
                    <a:pt x="38" y="24"/>
                  </a:cubicBezTo>
                  <a:cubicBezTo>
                    <a:pt x="38" y="24"/>
                    <a:pt x="37" y="25"/>
                    <a:pt x="37" y="25"/>
                  </a:cubicBezTo>
                  <a:cubicBezTo>
                    <a:pt x="37" y="25"/>
                    <a:pt x="36" y="25"/>
                    <a:pt x="36" y="25"/>
                  </a:cubicBezTo>
                  <a:cubicBezTo>
                    <a:pt x="34" y="26"/>
                    <a:pt x="33" y="26"/>
                    <a:pt x="31" y="27"/>
                  </a:cubicBezTo>
                  <a:cubicBezTo>
                    <a:pt x="31" y="27"/>
                    <a:pt x="30" y="27"/>
                    <a:pt x="30" y="27"/>
                  </a:cubicBezTo>
                  <a:cubicBezTo>
                    <a:pt x="30" y="27"/>
                    <a:pt x="30" y="27"/>
                    <a:pt x="30" y="27"/>
                  </a:cubicBezTo>
                  <a:cubicBezTo>
                    <a:pt x="28" y="28"/>
                    <a:pt x="26" y="29"/>
                    <a:pt x="24" y="30"/>
                  </a:cubicBezTo>
                  <a:cubicBezTo>
                    <a:pt x="24" y="30"/>
                    <a:pt x="24" y="30"/>
                    <a:pt x="24" y="30"/>
                  </a:cubicBezTo>
                  <a:cubicBezTo>
                    <a:pt x="24" y="30"/>
                    <a:pt x="23" y="30"/>
                    <a:pt x="23" y="30"/>
                  </a:cubicBezTo>
                  <a:cubicBezTo>
                    <a:pt x="22" y="31"/>
                    <a:pt x="20" y="31"/>
                    <a:pt x="19" y="32"/>
                  </a:cubicBezTo>
                  <a:cubicBezTo>
                    <a:pt x="19" y="32"/>
                    <a:pt x="19" y="32"/>
                    <a:pt x="19" y="32"/>
                  </a:cubicBezTo>
                  <a:cubicBezTo>
                    <a:pt x="18" y="33"/>
                    <a:pt x="18" y="33"/>
                    <a:pt x="17" y="33"/>
                  </a:cubicBezTo>
                  <a:cubicBezTo>
                    <a:pt x="16" y="34"/>
                    <a:pt x="15" y="34"/>
                    <a:pt x="15" y="34"/>
                  </a:cubicBezTo>
                  <a:cubicBezTo>
                    <a:pt x="14" y="35"/>
                    <a:pt x="14" y="35"/>
                    <a:pt x="14" y="35"/>
                  </a:cubicBezTo>
                  <a:cubicBezTo>
                    <a:pt x="14" y="35"/>
                    <a:pt x="13" y="35"/>
                    <a:pt x="13" y="36"/>
                  </a:cubicBezTo>
                  <a:cubicBezTo>
                    <a:pt x="12" y="36"/>
                    <a:pt x="11" y="37"/>
                    <a:pt x="11" y="37"/>
                  </a:cubicBezTo>
                  <a:cubicBezTo>
                    <a:pt x="11" y="37"/>
                    <a:pt x="10" y="37"/>
                    <a:pt x="10" y="37"/>
                  </a:cubicBezTo>
                  <a:cubicBezTo>
                    <a:pt x="10" y="38"/>
                    <a:pt x="10" y="38"/>
                    <a:pt x="9" y="38"/>
                  </a:cubicBezTo>
                  <a:cubicBezTo>
                    <a:pt x="9" y="39"/>
                    <a:pt x="8" y="39"/>
                    <a:pt x="7" y="40"/>
                  </a:cubicBezTo>
                  <a:cubicBezTo>
                    <a:pt x="7" y="40"/>
                    <a:pt x="7" y="40"/>
                    <a:pt x="7" y="40"/>
                  </a:cubicBezTo>
                  <a:cubicBezTo>
                    <a:pt x="7" y="40"/>
                    <a:pt x="7" y="40"/>
                    <a:pt x="6" y="41"/>
                  </a:cubicBezTo>
                  <a:cubicBezTo>
                    <a:pt x="6" y="41"/>
                    <a:pt x="5" y="42"/>
                    <a:pt x="5" y="42"/>
                  </a:cubicBezTo>
                  <a:cubicBezTo>
                    <a:pt x="5" y="42"/>
                    <a:pt x="4" y="42"/>
                    <a:pt x="4" y="43"/>
                  </a:cubicBezTo>
                  <a:cubicBezTo>
                    <a:pt x="4" y="43"/>
                    <a:pt x="4" y="43"/>
                    <a:pt x="4" y="43"/>
                  </a:cubicBezTo>
                  <a:cubicBezTo>
                    <a:pt x="3" y="44"/>
                    <a:pt x="3" y="44"/>
                    <a:pt x="3" y="45"/>
                  </a:cubicBezTo>
                  <a:cubicBezTo>
                    <a:pt x="3" y="45"/>
                    <a:pt x="2" y="45"/>
                    <a:pt x="2" y="45"/>
                  </a:cubicBezTo>
                  <a:cubicBezTo>
                    <a:pt x="2" y="46"/>
                    <a:pt x="2" y="46"/>
                    <a:pt x="2" y="46"/>
                  </a:cubicBezTo>
                  <a:cubicBezTo>
                    <a:pt x="2" y="47"/>
                    <a:pt x="1" y="47"/>
                    <a:pt x="1" y="48"/>
                  </a:cubicBezTo>
                  <a:cubicBezTo>
                    <a:pt x="1" y="48"/>
                    <a:pt x="1" y="48"/>
                    <a:pt x="1" y="48"/>
                  </a:cubicBezTo>
                  <a:cubicBezTo>
                    <a:pt x="1" y="49"/>
                    <a:pt x="1" y="49"/>
                    <a:pt x="1" y="49"/>
                  </a:cubicBezTo>
                  <a:cubicBezTo>
                    <a:pt x="1" y="49"/>
                    <a:pt x="1" y="50"/>
                    <a:pt x="1" y="50"/>
                  </a:cubicBezTo>
                  <a:cubicBezTo>
                    <a:pt x="0" y="50"/>
                    <a:pt x="0" y="51"/>
                    <a:pt x="0" y="52"/>
                  </a:cubicBezTo>
                  <a:cubicBezTo>
                    <a:pt x="0" y="52"/>
                    <a:pt x="0" y="52"/>
                    <a:pt x="0" y="52"/>
                  </a:cubicBezTo>
                  <a:cubicBezTo>
                    <a:pt x="0" y="67"/>
                    <a:pt x="0" y="67"/>
                    <a:pt x="0" y="67"/>
                  </a:cubicBezTo>
                  <a:cubicBezTo>
                    <a:pt x="0" y="66"/>
                    <a:pt x="0" y="65"/>
                    <a:pt x="1" y="64"/>
                  </a:cubicBezTo>
                  <a:cubicBezTo>
                    <a:pt x="1" y="64"/>
                    <a:pt x="1" y="64"/>
                    <a:pt x="1" y="64"/>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
            <p:cNvSpPr>
              <a:spLocks/>
            </p:cNvSpPr>
            <p:nvPr/>
          </p:nvSpPr>
          <p:spPr bwMode="auto">
            <a:xfrm>
              <a:off x="3333750" y="3541712"/>
              <a:ext cx="2473325" cy="325438"/>
            </a:xfrm>
            <a:custGeom>
              <a:avLst/>
              <a:gdLst/>
              <a:ahLst/>
              <a:cxnLst>
                <a:cxn ang="0">
                  <a:pos x="652" y="11"/>
                </a:cxn>
                <a:cxn ang="0">
                  <a:pos x="644" y="19"/>
                </a:cxn>
                <a:cxn ang="0">
                  <a:pos x="631" y="27"/>
                </a:cxn>
                <a:cxn ang="0">
                  <a:pos x="608" y="37"/>
                </a:cxn>
                <a:cxn ang="0">
                  <a:pos x="582" y="45"/>
                </a:cxn>
                <a:cxn ang="0">
                  <a:pos x="559" y="50"/>
                </a:cxn>
                <a:cxn ang="0">
                  <a:pos x="525" y="56"/>
                </a:cxn>
                <a:cxn ang="0">
                  <a:pos x="496" y="60"/>
                </a:cxn>
                <a:cxn ang="0">
                  <a:pos x="459" y="65"/>
                </a:cxn>
                <a:cxn ang="0">
                  <a:pos x="428" y="67"/>
                </a:cxn>
                <a:cxn ang="0">
                  <a:pos x="383" y="69"/>
                </a:cxn>
                <a:cxn ang="0">
                  <a:pos x="348" y="70"/>
                </a:cxn>
                <a:cxn ang="0">
                  <a:pos x="298" y="70"/>
                </a:cxn>
                <a:cxn ang="0">
                  <a:pos x="261" y="69"/>
                </a:cxn>
                <a:cxn ang="0">
                  <a:pos x="224" y="67"/>
                </a:cxn>
                <a:cxn ang="0">
                  <a:pos x="184" y="63"/>
                </a:cxn>
                <a:cxn ang="0">
                  <a:pos x="148" y="59"/>
                </a:cxn>
                <a:cxn ang="0">
                  <a:pos x="118" y="54"/>
                </a:cxn>
                <a:cxn ang="0">
                  <a:pos x="86" y="47"/>
                </a:cxn>
                <a:cxn ang="0">
                  <a:pos x="54" y="39"/>
                </a:cxn>
                <a:cxn ang="0">
                  <a:pos x="34" y="31"/>
                </a:cxn>
                <a:cxn ang="0">
                  <a:pos x="20" y="24"/>
                </a:cxn>
                <a:cxn ang="0">
                  <a:pos x="7" y="15"/>
                </a:cxn>
                <a:cxn ang="0">
                  <a:pos x="2" y="7"/>
                </a:cxn>
                <a:cxn ang="0">
                  <a:pos x="0" y="18"/>
                </a:cxn>
                <a:cxn ang="0">
                  <a:pos x="5" y="26"/>
                </a:cxn>
                <a:cxn ang="0">
                  <a:pos x="14" y="35"/>
                </a:cxn>
                <a:cxn ang="0">
                  <a:pos x="28" y="43"/>
                </a:cxn>
                <a:cxn ang="0">
                  <a:pos x="46" y="50"/>
                </a:cxn>
                <a:cxn ang="0">
                  <a:pos x="66" y="57"/>
                </a:cxn>
                <a:cxn ang="0">
                  <a:pos x="97" y="65"/>
                </a:cxn>
                <a:cxn ang="0">
                  <a:pos x="122" y="69"/>
                </a:cxn>
                <a:cxn ang="0">
                  <a:pos x="134" y="71"/>
                </a:cxn>
                <a:cxn ang="0">
                  <a:pos x="154" y="74"/>
                </a:cxn>
                <a:cxn ang="0">
                  <a:pos x="182" y="78"/>
                </a:cxn>
                <a:cxn ang="0">
                  <a:pos x="207" y="80"/>
                </a:cxn>
                <a:cxn ang="0">
                  <a:pos x="230" y="82"/>
                </a:cxn>
                <a:cxn ang="0">
                  <a:pos x="260" y="83"/>
                </a:cxn>
                <a:cxn ang="0">
                  <a:pos x="282" y="84"/>
                </a:cxn>
                <a:cxn ang="0">
                  <a:pos x="309" y="85"/>
                </a:cxn>
                <a:cxn ang="0">
                  <a:pos x="340" y="85"/>
                </a:cxn>
                <a:cxn ang="0">
                  <a:pos x="364" y="84"/>
                </a:cxn>
                <a:cxn ang="0">
                  <a:pos x="383" y="84"/>
                </a:cxn>
                <a:cxn ang="0">
                  <a:pos x="423" y="82"/>
                </a:cxn>
                <a:cxn ang="0">
                  <a:pos x="470" y="78"/>
                </a:cxn>
                <a:cxn ang="0">
                  <a:pos x="496" y="75"/>
                </a:cxn>
                <a:cxn ang="0">
                  <a:pos x="521" y="71"/>
                </a:cxn>
                <a:cxn ang="0">
                  <a:pos x="548" y="67"/>
                </a:cxn>
                <a:cxn ang="0">
                  <a:pos x="567" y="63"/>
                </a:cxn>
                <a:cxn ang="0">
                  <a:pos x="583" y="59"/>
                </a:cxn>
                <a:cxn ang="0">
                  <a:pos x="601" y="54"/>
                </a:cxn>
                <a:cxn ang="0">
                  <a:pos x="616" y="48"/>
                </a:cxn>
                <a:cxn ang="0">
                  <a:pos x="631" y="42"/>
                </a:cxn>
                <a:cxn ang="0">
                  <a:pos x="642" y="35"/>
                </a:cxn>
                <a:cxn ang="0">
                  <a:pos x="648" y="30"/>
                </a:cxn>
                <a:cxn ang="0">
                  <a:pos x="653" y="24"/>
                </a:cxn>
                <a:cxn ang="0">
                  <a:pos x="656" y="18"/>
                </a:cxn>
              </a:cxnLst>
              <a:rect l="0" t="0" r="r" b="b"/>
              <a:pathLst>
                <a:path w="656" h="85">
                  <a:moveTo>
                    <a:pt x="656" y="4"/>
                  </a:moveTo>
                  <a:cubicBezTo>
                    <a:pt x="656" y="4"/>
                    <a:pt x="656" y="4"/>
                    <a:pt x="655" y="4"/>
                  </a:cubicBezTo>
                  <a:cubicBezTo>
                    <a:pt x="655" y="5"/>
                    <a:pt x="655" y="6"/>
                    <a:pt x="654" y="7"/>
                  </a:cubicBezTo>
                  <a:cubicBezTo>
                    <a:pt x="654" y="7"/>
                    <a:pt x="654" y="7"/>
                    <a:pt x="654" y="7"/>
                  </a:cubicBezTo>
                  <a:cubicBezTo>
                    <a:pt x="654" y="9"/>
                    <a:pt x="653" y="10"/>
                    <a:pt x="652" y="11"/>
                  </a:cubicBezTo>
                  <a:cubicBezTo>
                    <a:pt x="652" y="11"/>
                    <a:pt x="652" y="11"/>
                    <a:pt x="652" y="11"/>
                  </a:cubicBezTo>
                  <a:cubicBezTo>
                    <a:pt x="652" y="12"/>
                    <a:pt x="651" y="13"/>
                    <a:pt x="650" y="14"/>
                  </a:cubicBezTo>
                  <a:cubicBezTo>
                    <a:pt x="649" y="14"/>
                    <a:pt x="649" y="15"/>
                    <a:pt x="648" y="16"/>
                  </a:cubicBezTo>
                  <a:cubicBezTo>
                    <a:pt x="648" y="16"/>
                    <a:pt x="647" y="17"/>
                    <a:pt x="646" y="17"/>
                  </a:cubicBezTo>
                  <a:cubicBezTo>
                    <a:pt x="646" y="18"/>
                    <a:pt x="645" y="18"/>
                    <a:pt x="644" y="19"/>
                  </a:cubicBezTo>
                  <a:cubicBezTo>
                    <a:pt x="643" y="20"/>
                    <a:pt x="643" y="20"/>
                    <a:pt x="642" y="21"/>
                  </a:cubicBezTo>
                  <a:cubicBezTo>
                    <a:pt x="641" y="21"/>
                    <a:pt x="640" y="22"/>
                    <a:pt x="639" y="22"/>
                  </a:cubicBezTo>
                  <a:cubicBezTo>
                    <a:pt x="638" y="23"/>
                    <a:pt x="638" y="23"/>
                    <a:pt x="637" y="24"/>
                  </a:cubicBezTo>
                  <a:cubicBezTo>
                    <a:pt x="636" y="25"/>
                    <a:pt x="635" y="25"/>
                    <a:pt x="634" y="26"/>
                  </a:cubicBezTo>
                  <a:cubicBezTo>
                    <a:pt x="633" y="26"/>
                    <a:pt x="632" y="27"/>
                    <a:pt x="631" y="27"/>
                  </a:cubicBezTo>
                  <a:cubicBezTo>
                    <a:pt x="629" y="28"/>
                    <a:pt x="628" y="29"/>
                    <a:pt x="626" y="29"/>
                  </a:cubicBezTo>
                  <a:cubicBezTo>
                    <a:pt x="626" y="30"/>
                    <a:pt x="625" y="30"/>
                    <a:pt x="624" y="30"/>
                  </a:cubicBezTo>
                  <a:cubicBezTo>
                    <a:pt x="622" y="32"/>
                    <a:pt x="619" y="33"/>
                    <a:pt x="616" y="34"/>
                  </a:cubicBezTo>
                  <a:cubicBezTo>
                    <a:pt x="616" y="34"/>
                    <a:pt x="615" y="34"/>
                    <a:pt x="615" y="34"/>
                  </a:cubicBezTo>
                  <a:cubicBezTo>
                    <a:pt x="613" y="35"/>
                    <a:pt x="610" y="36"/>
                    <a:pt x="608" y="37"/>
                  </a:cubicBezTo>
                  <a:cubicBezTo>
                    <a:pt x="606" y="38"/>
                    <a:pt x="603" y="38"/>
                    <a:pt x="601" y="39"/>
                  </a:cubicBezTo>
                  <a:cubicBezTo>
                    <a:pt x="600" y="39"/>
                    <a:pt x="600" y="40"/>
                    <a:pt x="599" y="40"/>
                  </a:cubicBezTo>
                  <a:cubicBezTo>
                    <a:pt x="597" y="40"/>
                    <a:pt x="595" y="41"/>
                    <a:pt x="592" y="42"/>
                  </a:cubicBezTo>
                  <a:cubicBezTo>
                    <a:pt x="592" y="42"/>
                    <a:pt x="591" y="42"/>
                    <a:pt x="591" y="42"/>
                  </a:cubicBezTo>
                  <a:cubicBezTo>
                    <a:pt x="588" y="43"/>
                    <a:pt x="585" y="44"/>
                    <a:pt x="582" y="45"/>
                  </a:cubicBezTo>
                  <a:cubicBezTo>
                    <a:pt x="581" y="45"/>
                    <a:pt x="580" y="45"/>
                    <a:pt x="580" y="45"/>
                  </a:cubicBezTo>
                  <a:cubicBezTo>
                    <a:pt x="577" y="46"/>
                    <a:pt x="575" y="46"/>
                    <a:pt x="573" y="47"/>
                  </a:cubicBezTo>
                  <a:cubicBezTo>
                    <a:pt x="572" y="47"/>
                    <a:pt x="571" y="47"/>
                    <a:pt x="570" y="48"/>
                  </a:cubicBezTo>
                  <a:cubicBezTo>
                    <a:pt x="567" y="48"/>
                    <a:pt x="565" y="49"/>
                    <a:pt x="563" y="49"/>
                  </a:cubicBezTo>
                  <a:cubicBezTo>
                    <a:pt x="561" y="49"/>
                    <a:pt x="560" y="50"/>
                    <a:pt x="559" y="50"/>
                  </a:cubicBezTo>
                  <a:cubicBezTo>
                    <a:pt x="556" y="51"/>
                    <a:pt x="553" y="51"/>
                    <a:pt x="550" y="52"/>
                  </a:cubicBezTo>
                  <a:cubicBezTo>
                    <a:pt x="550" y="52"/>
                    <a:pt x="549" y="52"/>
                    <a:pt x="549" y="52"/>
                  </a:cubicBezTo>
                  <a:cubicBezTo>
                    <a:pt x="545" y="53"/>
                    <a:pt x="541" y="54"/>
                    <a:pt x="537" y="54"/>
                  </a:cubicBezTo>
                  <a:cubicBezTo>
                    <a:pt x="536" y="54"/>
                    <a:pt x="535" y="55"/>
                    <a:pt x="534" y="55"/>
                  </a:cubicBezTo>
                  <a:cubicBezTo>
                    <a:pt x="531" y="55"/>
                    <a:pt x="528" y="56"/>
                    <a:pt x="525" y="56"/>
                  </a:cubicBezTo>
                  <a:cubicBezTo>
                    <a:pt x="524" y="56"/>
                    <a:pt x="523" y="57"/>
                    <a:pt x="521" y="57"/>
                  </a:cubicBezTo>
                  <a:cubicBezTo>
                    <a:pt x="519" y="57"/>
                    <a:pt x="516" y="58"/>
                    <a:pt x="513" y="58"/>
                  </a:cubicBezTo>
                  <a:cubicBezTo>
                    <a:pt x="512" y="58"/>
                    <a:pt x="510" y="59"/>
                    <a:pt x="508" y="59"/>
                  </a:cubicBezTo>
                  <a:cubicBezTo>
                    <a:pt x="506" y="59"/>
                    <a:pt x="503" y="60"/>
                    <a:pt x="501" y="60"/>
                  </a:cubicBezTo>
                  <a:cubicBezTo>
                    <a:pt x="499" y="60"/>
                    <a:pt x="498" y="60"/>
                    <a:pt x="496" y="60"/>
                  </a:cubicBezTo>
                  <a:cubicBezTo>
                    <a:pt x="493" y="61"/>
                    <a:pt x="490" y="61"/>
                    <a:pt x="487" y="62"/>
                  </a:cubicBezTo>
                  <a:cubicBezTo>
                    <a:pt x="486" y="62"/>
                    <a:pt x="485" y="62"/>
                    <a:pt x="483" y="62"/>
                  </a:cubicBezTo>
                  <a:cubicBezTo>
                    <a:pt x="480" y="62"/>
                    <a:pt x="477" y="63"/>
                    <a:pt x="474" y="63"/>
                  </a:cubicBezTo>
                  <a:cubicBezTo>
                    <a:pt x="472" y="63"/>
                    <a:pt x="471" y="63"/>
                    <a:pt x="470" y="63"/>
                  </a:cubicBezTo>
                  <a:cubicBezTo>
                    <a:pt x="466" y="64"/>
                    <a:pt x="462" y="64"/>
                    <a:pt x="459" y="65"/>
                  </a:cubicBezTo>
                  <a:cubicBezTo>
                    <a:pt x="458" y="65"/>
                    <a:pt x="457" y="65"/>
                    <a:pt x="456" y="65"/>
                  </a:cubicBezTo>
                  <a:cubicBezTo>
                    <a:pt x="455" y="65"/>
                    <a:pt x="455" y="65"/>
                    <a:pt x="454" y="65"/>
                  </a:cubicBezTo>
                  <a:cubicBezTo>
                    <a:pt x="450" y="65"/>
                    <a:pt x="446" y="66"/>
                    <a:pt x="442" y="66"/>
                  </a:cubicBezTo>
                  <a:cubicBezTo>
                    <a:pt x="440" y="66"/>
                    <a:pt x="439" y="66"/>
                    <a:pt x="437" y="66"/>
                  </a:cubicBezTo>
                  <a:cubicBezTo>
                    <a:pt x="434" y="67"/>
                    <a:pt x="431" y="67"/>
                    <a:pt x="428" y="67"/>
                  </a:cubicBezTo>
                  <a:cubicBezTo>
                    <a:pt x="426" y="67"/>
                    <a:pt x="424" y="67"/>
                    <a:pt x="422" y="67"/>
                  </a:cubicBezTo>
                  <a:cubicBezTo>
                    <a:pt x="419" y="68"/>
                    <a:pt x="416" y="68"/>
                    <a:pt x="413" y="68"/>
                  </a:cubicBezTo>
                  <a:cubicBezTo>
                    <a:pt x="411" y="68"/>
                    <a:pt x="409" y="68"/>
                    <a:pt x="407" y="68"/>
                  </a:cubicBezTo>
                  <a:cubicBezTo>
                    <a:pt x="404" y="68"/>
                    <a:pt x="401" y="69"/>
                    <a:pt x="399" y="69"/>
                  </a:cubicBezTo>
                  <a:cubicBezTo>
                    <a:pt x="394" y="69"/>
                    <a:pt x="389" y="69"/>
                    <a:pt x="383" y="69"/>
                  </a:cubicBezTo>
                  <a:cubicBezTo>
                    <a:pt x="382" y="69"/>
                    <a:pt x="381" y="69"/>
                    <a:pt x="379" y="69"/>
                  </a:cubicBezTo>
                  <a:cubicBezTo>
                    <a:pt x="378" y="70"/>
                    <a:pt x="377" y="70"/>
                    <a:pt x="375" y="70"/>
                  </a:cubicBezTo>
                  <a:cubicBezTo>
                    <a:pt x="371" y="70"/>
                    <a:pt x="368" y="70"/>
                    <a:pt x="364" y="70"/>
                  </a:cubicBezTo>
                  <a:cubicBezTo>
                    <a:pt x="362" y="70"/>
                    <a:pt x="360" y="70"/>
                    <a:pt x="359" y="70"/>
                  </a:cubicBezTo>
                  <a:cubicBezTo>
                    <a:pt x="355" y="70"/>
                    <a:pt x="351" y="70"/>
                    <a:pt x="348" y="70"/>
                  </a:cubicBezTo>
                  <a:cubicBezTo>
                    <a:pt x="346" y="70"/>
                    <a:pt x="345" y="70"/>
                    <a:pt x="343" y="70"/>
                  </a:cubicBezTo>
                  <a:cubicBezTo>
                    <a:pt x="338" y="70"/>
                    <a:pt x="333" y="70"/>
                    <a:pt x="328" y="70"/>
                  </a:cubicBezTo>
                  <a:cubicBezTo>
                    <a:pt x="323" y="70"/>
                    <a:pt x="318" y="70"/>
                    <a:pt x="313" y="70"/>
                  </a:cubicBezTo>
                  <a:cubicBezTo>
                    <a:pt x="311" y="70"/>
                    <a:pt x="310" y="70"/>
                    <a:pt x="309" y="70"/>
                  </a:cubicBezTo>
                  <a:cubicBezTo>
                    <a:pt x="305" y="70"/>
                    <a:pt x="302" y="70"/>
                    <a:pt x="298" y="70"/>
                  </a:cubicBezTo>
                  <a:cubicBezTo>
                    <a:pt x="296" y="70"/>
                    <a:pt x="294" y="70"/>
                    <a:pt x="292" y="70"/>
                  </a:cubicBezTo>
                  <a:cubicBezTo>
                    <a:pt x="289" y="70"/>
                    <a:pt x="286" y="70"/>
                    <a:pt x="282" y="70"/>
                  </a:cubicBezTo>
                  <a:cubicBezTo>
                    <a:pt x="280" y="70"/>
                    <a:pt x="279" y="70"/>
                    <a:pt x="277" y="69"/>
                  </a:cubicBezTo>
                  <a:cubicBezTo>
                    <a:pt x="274" y="69"/>
                    <a:pt x="271" y="69"/>
                    <a:pt x="268" y="69"/>
                  </a:cubicBezTo>
                  <a:cubicBezTo>
                    <a:pt x="265" y="69"/>
                    <a:pt x="263" y="69"/>
                    <a:pt x="261" y="69"/>
                  </a:cubicBezTo>
                  <a:cubicBezTo>
                    <a:pt x="258" y="69"/>
                    <a:pt x="255" y="69"/>
                    <a:pt x="252" y="68"/>
                  </a:cubicBezTo>
                  <a:cubicBezTo>
                    <a:pt x="250" y="68"/>
                    <a:pt x="248" y="68"/>
                    <a:pt x="245" y="68"/>
                  </a:cubicBezTo>
                  <a:cubicBezTo>
                    <a:pt x="243" y="68"/>
                    <a:pt x="241" y="68"/>
                    <a:pt x="239" y="68"/>
                  </a:cubicBezTo>
                  <a:cubicBezTo>
                    <a:pt x="236" y="67"/>
                    <a:pt x="233" y="67"/>
                    <a:pt x="230" y="67"/>
                  </a:cubicBezTo>
                  <a:cubicBezTo>
                    <a:pt x="228" y="67"/>
                    <a:pt x="226" y="67"/>
                    <a:pt x="224" y="67"/>
                  </a:cubicBezTo>
                  <a:cubicBezTo>
                    <a:pt x="221" y="66"/>
                    <a:pt x="218" y="66"/>
                    <a:pt x="214" y="66"/>
                  </a:cubicBezTo>
                  <a:cubicBezTo>
                    <a:pt x="212" y="66"/>
                    <a:pt x="210" y="66"/>
                    <a:pt x="208" y="65"/>
                  </a:cubicBezTo>
                  <a:cubicBezTo>
                    <a:pt x="205" y="65"/>
                    <a:pt x="202" y="65"/>
                    <a:pt x="199" y="65"/>
                  </a:cubicBezTo>
                  <a:cubicBezTo>
                    <a:pt x="197" y="64"/>
                    <a:pt x="195" y="64"/>
                    <a:pt x="193" y="64"/>
                  </a:cubicBezTo>
                  <a:cubicBezTo>
                    <a:pt x="190" y="64"/>
                    <a:pt x="187" y="63"/>
                    <a:pt x="184" y="63"/>
                  </a:cubicBezTo>
                  <a:cubicBezTo>
                    <a:pt x="182" y="63"/>
                    <a:pt x="180" y="63"/>
                    <a:pt x="178" y="63"/>
                  </a:cubicBezTo>
                  <a:cubicBezTo>
                    <a:pt x="175" y="62"/>
                    <a:pt x="172" y="62"/>
                    <a:pt x="169" y="61"/>
                  </a:cubicBezTo>
                  <a:cubicBezTo>
                    <a:pt x="167" y="61"/>
                    <a:pt x="165" y="61"/>
                    <a:pt x="163" y="61"/>
                  </a:cubicBezTo>
                  <a:cubicBezTo>
                    <a:pt x="160" y="60"/>
                    <a:pt x="157" y="60"/>
                    <a:pt x="153" y="59"/>
                  </a:cubicBezTo>
                  <a:cubicBezTo>
                    <a:pt x="152" y="59"/>
                    <a:pt x="150" y="59"/>
                    <a:pt x="148" y="59"/>
                  </a:cubicBezTo>
                  <a:cubicBezTo>
                    <a:pt x="144" y="58"/>
                    <a:pt x="140" y="58"/>
                    <a:pt x="136" y="57"/>
                  </a:cubicBezTo>
                  <a:cubicBezTo>
                    <a:pt x="135" y="57"/>
                    <a:pt x="134" y="57"/>
                    <a:pt x="133" y="56"/>
                  </a:cubicBezTo>
                  <a:cubicBezTo>
                    <a:pt x="132" y="56"/>
                    <a:pt x="131" y="56"/>
                    <a:pt x="131" y="56"/>
                  </a:cubicBezTo>
                  <a:cubicBezTo>
                    <a:pt x="127" y="56"/>
                    <a:pt x="124" y="55"/>
                    <a:pt x="121" y="55"/>
                  </a:cubicBezTo>
                  <a:cubicBezTo>
                    <a:pt x="120" y="54"/>
                    <a:pt x="119" y="54"/>
                    <a:pt x="118" y="54"/>
                  </a:cubicBezTo>
                  <a:cubicBezTo>
                    <a:pt x="116" y="54"/>
                    <a:pt x="113" y="53"/>
                    <a:pt x="110" y="53"/>
                  </a:cubicBezTo>
                  <a:cubicBezTo>
                    <a:pt x="109" y="52"/>
                    <a:pt x="108" y="52"/>
                    <a:pt x="107" y="52"/>
                  </a:cubicBezTo>
                  <a:cubicBezTo>
                    <a:pt x="104" y="51"/>
                    <a:pt x="100" y="51"/>
                    <a:pt x="97" y="50"/>
                  </a:cubicBezTo>
                  <a:cubicBezTo>
                    <a:pt x="94" y="49"/>
                    <a:pt x="92" y="49"/>
                    <a:pt x="90" y="48"/>
                  </a:cubicBezTo>
                  <a:cubicBezTo>
                    <a:pt x="89" y="48"/>
                    <a:pt x="87" y="48"/>
                    <a:pt x="86" y="47"/>
                  </a:cubicBezTo>
                  <a:cubicBezTo>
                    <a:pt x="82" y="47"/>
                    <a:pt x="79" y="46"/>
                    <a:pt x="75" y="45"/>
                  </a:cubicBezTo>
                  <a:cubicBezTo>
                    <a:pt x="72" y="44"/>
                    <a:pt x="69" y="43"/>
                    <a:pt x="66" y="42"/>
                  </a:cubicBezTo>
                  <a:cubicBezTo>
                    <a:pt x="65" y="42"/>
                    <a:pt x="64" y="42"/>
                    <a:pt x="63" y="41"/>
                  </a:cubicBezTo>
                  <a:cubicBezTo>
                    <a:pt x="61" y="41"/>
                    <a:pt x="59" y="40"/>
                    <a:pt x="57" y="40"/>
                  </a:cubicBezTo>
                  <a:cubicBezTo>
                    <a:pt x="56" y="39"/>
                    <a:pt x="55" y="39"/>
                    <a:pt x="54" y="39"/>
                  </a:cubicBezTo>
                  <a:cubicBezTo>
                    <a:pt x="52" y="38"/>
                    <a:pt x="51" y="38"/>
                    <a:pt x="49" y="37"/>
                  </a:cubicBezTo>
                  <a:cubicBezTo>
                    <a:pt x="48" y="37"/>
                    <a:pt x="47" y="36"/>
                    <a:pt x="46" y="36"/>
                  </a:cubicBezTo>
                  <a:cubicBezTo>
                    <a:pt x="44" y="35"/>
                    <a:pt x="43" y="35"/>
                    <a:pt x="42" y="34"/>
                  </a:cubicBezTo>
                  <a:cubicBezTo>
                    <a:pt x="41" y="34"/>
                    <a:pt x="40" y="33"/>
                    <a:pt x="39" y="33"/>
                  </a:cubicBezTo>
                  <a:cubicBezTo>
                    <a:pt x="37" y="33"/>
                    <a:pt x="36" y="32"/>
                    <a:pt x="34" y="31"/>
                  </a:cubicBezTo>
                  <a:cubicBezTo>
                    <a:pt x="33" y="31"/>
                    <a:pt x="33" y="31"/>
                    <a:pt x="32" y="30"/>
                  </a:cubicBezTo>
                  <a:cubicBezTo>
                    <a:pt x="30" y="30"/>
                    <a:pt x="29" y="29"/>
                    <a:pt x="28" y="28"/>
                  </a:cubicBezTo>
                  <a:cubicBezTo>
                    <a:pt x="27" y="28"/>
                    <a:pt x="26" y="28"/>
                    <a:pt x="26" y="27"/>
                  </a:cubicBezTo>
                  <a:cubicBezTo>
                    <a:pt x="24" y="26"/>
                    <a:pt x="22" y="25"/>
                    <a:pt x="20" y="24"/>
                  </a:cubicBezTo>
                  <a:cubicBezTo>
                    <a:pt x="20" y="24"/>
                    <a:pt x="20" y="24"/>
                    <a:pt x="20" y="24"/>
                  </a:cubicBezTo>
                  <a:cubicBezTo>
                    <a:pt x="18" y="23"/>
                    <a:pt x="17" y="22"/>
                    <a:pt x="15" y="21"/>
                  </a:cubicBezTo>
                  <a:cubicBezTo>
                    <a:pt x="15" y="21"/>
                    <a:pt x="14" y="21"/>
                    <a:pt x="14" y="20"/>
                  </a:cubicBezTo>
                  <a:cubicBezTo>
                    <a:pt x="13" y="20"/>
                    <a:pt x="12" y="19"/>
                    <a:pt x="11" y="18"/>
                  </a:cubicBezTo>
                  <a:cubicBezTo>
                    <a:pt x="10" y="18"/>
                    <a:pt x="10" y="17"/>
                    <a:pt x="10" y="17"/>
                  </a:cubicBezTo>
                  <a:cubicBezTo>
                    <a:pt x="9" y="16"/>
                    <a:pt x="8" y="16"/>
                    <a:pt x="7" y="15"/>
                  </a:cubicBezTo>
                  <a:cubicBezTo>
                    <a:pt x="7" y="14"/>
                    <a:pt x="7" y="14"/>
                    <a:pt x="6" y="14"/>
                  </a:cubicBezTo>
                  <a:cubicBezTo>
                    <a:pt x="6" y="13"/>
                    <a:pt x="5" y="12"/>
                    <a:pt x="4" y="12"/>
                  </a:cubicBezTo>
                  <a:cubicBezTo>
                    <a:pt x="4" y="11"/>
                    <a:pt x="4" y="11"/>
                    <a:pt x="4" y="10"/>
                  </a:cubicBezTo>
                  <a:cubicBezTo>
                    <a:pt x="3" y="10"/>
                    <a:pt x="3" y="9"/>
                    <a:pt x="2" y="8"/>
                  </a:cubicBezTo>
                  <a:cubicBezTo>
                    <a:pt x="2" y="8"/>
                    <a:pt x="2" y="7"/>
                    <a:pt x="2" y="7"/>
                  </a:cubicBezTo>
                  <a:cubicBezTo>
                    <a:pt x="1" y="6"/>
                    <a:pt x="1" y="5"/>
                    <a:pt x="1" y="5"/>
                  </a:cubicBezTo>
                  <a:cubicBezTo>
                    <a:pt x="1" y="4"/>
                    <a:pt x="1" y="4"/>
                    <a:pt x="0" y="4"/>
                  </a:cubicBezTo>
                  <a:cubicBezTo>
                    <a:pt x="0" y="2"/>
                    <a:pt x="0" y="1"/>
                    <a:pt x="0" y="0"/>
                  </a:cubicBezTo>
                  <a:cubicBezTo>
                    <a:pt x="0" y="15"/>
                    <a:pt x="0" y="15"/>
                    <a:pt x="0" y="15"/>
                  </a:cubicBezTo>
                  <a:cubicBezTo>
                    <a:pt x="0" y="16"/>
                    <a:pt x="0" y="17"/>
                    <a:pt x="0" y="18"/>
                  </a:cubicBezTo>
                  <a:cubicBezTo>
                    <a:pt x="1" y="18"/>
                    <a:pt x="1" y="19"/>
                    <a:pt x="1" y="19"/>
                  </a:cubicBezTo>
                  <a:cubicBezTo>
                    <a:pt x="1" y="20"/>
                    <a:pt x="1" y="21"/>
                    <a:pt x="2" y="21"/>
                  </a:cubicBezTo>
                  <a:cubicBezTo>
                    <a:pt x="2" y="22"/>
                    <a:pt x="2" y="22"/>
                    <a:pt x="2" y="23"/>
                  </a:cubicBezTo>
                  <a:cubicBezTo>
                    <a:pt x="3" y="23"/>
                    <a:pt x="3" y="24"/>
                    <a:pt x="4" y="25"/>
                  </a:cubicBezTo>
                  <a:cubicBezTo>
                    <a:pt x="4" y="25"/>
                    <a:pt x="4" y="26"/>
                    <a:pt x="5" y="26"/>
                  </a:cubicBezTo>
                  <a:cubicBezTo>
                    <a:pt x="5" y="27"/>
                    <a:pt x="6" y="27"/>
                    <a:pt x="6" y="28"/>
                  </a:cubicBezTo>
                  <a:cubicBezTo>
                    <a:pt x="7" y="29"/>
                    <a:pt x="7" y="29"/>
                    <a:pt x="7" y="29"/>
                  </a:cubicBezTo>
                  <a:cubicBezTo>
                    <a:pt x="8" y="30"/>
                    <a:pt x="9" y="31"/>
                    <a:pt x="10" y="31"/>
                  </a:cubicBezTo>
                  <a:cubicBezTo>
                    <a:pt x="10" y="32"/>
                    <a:pt x="10" y="32"/>
                    <a:pt x="11" y="33"/>
                  </a:cubicBezTo>
                  <a:cubicBezTo>
                    <a:pt x="12" y="33"/>
                    <a:pt x="13" y="34"/>
                    <a:pt x="14" y="35"/>
                  </a:cubicBezTo>
                  <a:cubicBezTo>
                    <a:pt x="14" y="35"/>
                    <a:pt x="15" y="35"/>
                    <a:pt x="15" y="36"/>
                  </a:cubicBezTo>
                  <a:cubicBezTo>
                    <a:pt x="17" y="37"/>
                    <a:pt x="18" y="38"/>
                    <a:pt x="20" y="39"/>
                  </a:cubicBezTo>
                  <a:cubicBezTo>
                    <a:pt x="20" y="39"/>
                    <a:pt x="20" y="39"/>
                    <a:pt x="21" y="39"/>
                  </a:cubicBezTo>
                  <a:cubicBezTo>
                    <a:pt x="22" y="40"/>
                    <a:pt x="24" y="41"/>
                    <a:pt x="26" y="42"/>
                  </a:cubicBezTo>
                  <a:cubicBezTo>
                    <a:pt x="26" y="42"/>
                    <a:pt x="27" y="43"/>
                    <a:pt x="28" y="43"/>
                  </a:cubicBezTo>
                  <a:cubicBezTo>
                    <a:pt x="29" y="44"/>
                    <a:pt x="30" y="44"/>
                    <a:pt x="32" y="45"/>
                  </a:cubicBezTo>
                  <a:cubicBezTo>
                    <a:pt x="33" y="45"/>
                    <a:pt x="34" y="46"/>
                    <a:pt x="34" y="46"/>
                  </a:cubicBezTo>
                  <a:cubicBezTo>
                    <a:pt x="36" y="47"/>
                    <a:pt x="37" y="47"/>
                    <a:pt x="39" y="48"/>
                  </a:cubicBezTo>
                  <a:cubicBezTo>
                    <a:pt x="40" y="48"/>
                    <a:pt x="41" y="48"/>
                    <a:pt x="42" y="49"/>
                  </a:cubicBezTo>
                  <a:cubicBezTo>
                    <a:pt x="43" y="49"/>
                    <a:pt x="44" y="50"/>
                    <a:pt x="46" y="50"/>
                  </a:cubicBezTo>
                  <a:cubicBezTo>
                    <a:pt x="47" y="51"/>
                    <a:pt x="48" y="51"/>
                    <a:pt x="49" y="52"/>
                  </a:cubicBezTo>
                  <a:cubicBezTo>
                    <a:pt x="51" y="52"/>
                    <a:pt x="52" y="53"/>
                    <a:pt x="54" y="53"/>
                  </a:cubicBezTo>
                  <a:cubicBezTo>
                    <a:pt x="55" y="54"/>
                    <a:pt x="56" y="54"/>
                    <a:pt x="57" y="54"/>
                  </a:cubicBezTo>
                  <a:cubicBezTo>
                    <a:pt x="59" y="55"/>
                    <a:pt x="61" y="55"/>
                    <a:pt x="63" y="56"/>
                  </a:cubicBezTo>
                  <a:cubicBezTo>
                    <a:pt x="64" y="56"/>
                    <a:pt x="65" y="57"/>
                    <a:pt x="66" y="57"/>
                  </a:cubicBezTo>
                  <a:cubicBezTo>
                    <a:pt x="69" y="58"/>
                    <a:pt x="72" y="59"/>
                    <a:pt x="75" y="59"/>
                  </a:cubicBezTo>
                  <a:cubicBezTo>
                    <a:pt x="79" y="60"/>
                    <a:pt x="82" y="61"/>
                    <a:pt x="86" y="62"/>
                  </a:cubicBezTo>
                  <a:cubicBezTo>
                    <a:pt x="87" y="62"/>
                    <a:pt x="89" y="63"/>
                    <a:pt x="90" y="63"/>
                  </a:cubicBezTo>
                  <a:cubicBezTo>
                    <a:pt x="92" y="63"/>
                    <a:pt x="95" y="64"/>
                    <a:pt x="97" y="64"/>
                  </a:cubicBezTo>
                  <a:cubicBezTo>
                    <a:pt x="97" y="64"/>
                    <a:pt x="97" y="65"/>
                    <a:pt x="97" y="65"/>
                  </a:cubicBezTo>
                  <a:cubicBezTo>
                    <a:pt x="101" y="65"/>
                    <a:pt x="104" y="66"/>
                    <a:pt x="107" y="67"/>
                  </a:cubicBezTo>
                  <a:cubicBezTo>
                    <a:pt x="108" y="67"/>
                    <a:pt x="109" y="67"/>
                    <a:pt x="110" y="67"/>
                  </a:cubicBezTo>
                  <a:cubicBezTo>
                    <a:pt x="112" y="67"/>
                    <a:pt x="114" y="68"/>
                    <a:pt x="116" y="68"/>
                  </a:cubicBezTo>
                  <a:cubicBezTo>
                    <a:pt x="117" y="68"/>
                    <a:pt x="118" y="68"/>
                    <a:pt x="118" y="69"/>
                  </a:cubicBezTo>
                  <a:cubicBezTo>
                    <a:pt x="119" y="69"/>
                    <a:pt x="120" y="69"/>
                    <a:pt x="122" y="69"/>
                  </a:cubicBezTo>
                  <a:cubicBezTo>
                    <a:pt x="124" y="70"/>
                    <a:pt x="127" y="70"/>
                    <a:pt x="130" y="71"/>
                  </a:cubicBezTo>
                  <a:cubicBezTo>
                    <a:pt x="131" y="71"/>
                    <a:pt x="132" y="71"/>
                    <a:pt x="133" y="71"/>
                  </a:cubicBezTo>
                  <a:cubicBezTo>
                    <a:pt x="133" y="71"/>
                    <a:pt x="133" y="71"/>
                    <a:pt x="134" y="71"/>
                  </a:cubicBezTo>
                  <a:cubicBezTo>
                    <a:pt x="134" y="71"/>
                    <a:pt x="134" y="71"/>
                    <a:pt x="134" y="71"/>
                  </a:cubicBezTo>
                  <a:cubicBezTo>
                    <a:pt x="134" y="71"/>
                    <a:pt x="134" y="71"/>
                    <a:pt x="134" y="71"/>
                  </a:cubicBezTo>
                  <a:cubicBezTo>
                    <a:pt x="134" y="71"/>
                    <a:pt x="134" y="71"/>
                    <a:pt x="134" y="71"/>
                  </a:cubicBezTo>
                  <a:cubicBezTo>
                    <a:pt x="135" y="71"/>
                    <a:pt x="136" y="71"/>
                    <a:pt x="137" y="72"/>
                  </a:cubicBezTo>
                  <a:cubicBezTo>
                    <a:pt x="140" y="72"/>
                    <a:pt x="144" y="73"/>
                    <a:pt x="148" y="73"/>
                  </a:cubicBezTo>
                  <a:cubicBezTo>
                    <a:pt x="149" y="73"/>
                    <a:pt x="149" y="74"/>
                    <a:pt x="150" y="74"/>
                  </a:cubicBezTo>
                  <a:cubicBezTo>
                    <a:pt x="151" y="74"/>
                    <a:pt x="153" y="74"/>
                    <a:pt x="154" y="74"/>
                  </a:cubicBezTo>
                  <a:cubicBezTo>
                    <a:pt x="157" y="75"/>
                    <a:pt x="160" y="75"/>
                    <a:pt x="163" y="75"/>
                  </a:cubicBezTo>
                  <a:cubicBezTo>
                    <a:pt x="164" y="75"/>
                    <a:pt x="165" y="76"/>
                    <a:pt x="166" y="76"/>
                  </a:cubicBezTo>
                  <a:cubicBezTo>
                    <a:pt x="167" y="76"/>
                    <a:pt x="168" y="76"/>
                    <a:pt x="169" y="76"/>
                  </a:cubicBezTo>
                  <a:cubicBezTo>
                    <a:pt x="172" y="76"/>
                    <a:pt x="175" y="77"/>
                    <a:pt x="177" y="77"/>
                  </a:cubicBezTo>
                  <a:cubicBezTo>
                    <a:pt x="179" y="77"/>
                    <a:pt x="181" y="77"/>
                    <a:pt x="182" y="78"/>
                  </a:cubicBezTo>
                  <a:cubicBezTo>
                    <a:pt x="183" y="78"/>
                    <a:pt x="184" y="78"/>
                    <a:pt x="184" y="78"/>
                  </a:cubicBezTo>
                  <a:cubicBezTo>
                    <a:pt x="187" y="78"/>
                    <a:pt x="190" y="78"/>
                    <a:pt x="192" y="79"/>
                  </a:cubicBezTo>
                  <a:cubicBezTo>
                    <a:pt x="194" y="79"/>
                    <a:pt x="196" y="79"/>
                    <a:pt x="198" y="79"/>
                  </a:cubicBezTo>
                  <a:cubicBezTo>
                    <a:pt x="198" y="79"/>
                    <a:pt x="199" y="79"/>
                    <a:pt x="199" y="79"/>
                  </a:cubicBezTo>
                  <a:cubicBezTo>
                    <a:pt x="202" y="79"/>
                    <a:pt x="204" y="80"/>
                    <a:pt x="207" y="80"/>
                  </a:cubicBezTo>
                  <a:cubicBezTo>
                    <a:pt x="209" y="80"/>
                    <a:pt x="211" y="80"/>
                    <a:pt x="213" y="80"/>
                  </a:cubicBezTo>
                  <a:cubicBezTo>
                    <a:pt x="214" y="80"/>
                    <a:pt x="214" y="81"/>
                    <a:pt x="215" y="81"/>
                  </a:cubicBezTo>
                  <a:cubicBezTo>
                    <a:pt x="217" y="81"/>
                    <a:pt x="219" y="81"/>
                    <a:pt x="221" y="81"/>
                  </a:cubicBezTo>
                  <a:cubicBezTo>
                    <a:pt x="224" y="81"/>
                    <a:pt x="226" y="81"/>
                    <a:pt x="229" y="82"/>
                  </a:cubicBezTo>
                  <a:cubicBezTo>
                    <a:pt x="229" y="82"/>
                    <a:pt x="230" y="82"/>
                    <a:pt x="230" y="82"/>
                  </a:cubicBezTo>
                  <a:cubicBezTo>
                    <a:pt x="232" y="82"/>
                    <a:pt x="234" y="82"/>
                    <a:pt x="235" y="82"/>
                  </a:cubicBezTo>
                  <a:cubicBezTo>
                    <a:pt x="238" y="82"/>
                    <a:pt x="241" y="82"/>
                    <a:pt x="245" y="83"/>
                  </a:cubicBezTo>
                  <a:cubicBezTo>
                    <a:pt x="245" y="83"/>
                    <a:pt x="245" y="83"/>
                    <a:pt x="246" y="83"/>
                  </a:cubicBezTo>
                  <a:cubicBezTo>
                    <a:pt x="247" y="83"/>
                    <a:pt x="249" y="83"/>
                    <a:pt x="251" y="83"/>
                  </a:cubicBezTo>
                  <a:cubicBezTo>
                    <a:pt x="254" y="83"/>
                    <a:pt x="257" y="83"/>
                    <a:pt x="260" y="83"/>
                  </a:cubicBezTo>
                  <a:cubicBezTo>
                    <a:pt x="260" y="83"/>
                    <a:pt x="261" y="83"/>
                    <a:pt x="261" y="83"/>
                  </a:cubicBezTo>
                  <a:cubicBezTo>
                    <a:pt x="263" y="83"/>
                    <a:pt x="265" y="84"/>
                    <a:pt x="267" y="84"/>
                  </a:cubicBezTo>
                  <a:cubicBezTo>
                    <a:pt x="269" y="84"/>
                    <a:pt x="272" y="84"/>
                    <a:pt x="275" y="84"/>
                  </a:cubicBezTo>
                  <a:cubicBezTo>
                    <a:pt x="275" y="84"/>
                    <a:pt x="276" y="84"/>
                    <a:pt x="277" y="84"/>
                  </a:cubicBezTo>
                  <a:cubicBezTo>
                    <a:pt x="279" y="84"/>
                    <a:pt x="280" y="84"/>
                    <a:pt x="282" y="84"/>
                  </a:cubicBezTo>
                  <a:cubicBezTo>
                    <a:pt x="284" y="84"/>
                    <a:pt x="286" y="84"/>
                    <a:pt x="288" y="84"/>
                  </a:cubicBezTo>
                  <a:cubicBezTo>
                    <a:pt x="290" y="84"/>
                    <a:pt x="291" y="84"/>
                    <a:pt x="292" y="84"/>
                  </a:cubicBezTo>
                  <a:cubicBezTo>
                    <a:pt x="294" y="84"/>
                    <a:pt x="296" y="85"/>
                    <a:pt x="298" y="85"/>
                  </a:cubicBezTo>
                  <a:cubicBezTo>
                    <a:pt x="299" y="85"/>
                    <a:pt x="301" y="85"/>
                    <a:pt x="302" y="85"/>
                  </a:cubicBezTo>
                  <a:cubicBezTo>
                    <a:pt x="304" y="85"/>
                    <a:pt x="307" y="85"/>
                    <a:pt x="309" y="85"/>
                  </a:cubicBezTo>
                  <a:cubicBezTo>
                    <a:pt x="310" y="85"/>
                    <a:pt x="311" y="85"/>
                    <a:pt x="313" y="85"/>
                  </a:cubicBezTo>
                  <a:cubicBezTo>
                    <a:pt x="313" y="85"/>
                    <a:pt x="314" y="85"/>
                    <a:pt x="315" y="85"/>
                  </a:cubicBezTo>
                  <a:cubicBezTo>
                    <a:pt x="319" y="85"/>
                    <a:pt x="323" y="85"/>
                    <a:pt x="328" y="85"/>
                  </a:cubicBezTo>
                  <a:cubicBezTo>
                    <a:pt x="328" y="85"/>
                    <a:pt x="328" y="85"/>
                    <a:pt x="328" y="85"/>
                  </a:cubicBezTo>
                  <a:cubicBezTo>
                    <a:pt x="332" y="85"/>
                    <a:pt x="336" y="85"/>
                    <a:pt x="340" y="85"/>
                  </a:cubicBezTo>
                  <a:cubicBezTo>
                    <a:pt x="341" y="85"/>
                    <a:pt x="342" y="85"/>
                    <a:pt x="343" y="85"/>
                  </a:cubicBezTo>
                  <a:cubicBezTo>
                    <a:pt x="345" y="85"/>
                    <a:pt x="346" y="85"/>
                    <a:pt x="348" y="85"/>
                  </a:cubicBezTo>
                  <a:cubicBezTo>
                    <a:pt x="349" y="85"/>
                    <a:pt x="351" y="85"/>
                    <a:pt x="352" y="85"/>
                  </a:cubicBezTo>
                  <a:cubicBezTo>
                    <a:pt x="355" y="85"/>
                    <a:pt x="357" y="85"/>
                    <a:pt x="359" y="85"/>
                  </a:cubicBezTo>
                  <a:cubicBezTo>
                    <a:pt x="360" y="85"/>
                    <a:pt x="362" y="85"/>
                    <a:pt x="364" y="84"/>
                  </a:cubicBezTo>
                  <a:cubicBezTo>
                    <a:pt x="364" y="84"/>
                    <a:pt x="365" y="84"/>
                    <a:pt x="366" y="84"/>
                  </a:cubicBezTo>
                  <a:cubicBezTo>
                    <a:pt x="369" y="84"/>
                    <a:pt x="372" y="84"/>
                    <a:pt x="375" y="84"/>
                  </a:cubicBezTo>
                  <a:cubicBezTo>
                    <a:pt x="377" y="84"/>
                    <a:pt x="378" y="84"/>
                    <a:pt x="379" y="84"/>
                  </a:cubicBezTo>
                  <a:cubicBezTo>
                    <a:pt x="379" y="84"/>
                    <a:pt x="380" y="84"/>
                    <a:pt x="380" y="84"/>
                  </a:cubicBezTo>
                  <a:cubicBezTo>
                    <a:pt x="381" y="84"/>
                    <a:pt x="382" y="84"/>
                    <a:pt x="383" y="84"/>
                  </a:cubicBezTo>
                  <a:cubicBezTo>
                    <a:pt x="388" y="84"/>
                    <a:pt x="394" y="83"/>
                    <a:pt x="399" y="83"/>
                  </a:cubicBezTo>
                  <a:cubicBezTo>
                    <a:pt x="400" y="83"/>
                    <a:pt x="401" y="83"/>
                    <a:pt x="402" y="83"/>
                  </a:cubicBezTo>
                  <a:cubicBezTo>
                    <a:pt x="404" y="83"/>
                    <a:pt x="405" y="83"/>
                    <a:pt x="407" y="83"/>
                  </a:cubicBezTo>
                  <a:cubicBezTo>
                    <a:pt x="409" y="83"/>
                    <a:pt x="411" y="83"/>
                    <a:pt x="412" y="83"/>
                  </a:cubicBezTo>
                  <a:cubicBezTo>
                    <a:pt x="416" y="82"/>
                    <a:pt x="419" y="82"/>
                    <a:pt x="423" y="82"/>
                  </a:cubicBezTo>
                  <a:cubicBezTo>
                    <a:pt x="424" y="82"/>
                    <a:pt x="426" y="82"/>
                    <a:pt x="427" y="82"/>
                  </a:cubicBezTo>
                  <a:cubicBezTo>
                    <a:pt x="431" y="81"/>
                    <a:pt x="435" y="81"/>
                    <a:pt x="439" y="81"/>
                  </a:cubicBezTo>
                  <a:cubicBezTo>
                    <a:pt x="440" y="81"/>
                    <a:pt x="441" y="81"/>
                    <a:pt x="442" y="81"/>
                  </a:cubicBezTo>
                  <a:cubicBezTo>
                    <a:pt x="446" y="80"/>
                    <a:pt x="451" y="80"/>
                    <a:pt x="456" y="79"/>
                  </a:cubicBezTo>
                  <a:cubicBezTo>
                    <a:pt x="461" y="79"/>
                    <a:pt x="465" y="78"/>
                    <a:pt x="470" y="78"/>
                  </a:cubicBezTo>
                  <a:cubicBezTo>
                    <a:pt x="471" y="78"/>
                    <a:pt x="472" y="78"/>
                    <a:pt x="473" y="78"/>
                  </a:cubicBezTo>
                  <a:cubicBezTo>
                    <a:pt x="476" y="77"/>
                    <a:pt x="479" y="77"/>
                    <a:pt x="481" y="77"/>
                  </a:cubicBezTo>
                  <a:cubicBezTo>
                    <a:pt x="482" y="77"/>
                    <a:pt x="483" y="77"/>
                    <a:pt x="483" y="77"/>
                  </a:cubicBezTo>
                  <a:cubicBezTo>
                    <a:pt x="485" y="76"/>
                    <a:pt x="486" y="76"/>
                    <a:pt x="487" y="76"/>
                  </a:cubicBezTo>
                  <a:cubicBezTo>
                    <a:pt x="490" y="76"/>
                    <a:pt x="493" y="75"/>
                    <a:pt x="496" y="75"/>
                  </a:cubicBezTo>
                  <a:cubicBezTo>
                    <a:pt x="498" y="75"/>
                    <a:pt x="499" y="75"/>
                    <a:pt x="501" y="74"/>
                  </a:cubicBezTo>
                  <a:cubicBezTo>
                    <a:pt x="502" y="74"/>
                    <a:pt x="503" y="74"/>
                    <a:pt x="504" y="74"/>
                  </a:cubicBezTo>
                  <a:cubicBezTo>
                    <a:pt x="505" y="74"/>
                    <a:pt x="507" y="74"/>
                    <a:pt x="508" y="73"/>
                  </a:cubicBezTo>
                  <a:cubicBezTo>
                    <a:pt x="510" y="73"/>
                    <a:pt x="512" y="73"/>
                    <a:pt x="513" y="73"/>
                  </a:cubicBezTo>
                  <a:cubicBezTo>
                    <a:pt x="516" y="72"/>
                    <a:pt x="519" y="72"/>
                    <a:pt x="521" y="71"/>
                  </a:cubicBezTo>
                  <a:cubicBezTo>
                    <a:pt x="523" y="71"/>
                    <a:pt x="524" y="71"/>
                    <a:pt x="525" y="71"/>
                  </a:cubicBezTo>
                  <a:cubicBezTo>
                    <a:pt x="526" y="71"/>
                    <a:pt x="526" y="71"/>
                    <a:pt x="526" y="71"/>
                  </a:cubicBezTo>
                  <a:cubicBezTo>
                    <a:pt x="529" y="70"/>
                    <a:pt x="532" y="70"/>
                    <a:pt x="535" y="69"/>
                  </a:cubicBezTo>
                  <a:cubicBezTo>
                    <a:pt x="536" y="69"/>
                    <a:pt x="536" y="69"/>
                    <a:pt x="537" y="69"/>
                  </a:cubicBezTo>
                  <a:cubicBezTo>
                    <a:pt x="541" y="68"/>
                    <a:pt x="545" y="67"/>
                    <a:pt x="548" y="67"/>
                  </a:cubicBezTo>
                  <a:cubicBezTo>
                    <a:pt x="549" y="67"/>
                    <a:pt x="549" y="67"/>
                    <a:pt x="549" y="67"/>
                  </a:cubicBezTo>
                  <a:cubicBezTo>
                    <a:pt x="549" y="67"/>
                    <a:pt x="550" y="66"/>
                    <a:pt x="551" y="66"/>
                  </a:cubicBezTo>
                  <a:cubicBezTo>
                    <a:pt x="554" y="66"/>
                    <a:pt x="556" y="65"/>
                    <a:pt x="559" y="65"/>
                  </a:cubicBezTo>
                  <a:cubicBezTo>
                    <a:pt x="560" y="64"/>
                    <a:pt x="562" y="64"/>
                    <a:pt x="563" y="64"/>
                  </a:cubicBezTo>
                  <a:cubicBezTo>
                    <a:pt x="564" y="63"/>
                    <a:pt x="566" y="63"/>
                    <a:pt x="567" y="63"/>
                  </a:cubicBezTo>
                  <a:cubicBezTo>
                    <a:pt x="568" y="63"/>
                    <a:pt x="569" y="62"/>
                    <a:pt x="570" y="62"/>
                  </a:cubicBezTo>
                  <a:cubicBezTo>
                    <a:pt x="571" y="62"/>
                    <a:pt x="572" y="62"/>
                    <a:pt x="573" y="62"/>
                  </a:cubicBezTo>
                  <a:cubicBezTo>
                    <a:pt x="575" y="61"/>
                    <a:pt x="577" y="60"/>
                    <a:pt x="580" y="60"/>
                  </a:cubicBezTo>
                  <a:cubicBezTo>
                    <a:pt x="581" y="60"/>
                    <a:pt x="581" y="59"/>
                    <a:pt x="582" y="59"/>
                  </a:cubicBezTo>
                  <a:cubicBezTo>
                    <a:pt x="582" y="59"/>
                    <a:pt x="583" y="59"/>
                    <a:pt x="583" y="59"/>
                  </a:cubicBezTo>
                  <a:cubicBezTo>
                    <a:pt x="586" y="58"/>
                    <a:pt x="588" y="58"/>
                    <a:pt x="591" y="57"/>
                  </a:cubicBezTo>
                  <a:cubicBezTo>
                    <a:pt x="591" y="57"/>
                    <a:pt x="592" y="57"/>
                    <a:pt x="592" y="56"/>
                  </a:cubicBezTo>
                  <a:cubicBezTo>
                    <a:pt x="593" y="56"/>
                    <a:pt x="595" y="56"/>
                    <a:pt x="596" y="55"/>
                  </a:cubicBezTo>
                  <a:cubicBezTo>
                    <a:pt x="597" y="55"/>
                    <a:pt x="598" y="55"/>
                    <a:pt x="599" y="54"/>
                  </a:cubicBezTo>
                  <a:cubicBezTo>
                    <a:pt x="600" y="54"/>
                    <a:pt x="600" y="54"/>
                    <a:pt x="601" y="54"/>
                  </a:cubicBezTo>
                  <a:cubicBezTo>
                    <a:pt x="603" y="53"/>
                    <a:pt x="605" y="52"/>
                    <a:pt x="607" y="52"/>
                  </a:cubicBezTo>
                  <a:cubicBezTo>
                    <a:pt x="607" y="52"/>
                    <a:pt x="607" y="52"/>
                    <a:pt x="608" y="51"/>
                  </a:cubicBezTo>
                  <a:cubicBezTo>
                    <a:pt x="610" y="51"/>
                    <a:pt x="613" y="50"/>
                    <a:pt x="615" y="49"/>
                  </a:cubicBezTo>
                  <a:cubicBezTo>
                    <a:pt x="615" y="49"/>
                    <a:pt x="616" y="48"/>
                    <a:pt x="616" y="48"/>
                  </a:cubicBezTo>
                  <a:cubicBezTo>
                    <a:pt x="616" y="48"/>
                    <a:pt x="616" y="48"/>
                    <a:pt x="616" y="48"/>
                  </a:cubicBezTo>
                  <a:cubicBezTo>
                    <a:pt x="619" y="47"/>
                    <a:pt x="622" y="46"/>
                    <a:pt x="624" y="45"/>
                  </a:cubicBezTo>
                  <a:cubicBezTo>
                    <a:pt x="624" y="45"/>
                    <a:pt x="624" y="45"/>
                    <a:pt x="624" y="45"/>
                  </a:cubicBezTo>
                  <a:cubicBezTo>
                    <a:pt x="625" y="45"/>
                    <a:pt x="625" y="44"/>
                    <a:pt x="626" y="44"/>
                  </a:cubicBezTo>
                  <a:cubicBezTo>
                    <a:pt x="628" y="43"/>
                    <a:pt x="629" y="43"/>
                    <a:pt x="631" y="42"/>
                  </a:cubicBezTo>
                  <a:cubicBezTo>
                    <a:pt x="631" y="42"/>
                    <a:pt x="631" y="42"/>
                    <a:pt x="631" y="42"/>
                  </a:cubicBezTo>
                  <a:cubicBezTo>
                    <a:pt x="632" y="41"/>
                    <a:pt x="633" y="41"/>
                    <a:pt x="633" y="40"/>
                  </a:cubicBezTo>
                  <a:cubicBezTo>
                    <a:pt x="635" y="40"/>
                    <a:pt x="636" y="39"/>
                    <a:pt x="637" y="38"/>
                  </a:cubicBezTo>
                  <a:cubicBezTo>
                    <a:pt x="637" y="38"/>
                    <a:pt x="637" y="38"/>
                    <a:pt x="637" y="38"/>
                  </a:cubicBezTo>
                  <a:cubicBezTo>
                    <a:pt x="638" y="38"/>
                    <a:pt x="638" y="37"/>
                    <a:pt x="639" y="37"/>
                  </a:cubicBezTo>
                  <a:cubicBezTo>
                    <a:pt x="640" y="36"/>
                    <a:pt x="641" y="36"/>
                    <a:pt x="642" y="35"/>
                  </a:cubicBezTo>
                  <a:cubicBezTo>
                    <a:pt x="642" y="35"/>
                    <a:pt x="642" y="35"/>
                    <a:pt x="643" y="35"/>
                  </a:cubicBezTo>
                  <a:cubicBezTo>
                    <a:pt x="643" y="34"/>
                    <a:pt x="644" y="34"/>
                    <a:pt x="644" y="34"/>
                  </a:cubicBezTo>
                  <a:cubicBezTo>
                    <a:pt x="645" y="33"/>
                    <a:pt x="646" y="32"/>
                    <a:pt x="646" y="32"/>
                  </a:cubicBezTo>
                  <a:cubicBezTo>
                    <a:pt x="647" y="32"/>
                    <a:pt x="647" y="31"/>
                    <a:pt x="647" y="31"/>
                  </a:cubicBezTo>
                  <a:cubicBezTo>
                    <a:pt x="647" y="31"/>
                    <a:pt x="648" y="31"/>
                    <a:pt x="648" y="30"/>
                  </a:cubicBezTo>
                  <a:cubicBezTo>
                    <a:pt x="649" y="30"/>
                    <a:pt x="649" y="29"/>
                    <a:pt x="650" y="28"/>
                  </a:cubicBezTo>
                  <a:cubicBezTo>
                    <a:pt x="650" y="28"/>
                    <a:pt x="650" y="28"/>
                    <a:pt x="651" y="28"/>
                  </a:cubicBezTo>
                  <a:cubicBezTo>
                    <a:pt x="651" y="27"/>
                    <a:pt x="652" y="26"/>
                    <a:pt x="652" y="26"/>
                  </a:cubicBezTo>
                  <a:cubicBezTo>
                    <a:pt x="652" y="25"/>
                    <a:pt x="652" y="25"/>
                    <a:pt x="652" y="25"/>
                  </a:cubicBezTo>
                  <a:cubicBezTo>
                    <a:pt x="653" y="25"/>
                    <a:pt x="653" y="24"/>
                    <a:pt x="653" y="24"/>
                  </a:cubicBezTo>
                  <a:cubicBezTo>
                    <a:pt x="654" y="23"/>
                    <a:pt x="654" y="23"/>
                    <a:pt x="654" y="22"/>
                  </a:cubicBezTo>
                  <a:cubicBezTo>
                    <a:pt x="654" y="22"/>
                    <a:pt x="654" y="22"/>
                    <a:pt x="654" y="22"/>
                  </a:cubicBezTo>
                  <a:cubicBezTo>
                    <a:pt x="655" y="21"/>
                    <a:pt x="655" y="20"/>
                    <a:pt x="655" y="20"/>
                  </a:cubicBezTo>
                  <a:cubicBezTo>
                    <a:pt x="655" y="19"/>
                    <a:pt x="655" y="19"/>
                    <a:pt x="655" y="19"/>
                  </a:cubicBezTo>
                  <a:cubicBezTo>
                    <a:pt x="656" y="18"/>
                    <a:pt x="656" y="18"/>
                    <a:pt x="656" y="18"/>
                  </a:cubicBezTo>
                  <a:cubicBezTo>
                    <a:pt x="656" y="17"/>
                    <a:pt x="656" y="16"/>
                    <a:pt x="656" y="15"/>
                  </a:cubicBezTo>
                  <a:cubicBezTo>
                    <a:pt x="656" y="15"/>
                    <a:pt x="656" y="15"/>
                    <a:pt x="656" y="15"/>
                  </a:cubicBezTo>
                  <a:cubicBezTo>
                    <a:pt x="656" y="0"/>
                    <a:pt x="656" y="0"/>
                    <a:pt x="656" y="0"/>
                  </a:cubicBezTo>
                  <a:cubicBezTo>
                    <a:pt x="656" y="1"/>
                    <a:pt x="656" y="2"/>
                    <a:pt x="656" y="4"/>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
            <p:cNvSpPr>
              <a:spLocks noEditPoints="1"/>
            </p:cNvSpPr>
            <p:nvPr/>
          </p:nvSpPr>
          <p:spPr bwMode="auto">
            <a:xfrm>
              <a:off x="3333750" y="3273424"/>
              <a:ext cx="2473325" cy="536575"/>
            </a:xfrm>
            <a:custGeom>
              <a:avLst/>
              <a:gdLst/>
              <a:ahLst/>
              <a:cxnLst>
                <a:cxn ang="0">
                  <a:pos x="328" y="0"/>
                </a:cxn>
                <a:cxn ang="0">
                  <a:pos x="656" y="70"/>
                </a:cxn>
                <a:cxn ang="0">
                  <a:pos x="328" y="140"/>
                </a:cxn>
                <a:cxn ang="0">
                  <a:pos x="0" y="70"/>
                </a:cxn>
                <a:cxn ang="0">
                  <a:pos x="328" y="0"/>
                </a:cxn>
                <a:cxn ang="0">
                  <a:pos x="328" y="122"/>
                </a:cxn>
                <a:cxn ang="0">
                  <a:pos x="572" y="70"/>
                </a:cxn>
                <a:cxn ang="0">
                  <a:pos x="328" y="18"/>
                </a:cxn>
                <a:cxn ang="0">
                  <a:pos x="84" y="70"/>
                </a:cxn>
                <a:cxn ang="0">
                  <a:pos x="328" y="122"/>
                </a:cxn>
              </a:cxnLst>
              <a:rect l="0" t="0" r="r" b="b"/>
              <a:pathLst>
                <a:path w="656" h="140">
                  <a:moveTo>
                    <a:pt x="328" y="0"/>
                  </a:moveTo>
                  <a:cubicBezTo>
                    <a:pt x="509" y="0"/>
                    <a:pt x="656" y="31"/>
                    <a:pt x="656" y="70"/>
                  </a:cubicBezTo>
                  <a:cubicBezTo>
                    <a:pt x="656" y="109"/>
                    <a:pt x="510" y="140"/>
                    <a:pt x="328" y="140"/>
                  </a:cubicBezTo>
                  <a:cubicBezTo>
                    <a:pt x="147" y="140"/>
                    <a:pt x="0" y="109"/>
                    <a:pt x="0" y="70"/>
                  </a:cubicBezTo>
                  <a:cubicBezTo>
                    <a:pt x="0" y="31"/>
                    <a:pt x="146" y="0"/>
                    <a:pt x="328" y="0"/>
                  </a:cubicBezTo>
                  <a:close/>
                  <a:moveTo>
                    <a:pt x="328" y="122"/>
                  </a:moveTo>
                  <a:cubicBezTo>
                    <a:pt x="463" y="122"/>
                    <a:pt x="572" y="99"/>
                    <a:pt x="572" y="70"/>
                  </a:cubicBezTo>
                  <a:cubicBezTo>
                    <a:pt x="571" y="41"/>
                    <a:pt x="462" y="18"/>
                    <a:pt x="328" y="18"/>
                  </a:cubicBezTo>
                  <a:cubicBezTo>
                    <a:pt x="193" y="18"/>
                    <a:pt x="84" y="41"/>
                    <a:pt x="84" y="70"/>
                  </a:cubicBezTo>
                  <a:cubicBezTo>
                    <a:pt x="85" y="99"/>
                    <a:pt x="194" y="122"/>
                    <a:pt x="328" y="122"/>
                  </a:cubicBezTo>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8"/>
            <p:cNvSpPr>
              <a:spLocks/>
            </p:cNvSpPr>
            <p:nvPr/>
          </p:nvSpPr>
          <p:spPr bwMode="auto">
            <a:xfrm>
              <a:off x="4373563" y="3495674"/>
              <a:ext cx="407988" cy="100013"/>
            </a:xfrm>
            <a:custGeom>
              <a:avLst/>
              <a:gdLst/>
              <a:ahLst/>
              <a:cxnLst>
                <a:cxn ang="0">
                  <a:pos x="107" y="2"/>
                </a:cxn>
                <a:cxn ang="0">
                  <a:pos x="106" y="4"/>
                </a:cxn>
                <a:cxn ang="0">
                  <a:pos x="102" y="5"/>
                </a:cxn>
                <a:cxn ang="0">
                  <a:pos x="99" y="7"/>
                </a:cxn>
                <a:cxn ang="0">
                  <a:pos x="93" y="8"/>
                </a:cxn>
                <a:cxn ang="0">
                  <a:pos x="88" y="9"/>
                </a:cxn>
                <a:cxn ang="0">
                  <a:pos x="81" y="10"/>
                </a:cxn>
                <a:cxn ang="0">
                  <a:pos x="67" y="11"/>
                </a:cxn>
                <a:cxn ang="0">
                  <a:pos x="60" y="12"/>
                </a:cxn>
                <a:cxn ang="0">
                  <a:pos x="48" y="12"/>
                </a:cxn>
                <a:cxn ang="0">
                  <a:pos x="38" y="11"/>
                </a:cxn>
                <a:cxn ang="0">
                  <a:pos x="28" y="10"/>
                </a:cxn>
                <a:cxn ang="0">
                  <a:pos x="23" y="10"/>
                </a:cxn>
                <a:cxn ang="0">
                  <a:pos x="16" y="8"/>
                </a:cxn>
                <a:cxn ang="0">
                  <a:pos x="12" y="7"/>
                </a:cxn>
                <a:cxn ang="0">
                  <a:pos x="6" y="6"/>
                </a:cxn>
                <a:cxn ang="0">
                  <a:pos x="3" y="4"/>
                </a:cxn>
                <a:cxn ang="0">
                  <a:pos x="1" y="3"/>
                </a:cxn>
                <a:cxn ang="0">
                  <a:pos x="0" y="1"/>
                </a:cxn>
                <a:cxn ang="0">
                  <a:pos x="0" y="16"/>
                </a:cxn>
                <a:cxn ang="0">
                  <a:pos x="1" y="17"/>
                </a:cxn>
                <a:cxn ang="0">
                  <a:pos x="3" y="19"/>
                </a:cxn>
                <a:cxn ang="0">
                  <a:pos x="7" y="20"/>
                </a:cxn>
                <a:cxn ang="0">
                  <a:pos x="12" y="22"/>
                </a:cxn>
                <a:cxn ang="0">
                  <a:pos x="12" y="22"/>
                </a:cxn>
                <a:cxn ang="0">
                  <a:pos x="19" y="23"/>
                </a:cxn>
                <a:cxn ang="0">
                  <a:pos x="22" y="24"/>
                </a:cxn>
                <a:cxn ang="0">
                  <a:pos x="25" y="24"/>
                </a:cxn>
                <a:cxn ang="0">
                  <a:pos x="29" y="25"/>
                </a:cxn>
                <a:cxn ang="0">
                  <a:pos x="33" y="25"/>
                </a:cxn>
                <a:cxn ang="0">
                  <a:pos x="38" y="26"/>
                </a:cxn>
                <a:cxn ang="0">
                  <a:pos x="40" y="26"/>
                </a:cxn>
                <a:cxn ang="0">
                  <a:pos x="43" y="26"/>
                </a:cxn>
                <a:cxn ang="0">
                  <a:pos x="48" y="26"/>
                </a:cxn>
                <a:cxn ang="0">
                  <a:pos x="52" y="26"/>
                </a:cxn>
                <a:cxn ang="0">
                  <a:pos x="56" y="26"/>
                </a:cxn>
                <a:cxn ang="0">
                  <a:pos x="60" y="26"/>
                </a:cxn>
                <a:cxn ang="0">
                  <a:pos x="64" y="26"/>
                </a:cxn>
                <a:cxn ang="0">
                  <a:pos x="67" y="26"/>
                </a:cxn>
                <a:cxn ang="0">
                  <a:pos x="80" y="25"/>
                </a:cxn>
                <a:cxn ang="0">
                  <a:pos x="84" y="24"/>
                </a:cxn>
                <a:cxn ang="0">
                  <a:pos x="88" y="24"/>
                </a:cxn>
                <a:cxn ang="0">
                  <a:pos x="92" y="23"/>
                </a:cxn>
                <a:cxn ang="0">
                  <a:pos x="96" y="22"/>
                </a:cxn>
                <a:cxn ang="0">
                  <a:pos x="98" y="21"/>
                </a:cxn>
                <a:cxn ang="0">
                  <a:pos x="100" y="21"/>
                </a:cxn>
                <a:cxn ang="0">
                  <a:pos x="102" y="20"/>
                </a:cxn>
                <a:cxn ang="0">
                  <a:pos x="104" y="19"/>
                </a:cxn>
                <a:cxn ang="0">
                  <a:pos x="106" y="18"/>
                </a:cxn>
                <a:cxn ang="0">
                  <a:pos x="107" y="17"/>
                </a:cxn>
                <a:cxn ang="0">
                  <a:pos x="107" y="17"/>
                </a:cxn>
                <a:cxn ang="0">
                  <a:pos x="108" y="16"/>
                </a:cxn>
                <a:cxn ang="0">
                  <a:pos x="108" y="15"/>
                </a:cxn>
              </a:cxnLst>
              <a:rect l="0" t="0" r="r" b="b"/>
              <a:pathLst>
                <a:path w="108" h="26">
                  <a:moveTo>
                    <a:pt x="108" y="1"/>
                  </a:moveTo>
                  <a:cubicBezTo>
                    <a:pt x="108" y="1"/>
                    <a:pt x="108" y="1"/>
                    <a:pt x="108" y="1"/>
                  </a:cubicBezTo>
                  <a:cubicBezTo>
                    <a:pt x="108" y="2"/>
                    <a:pt x="108" y="2"/>
                    <a:pt x="107" y="2"/>
                  </a:cubicBezTo>
                  <a:cubicBezTo>
                    <a:pt x="107" y="2"/>
                    <a:pt x="107" y="2"/>
                    <a:pt x="107" y="2"/>
                  </a:cubicBezTo>
                  <a:cubicBezTo>
                    <a:pt x="107" y="3"/>
                    <a:pt x="106" y="3"/>
                    <a:pt x="106" y="3"/>
                  </a:cubicBezTo>
                  <a:cubicBezTo>
                    <a:pt x="106" y="3"/>
                    <a:pt x="106" y="3"/>
                    <a:pt x="106" y="4"/>
                  </a:cubicBezTo>
                  <a:cubicBezTo>
                    <a:pt x="105" y="4"/>
                    <a:pt x="105" y="4"/>
                    <a:pt x="104" y="4"/>
                  </a:cubicBezTo>
                  <a:cubicBezTo>
                    <a:pt x="104" y="4"/>
                    <a:pt x="104" y="5"/>
                    <a:pt x="104" y="5"/>
                  </a:cubicBezTo>
                  <a:cubicBezTo>
                    <a:pt x="103" y="5"/>
                    <a:pt x="103" y="5"/>
                    <a:pt x="102" y="5"/>
                  </a:cubicBezTo>
                  <a:cubicBezTo>
                    <a:pt x="102" y="6"/>
                    <a:pt x="102" y="6"/>
                    <a:pt x="102" y="6"/>
                  </a:cubicBezTo>
                  <a:cubicBezTo>
                    <a:pt x="101" y="6"/>
                    <a:pt x="100" y="6"/>
                    <a:pt x="99" y="6"/>
                  </a:cubicBezTo>
                  <a:cubicBezTo>
                    <a:pt x="99" y="6"/>
                    <a:pt x="99" y="6"/>
                    <a:pt x="99" y="7"/>
                  </a:cubicBezTo>
                  <a:cubicBezTo>
                    <a:pt x="98" y="7"/>
                    <a:pt x="97" y="7"/>
                    <a:pt x="96" y="7"/>
                  </a:cubicBezTo>
                  <a:cubicBezTo>
                    <a:pt x="96" y="7"/>
                    <a:pt x="96" y="7"/>
                    <a:pt x="95" y="8"/>
                  </a:cubicBezTo>
                  <a:cubicBezTo>
                    <a:pt x="95" y="8"/>
                    <a:pt x="94" y="8"/>
                    <a:pt x="93" y="8"/>
                  </a:cubicBezTo>
                  <a:cubicBezTo>
                    <a:pt x="93" y="8"/>
                    <a:pt x="92" y="8"/>
                    <a:pt x="92" y="8"/>
                  </a:cubicBezTo>
                  <a:cubicBezTo>
                    <a:pt x="91" y="9"/>
                    <a:pt x="90" y="9"/>
                    <a:pt x="90" y="9"/>
                  </a:cubicBezTo>
                  <a:cubicBezTo>
                    <a:pt x="89" y="9"/>
                    <a:pt x="88" y="9"/>
                    <a:pt x="88" y="9"/>
                  </a:cubicBezTo>
                  <a:cubicBezTo>
                    <a:pt x="87" y="9"/>
                    <a:pt x="86" y="9"/>
                    <a:pt x="86" y="9"/>
                  </a:cubicBezTo>
                  <a:cubicBezTo>
                    <a:pt x="85" y="10"/>
                    <a:pt x="84" y="10"/>
                    <a:pt x="84" y="10"/>
                  </a:cubicBezTo>
                  <a:cubicBezTo>
                    <a:pt x="83" y="10"/>
                    <a:pt x="82" y="10"/>
                    <a:pt x="81" y="10"/>
                  </a:cubicBezTo>
                  <a:cubicBezTo>
                    <a:pt x="80" y="10"/>
                    <a:pt x="80" y="10"/>
                    <a:pt x="80" y="10"/>
                  </a:cubicBezTo>
                  <a:cubicBezTo>
                    <a:pt x="78" y="10"/>
                    <a:pt x="77" y="11"/>
                    <a:pt x="75" y="11"/>
                  </a:cubicBezTo>
                  <a:cubicBezTo>
                    <a:pt x="73" y="11"/>
                    <a:pt x="70" y="11"/>
                    <a:pt x="67" y="11"/>
                  </a:cubicBezTo>
                  <a:cubicBezTo>
                    <a:pt x="66" y="11"/>
                    <a:pt x="66" y="11"/>
                    <a:pt x="65" y="11"/>
                  </a:cubicBezTo>
                  <a:cubicBezTo>
                    <a:pt x="65" y="11"/>
                    <a:pt x="65" y="11"/>
                    <a:pt x="64" y="11"/>
                  </a:cubicBezTo>
                  <a:cubicBezTo>
                    <a:pt x="63" y="11"/>
                    <a:pt x="61" y="12"/>
                    <a:pt x="60" y="12"/>
                  </a:cubicBezTo>
                  <a:cubicBezTo>
                    <a:pt x="60" y="12"/>
                    <a:pt x="60" y="12"/>
                    <a:pt x="59" y="12"/>
                  </a:cubicBezTo>
                  <a:cubicBezTo>
                    <a:pt x="58" y="12"/>
                    <a:pt x="56" y="12"/>
                    <a:pt x="54" y="12"/>
                  </a:cubicBezTo>
                  <a:cubicBezTo>
                    <a:pt x="52" y="12"/>
                    <a:pt x="50" y="12"/>
                    <a:pt x="48" y="12"/>
                  </a:cubicBezTo>
                  <a:cubicBezTo>
                    <a:pt x="48" y="12"/>
                    <a:pt x="48" y="12"/>
                    <a:pt x="48" y="12"/>
                  </a:cubicBezTo>
                  <a:cubicBezTo>
                    <a:pt x="45" y="11"/>
                    <a:pt x="41" y="11"/>
                    <a:pt x="38" y="11"/>
                  </a:cubicBezTo>
                  <a:cubicBezTo>
                    <a:pt x="38" y="11"/>
                    <a:pt x="38" y="11"/>
                    <a:pt x="38" y="11"/>
                  </a:cubicBezTo>
                  <a:cubicBezTo>
                    <a:pt x="36" y="11"/>
                    <a:pt x="35" y="11"/>
                    <a:pt x="33" y="11"/>
                  </a:cubicBezTo>
                  <a:cubicBezTo>
                    <a:pt x="33" y="11"/>
                    <a:pt x="33" y="11"/>
                    <a:pt x="33" y="11"/>
                  </a:cubicBezTo>
                  <a:cubicBezTo>
                    <a:pt x="31" y="11"/>
                    <a:pt x="30" y="10"/>
                    <a:pt x="28" y="10"/>
                  </a:cubicBezTo>
                  <a:cubicBezTo>
                    <a:pt x="28" y="10"/>
                    <a:pt x="28" y="10"/>
                    <a:pt x="28" y="10"/>
                  </a:cubicBezTo>
                  <a:cubicBezTo>
                    <a:pt x="26" y="10"/>
                    <a:pt x="25" y="10"/>
                    <a:pt x="24" y="10"/>
                  </a:cubicBezTo>
                  <a:cubicBezTo>
                    <a:pt x="24" y="10"/>
                    <a:pt x="23" y="10"/>
                    <a:pt x="23" y="10"/>
                  </a:cubicBezTo>
                  <a:cubicBezTo>
                    <a:pt x="22" y="9"/>
                    <a:pt x="21" y="9"/>
                    <a:pt x="20" y="9"/>
                  </a:cubicBezTo>
                  <a:cubicBezTo>
                    <a:pt x="20" y="9"/>
                    <a:pt x="19" y="9"/>
                    <a:pt x="19" y="9"/>
                  </a:cubicBezTo>
                  <a:cubicBezTo>
                    <a:pt x="18" y="9"/>
                    <a:pt x="17" y="8"/>
                    <a:pt x="16" y="8"/>
                  </a:cubicBezTo>
                  <a:cubicBezTo>
                    <a:pt x="15" y="8"/>
                    <a:pt x="14" y="8"/>
                    <a:pt x="13" y="8"/>
                  </a:cubicBezTo>
                  <a:cubicBezTo>
                    <a:pt x="13" y="8"/>
                    <a:pt x="12" y="7"/>
                    <a:pt x="12" y="7"/>
                  </a:cubicBezTo>
                  <a:cubicBezTo>
                    <a:pt x="12" y="7"/>
                    <a:pt x="12" y="7"/>
                    <a:pt x="12" y="7"/>
                  </a:cubicBezTo>
                  <a:cubicBezTo>
                    <a:pt x="11" y="7"/>
                    <a:pt x="10" y="7"/>
                    <a:pt x="9" y="7"/>
                  </a:cubicBezTo>
                  <a:cubicBezTo>
                    <a:pt x="9" y="6"/>
                    <a:pt x="8" y="6"/>
                    <a:pt x="8" y="6"/>
                  </a:cubicBezTo>
                  <a:cubicBezTo>
                    <a:pt x="8" y="6"/>
                    <a:pt x="7" y="6"/>
                    <a:pt x="6" y="6"/>
                  </a:cubicBezTo>
                  <a:cubicBezTo>
                    <a:pt x="6" y="6"/>
                    <a:pt x="6" y="5"/>
                    <a:pt x="6" y="5"/>
                  </a:cubicBezTo>
                  <a:cubicBezTo>
                    <a:pt x="5" y="5"/>
                    <a:pt x="5" y="5"/>
                    <a:pt x="4" y="5"/>
                  </a:cubicBezTo>
                  <a:cubicBezTo>
                    <a:pt x="4" y="5"/>
                    <a:pt x="4" y="4"/>
                    <a:pt x="3" y="4"/>
                  </a:cubicBezTo>
                  <a:cubicBezTo>
                    <a:pt x="3" y="4"/>
                    <a:pt x="3" y="4"/>
                    <a:pt x="2" y="4"/>
                  </a:cubicBezTo>
                  <a:cubicBezTo>
                    <a:pt x="2" y="4"/>
                    <a:pt x="2" y="3"/>
                    <a:pt x="2" y="3"/>
                  </a:cubicBezTo>
                  <a:cubicBezTo>
                    <a:pt x="2" y="3"/>
                    <a:pt x="1" y="3"/>
                    <a:pt x="1" y="3"/>
                  </a:cubicBezTo>
                  <a:cubicBezTo>
                    <a:pt x="1" y="2"/>
                    <a:pt x="1" y="2"/>
                    <a:pt x="1" y="2"/>
                  </a:cubicBezTo>
                  <a:cubicBezTo>
                    <a:pt x="0" y="2"/>
                    <a:pt x="0" y="2"/>
                    <a:pt x="0" y="1"/>
                  </a:cubicBezTo>
                  <a:cubicBezTo>
                    <a:pt x="0" y="1"/>
                    <a:pt x="0" y="1"/>
                    <a:pt x="0" y="1"/>
                  </a:cubicBezTo>
                  <a:cubicBezTo>
                    <a:pt x="0" y="1"/>
                    <a:pt x="0" y="0"/>
                    <a:pt x="0" y="0"/>
                  </a:cubicBezTo>
                  <a:cubicBezTo>
                    <a:pt x="0" y="15"/>
                    <a:pt x="0" y="15"/>
                    <a:pt x="0" y="15"/>
                  </a:cubicBezTo>
                  <a:cubicBezTo>
                    <a:pt x="0" y="15"/>
                    <a:pt x="0" y="15"/>
                    <a:pt x="0" y="16"/>
                  </a:cubicBezTo>
                  <a:cubicBezTo>
                    <a:pt x="0" y="16"/>
                    <a:pt x="0" y="16"/>
                    <a:pt x="0" y="16"/>
                  </a:cubicBezTo>
                  <a:cubicBezTo>
                    <a:pt x="0" y="16"/>
                    <a:pt x="0" y="16"/>
                    <a:pt x="1" y="17"/>
                  </a:cubicBezTo>
                  <a:cubicBezTo>
                    <a:pt x="1" y="17"/>
                    <a:pt x="1" y="17"/>
                    <a:pt x="1" y="17"/>
                  </a:cubicBezTo>
                  <a:cubicBezTo>
                    <a:pt x="1" y="17"/>
                    <a:pt x="2" y="18"/>
                    <a:pt x="2" y="18"/>
                  </a:cubicBezTo>
                  <a:cubicBezTo>
                    <a:pt x="2" y="18"/>
                    <a:pt x="2" y="18"/>
                    <a:pt x="2" y="18"/>
                  </a:cubicBezTo>
                  <a:cubicBezTo>
                    <a:pt x="3" y="18"/>
                    <a:pt x="3" y="19"/>
                    <a:pt x="3" y="19"/>
                  </a:cubicBezTo>
                  <a:cubicBezTo>
                    <a:pt x="4" y="19"/>
                    <a:pt x="4" y="19"/>
                    <a:pt x="4" y="19"/>
                  </a:cubicBezTo>
                  <a:cubicBezTo>
                    <a:pt x="5" y="19"/>
                    <a:pt x="5" y="20"/>
                    <a:pt x="6" y="20"/>
                  </a:cubicBezTo>
                  <a:cubicBezTo>
                    <a:pt x="6" y="20"/>
                    <a:pt x="6" y="20"/>
                    <a:pt x="7" y="20"/>
                  </a:cubicBezTo>
                  <a:cubicBezTo>
                    <a:pt x="7" y="20"/>
                    <a:pt x="8" y="21"/>
                    <a:pt x="8" y="21"/>
                  </a:cubicBezTo>
                  <a:cubicBezTo>
                    <a:pt x="8" y="21"/>
                    <a:pt x="9" y="21"/>
                    <a:pt x="9" y="21"/>
                  </a:cubicBezTo>
                  <a:cubicBezTo>
                    <a:pt x="10" y="21"/>
                    <a:pt x="11" y="22"/>
                    <a:pt x="12" y="22"/>
                  </a:cubicBezTo>
                  <a:cubicBezTo>
                    <a:pt x="12" y="22"/>
                    <a:pt x="12" y="22"/>
                    <a:pt x="12" y="22"/>
                  </a:cubicBezTo>
                  <a:cubicBezTo>
                    <a:pt x="12" y="22"/>
                    <a:pt x="12" y="22"/>
                    <a:pt x="12" y="22"/>
                  </a:cubicBezTo>
                  <a:cubicBezTo>
                    <a:pt x="12" y="22"/>
                    <a:pt x="12" y="22"/>
                    <a:pt x="12" y="22"/>
                  </a:cubicBezTo>
                  <a:cubicBezTo>
                    <a:pt x="13" y="22"/>
                    <a:pt x="14" y="23"/>
                    <a:pt x="16" y="23"/>
                  </a:cubicBezTo>
                  <a:cubicBezTo>
                    <a:pt x="16" y="23"/>
                    <a:pt x="16" y="23"/>
                    <a:pt x="16" y="23"/>
                  </a:cubicBezTo>
                  <a:cubicBezTo>
                    <a:pt x="17" y="23"/>
                    <a:pt x="18" y="23"/>
                    <a:pt x="19" y="23"/>
                  </a:cubicBezTo>
                  <a:cubicBezTo>
                    <a:pt x="19" y="23"/>
                    <a:pt x="19" y="23"/>
                    <a:pt x="19" y="23"/>
                  </a:cubicBezTo>
                  <a:cubicBezTo>
                    <a:pt x="19" y="24"/>
                    <a:pt x="20" y="24"/>
                    <a:pt x="20" y="24"/>
                  </a:cubicBezTo>
                  <a:cubicBezTo>
                    <a:pt x="21" y="24"/>
                    <a:pt x="21" y="24"/>
                    <a:pt x="22" y="24"/>
                  </a:cubicBezTo>
                  <a:cubicBezTo>
                    <a:pt x="22" y="24"/>
                    <a:pt x="23" y="24"/>
                    <a:pt x="23" y="24"/>
                  </a:cubicBezTo>
                  <a:cubicBezTo>
                    <a:pt x="23" y="24"/>
                    <a:pt x="24" y="24"/>
                    <a:pt x="24" y="24"/>
                  </a:cubicBezTo>
                  <a:cubicBezTo>
                    <a:pt x="24" y="24"/>
                    <a:pt x="24" y="24"/>
                    <a:pt x="25" y="24"/>
                  </a:cubicBezTo>
                  <a:cubicBezTo>
                    <a:pt x="25" y="24"/>
                    <a:pt x="26" y="25"/>
                    <a:pt x="27" y="25"/>
                  </a:cubicBezTo>
                  <a:cubicBezTo>
                    <a:pt x="27" y="25"/>
                    <a:pt x="27" y="25"/>
                    <a:pt x="28" y="25"/>
                  </a:cubicBezTo>
                  <a:cubicBezTo>
                    <a:pt x="28" y="25"/>
                    <a:pt x="28" y="25"/>
                    <a:pt x="29" y="25"/>
                  </a:cubicBezTo>
                  <a:cubicBezTo>
                    <a:pt x="29" y="25"/>
                    <a:pt x="29" y="25"/>
                    <a:pt x="30" y="25"/>
                  </a:cubicBezTo>
                  <a:cubicBezTo>
                    <a:pt x="31" y="25"/>
                    <a:pt x="32" y="25"/>
                    <a:pt x="32" y="25"/>
                  </a:cubicBezTo>
                  <a:cubicBezTo>
                    <a:pt x="32" y="25"/>
                    <a:pt x="33" y="25"/>
                    <a:pt x="33" y="25"/>
                  </a:cubicBezTo>
                  <a:cubicBezTo>
                    <a:pt x="33" y="25"/>
                    <a:pt x="33" y="25"/>
                    <a:pt x="33" y="25"/>
                  </a:cubicBezTo>
                  <a:cubicBezTo>
                    <a:pt x="34" y="25"/>
                    <a:pt x="34" y="25"/>
                    <a:pt x="35" y="25"/>
                  </a:cubicBezTo>
                  <a:cubicBezTo>
                    <a:pt x="36" y="25"/>
                    <a:pt x="37" y="26"/>
                    <a:pt x="38" y="26"/>
                  </a:cubicBezTo>
                  <a:cubicBezTo>
                    <a:pt x="38" y="26"/>
                    <a:pt x="38" y="26"/>
                    <a:pt x="38" y="26"/>
                  </a:cubicBezTo>
                  <a:cubicBezTo>
                    <a:pt x="38" y="26"/>
                    <a:pt x="38" y="26"/>
                    <a:pt x="38" y="26"/>
                  </a:cubicBezTo>
                  <a:cubicBezTo>
                    <a:pt x="39" y="26"/>
                    <a:pt x="39" y="26"/>
                    <a:pt x="40" y="26"/>
                  </a:cubicBezTo>
                  <a:cubicBezTo>
                    <a:pt x="41" y="26"/>
                    <a:pt x="42" y="26"/>
                    <a:pt x="43" y="26"/>
                  </a:cubicBezTo>
                  <a:cubicBezTo>
                    <a:pt x="43" y="26"/>
                    <a:pt x="43" y="26"/>
                    <a:pt x="43" y="26"/>
                  </a:cubicBezTo>
                  <a:cubicBezTo>
                    <a:pt x="43" y="26"/>
                    <a:pt x="43" y="26"/>
                    <a:pt x="43" y="26"/>
                  </a:cubicBezTo>
                  <a:cubicBezTo>
                    <a:pt x="44" y="26"/>
                    <a:pt x="45" y="26"/>
                    <a:pt x="45" y="26"/>
                  </a:cubicBezTo>
                  <a:cubicBezTo>
                    <a:pt x="46" y="26"/>
                    <a:pt x="47" y="26"/>
                    <a:pt x="47" y="26"/>
                  </a:cubicBezTo>
                  <a:cubicBezTo>
                    <a:pt x="48" y="26"/>
                    <a:pt x="48" y="26"/>
                    <a:pt x="48" y="26"/>
                  </a:cubicBezTo>
                  <a:cubicBezTo>
                    <a:pt x="48" y="26"/>
                    <a:pt x="49" y="26"/>
                    <a:pt x="49" y="26"/>
                  </a:cubicBezTo>
                  <a:cubicBezTo>
                    <a:pt x="49" y="26"/>
                    <a:pt x="49" y="26"/>
                    <a:pt x="50" y="26"/>
                  </a:cubicBezTo>
                  <a:cubicBezTo>
                    <a:pt x="50" y="26"/>
                    <a:pt x="51" y="26"/>
                    <a:pt x="52" y="26"/>
                  </a:cubicBezTo>
                  <a:cubicBezTo>
                    <a:pt x="53" y="26"/>
                    <a:pt x="53" y="26"/>
                    <a:pt x="54" y="26"/>
                  </a:cubicBezTo>
                  <a:cubicBezTo>
                    <a:pt x="54" y="26"/>
                    <a:pt x="54" y="26"/>
                    <a:pt x="54" y="26"/>
                  </a:cubicBezTo>
                  <a:cubicBezTo>
                    <a:pt x="55" y="26"/>
                    <a:pt x="55" y="26"/>
                    <a:pt x="56" y="26"/>
                  </a:cubicBezTo>
                  <a:cubicBezTo>
                    <a:pt x="57" y="26"/>
                    <a:pt x="57" y="26"/>
                    <a:pt x="58" y="26"/>
                  </a:cubicBezTo>
                  <a:cubicBezTo>
                    <a:pt x="58" y="26"/>
                    <a:pt x="59" y="26"/>
                    <a:pt x="59" y="26"/>
                  </a:cubicBezTo>
                  <a:cubicBezTo>
                    <a:pt x="59" y="26"/>
                    <a:pt x="60" y="26"/>
                    <a:pt x="60" y="26"/>
                  </a:cubicBezTo>
                  <a:cubicBezTo>
                    <a:pt x="60" y="26"/>
                    <a:pt x="60" y="26"/>
                    <a:pt x="60" y="26"/>
                  </a:cubicBezTo>
                  <a:cubicBezTo>
                    <a:pt x="61" y="26"/>
                    <a:pt x="62" y="26"/>
                    <a:pt x="63" y="26"/>
                  </a:cubicBezTo>
                  <a:cubicBezTo>
                    <a:pt x="63" y="26"/>
                    <a:pt x="64" y="26"/>
                    <a:pt x="64" y="26"/>
                  </a:cubicBezTo>
                  <a:cubicBezTo>
                    <a:pt x="65" y="26"/>
                    <a:pt x="65" y="26"/>
                    <a:pt x="65" y="26"/>
                  </a:cubicBezTo>
                  <a:cubicBezTo>
                    <a:pt x="66" y="26"/>
                    <a:pt x="66" y="26"/>
                    <a:pt x="66" y="26"/>
                  </a:cubicBezTo>
                  <a:cubicBezTo>
                    <a:pt x="66" y="26"/>
                    <a:pt x="67" y="26"/>
                    <a:pt x="67" y="26"/>
                  </a:cubicBezTo>
                  <a:cubicBezTo>
                    <a:pt x="70" y="26"/>
                    <a:pt x="74" y="25"/>
                    <a:pt x="77" y="25"/>
                  </a:cubicBezTo>
                  <a:cubicBezTo>
                    <a:pt x="78" y="25"/>
                    <a:pt x="79" y="25"/>
                    <a:pt x="79" y="25"/>
                  </a:cubicBezTo>
                  <a:cubicBezTo>
                    <a:pt x="79" y="25"/>
                    <a:pt x="80" y="25"/>
                    <a:pt x="80" y="25"/>
                  </a:cubicBezTo>
                  <a:cubicBezTo>
                    <a:pt x="80" y="25"/>
                    <a:pt x="81" y="25"/>
                    <a:pt x="81" y="25"/>
                  </a:cubicBezTo>
                  <a:cubicBezTo>
                    <a:pt x="82" y="25"/>
                    <a:pt x="83" y="24"/>
                    <a:pt x="83" y="24"/>
                  </a:cubicBezTo>
                  <a:cubicBezTo>
                    <a:pt x="83" y="24"/>
                    <a:pt x="84" y="24"/>
                    <a:pt x="84" y="24"/>
                  </a:cubicBezTo>
                  <a:cubicBezTo>
                    <a:pt x="84" y="24"/>
                    <a:pt x="85" y="24"/>
                    <a:pt x="86" y="24"/>
                  </a:cubicBezTo>
                  <a:cubicBezTo>
                    <a:pt x="86" y="24"/>
                    <a:pt x="86" y="24"/>
                    <a:pt x="87" y="24"/>
                  </a:cubicBezTo>
                  <a:cubicBezTo>
                    <a:pt x="87" y="24"/>
                    <a:pt x="88" y="24"/>
                    <a:pt x="88" y="24"/>
                  </a:cubicBezTo>
                  <a:cubicBezTo>
                    <a:pt x="88" y="24"/>
                    <a:pt x="89" y="23"/>
                    <a:pt x="89" y="23"/>
                  </a:cubicBezTo>
                  <a:cubicBezTo>
                    <a:pt x="90" y="23"/>
                    <a:pt x="90" y="23"/>
                    <a:pt x="91" y="23"/>
                  </a:cubicBezTo>
                  <a:cubicBezTo>
                    <a:pt x="91" y="23"/>
                    <a:pt x="91" y="23"/>
                    <a:pt x="92" y="23"/>
                  </a:cubicBezTo>
                  <a:cubicBezTo>
                    <a:pt x="92" y="23"/>
                    <a:pt x="93" y="23"/>
                    <a:pt x="93" y="23"/>
                  </a:cubicBezTo>
                  <a:cubicBezTo>
                    <a:pt x="93" y="23"/>
                    <a:pt x="93" y="23"/>
                    <a:pt x="94" y="22"/>
                  </a:cubicBezTo>
                  <a:cubicBezTo>
                    <a:pt x="94" y="22"/>
                    <a:pt x="95" y="22"/>
                    <a:pt x="96" y="22"/>
                  </a:cubicBezTo>
                  <a:cubicBezTo>
                    <a:pt x="96" y="22"/>
                    <a:pt x="96" y="22"/>
                    <a:pt x="96" y="22"/>
                  </a:cubicBezTo>
                  <a:cubicBezTo>
                    <a:pt x="96" y="22"/>
                    <a:pt x="96" y="22"/>
                    <a:pt x="96" y="22"/>
                  </a:cubicBezTo>
                  <a:cubicBezTo>
                    <a:pt x="97" y="22"/>
                    <a:pt x="98" y="21"/>
                    <a:pt x="98" y="21"/>
                  </a:cubicBezTo>
                  <a:cubicBezTo>
                    <a:pt x="99" y="21"/>
                    <a:pt x="99" y="21"/>
                    <a:pt x="99" y="21"/>
                  </a:cubicBezTo>
                  <a:cubicBezTo>
                    <a:pt x="99" y="21"/>
                    <a:pt x="99" y="21"/>
                    <a:pt x="99" y="21"/>
                  </a:cubicBezTo>
                  <a:cubicBezTo>
                    <a:pt x="100" y="21"/>
                    <a:pt x="100" y="21"/>
                    <a:pt x="100" y="21"/>
                  </a:cubicBezTo>
                  <a:cubicBezTo>
                    <a:pt x="101" y="20"/>
                    <a:pt x="101" y="20"/>
                    <a:pt x="102" y="20"/>
                  </a:cubicBezTo>
                  <a:cubicBezTo>
                    <a:pt x="102" y="20"/>
                    <a:pt x="102" y="20"/>
                    <a:pt x="102" y="20"/>
                  </a:cubicBezTo>
                  <a:cubicBezTo>
                    <a:pt x="102" y="20"/>
                    <a:pt x="102" y="20"/>
                    <a:pt x="102" y="20"/>
                  </a:cubicBezTo>
                  <a:cubicBezTo>
                    <a:pt x="102" y="20"/>
                    <a:pt x="103" y="20"/>
                    <a:pt x="103" y="20"/>
                  </a:cubicBezTo>
                  <a:cubicBezTo>
                    <a:pt x="103" y="19"/>
                    <a:pt x="104" y="19"/>
                    <a:pt x="104" y="19"/>
                  </a:cubicBezTo>
                  <a:cubicBezTo>
                    <a:pt x="104" y="19"/>
                    <a:pt x="104" y="19"/>
                    <a:pt x="104" y="19"/>
                  </a:cubicBezTo>
                  <a:cubicBezTo>
                    <a:pt x="104" y="19"/>
                    <a:pt x="104" y="19"/>
                    <a:pt x="104" y="19"/>
                  </a:cubicBezTo>
                  <a:cubicBezTo>
                    <a:pt x="105" y="19"/>
                    <a:pt x="105" y="19"/>
                    <a:pt x="105" y="18"/>
                  </a:cubicBezTo>
                  <a:cubicBezTo>
                    <a:pt x="105" y="18"/>
                    <a:pt x="106" y="18"/>
                    <a:pt x="106" y="18"/>
                  </a:cubicBezTo>
                  <a:cubicBezTo>
                    <a:pt x="106" y="18"/>
                    <a:pt x="106" y="18"/>
                    <a:pt x="106" y="18"/>
                  </a:cubicBezTo>
                  <a:cubicBezTo>
                    <a:pt x="106" y="18"/>
                    <a:pt x="106" y="18"/>
                    <a:pt x="106" y="18"/>
                  </a:cubicBezTo>
                  <a:cubicBezTo>
                    <a:pt x="106" y="18"/>
                    <a:pt x="107" y="17"/>
                    <a:pt x="107" y="17"/>
                  </a:cubicBezTo>
                  <a:cubicBezTo>
                    <a:pt x="107" y="17"/>
                    <a:pt x="107" y="17"/>
                    <a:pt x="107" y="17"/>
                  </a:cubicBezTo>
                  <a:cubicBezTo>
                    <a:pt x="107" y="17"/>
                    <a:pt x="107" y="17"/>
                    <a:pt x="107" y="17"/>
                  </a:cubicBezTo>
                  <a:cubicBezTo>
                    <a:pt x="107" y="17"/>
                    <a:pt x="107" y="17"/>
                    <a:pt x="107" y="17"/>
                  </a:cubicBezTo>
                  <a:cubicBezTo>
                    <a:pt x="108" y="16"/>
                    <a:pt x="108" y="16"/>
                    <a:pt x="108" y="16"/>
                  </a:cubicBezTo>
                  <a:cubicBezTo>
                    <a:pt x="108" y="16"/>
                    <a:pt x="108" y="16"/>
                    <a:pt x="108" y="16"/>
                  </a:cubicBezTo>
                  <a:cubicBezTo>
                    <a:pt x="108" y="16"/>
                    <a:pt x="108" y="16"/>
                    <a:pt x="108" y="16"/>
                  </a:cubicBezTo>
                  <a:cubicBezTo>
                    <a:pt x="108" y="16"/>
                    <a:pt x="108" y="15"/>
                    <a:pt x="108" y="15"/>
                  </a:cubicBezTo>
                  <a:cubicBezTo>
                    <a:pt x="108" y="15"/>
                    <a:pt x="108" y="15"/>
                    <a:pt x="108" y="15"/>
                  </a:cubicBezTo>
                  <a:cubicBezTo>
                    <a:pt x="108" y="15"/>
                    <a:pt x="108" y="15"/>
                    <a:pt x="108" y="15"/>
                  </a:cubicBezTo>
                  <a:cubicBezTo>
                    <a:pt x="108" y="0"/>
                    <a:pt x="108" y="0"/>
                    <a:pt x="108" y="0"/>
                  </a:cubicBezTo>
                  <a:cubicBezTo>
                    <a:pt x="108" y="0"/>
                    <a:pt x="108" y="1"/>
                    <a:pt x="108" y="1"/>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9"/>
            <p:cNvSpPr>
              <a:spLocks noChangeArrowheads="1"/>
            </p:cNvSpPr>
            <p:nvPr/>
          </p:nvSpPr>
          <p:spPr bwMode="auto">
            <a:xfrm>
              <a:off x="4373563" y="3449637"/>
              <a:ext cx="407988" cy="92075"/>
            </a:xfrm>
            <a:prstGeom prst="ellipse">
              <a:avLst/>
            </a:pr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Title 61">
            <a:extLst>
              <a:ext uri="{FF2B5EF4-FFF2-40B4-BE49-F238E27FC236}">
                <a16:creationId xmlns:a16="http://schemas.microsoft.com/office/drawing/2014/main" id="{C2738C8D-D443-8CA5-F898-CA4F8D70096A}"/>
              </a:ext>
            </a:extLst>
          </p:cNvPr>
          <p:cNvSpPr txBox="1">
            <a:spLocks/>
          </p:cNvSpPr>
          <p:nvPr/>
        </p:nvSpPr>
        <p:spPr>
          <a:xfrm>
            <a:off x="529132" y="133691"/>
            <a:ext cx="8277225" cy="47136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r>
              <a:rPr lang="en-US" sz="2800" b="1" dirty="0" err="1" smtClean="0">
                <a:solidFill>
                  <a:srgbClr val="262626">
                    <a:lumMod val="50000"/>
                    <a:lumOff val="50000"/>
                  </a:srgbClr>
                </a:solidFill>
              </a:rPr>
              <a:t>Vertinimo</a:t>
            </a:r>
            <a:r>
              <a:rPr lang="en-US" sz="2800" b="1" dirty="0" smtClean="0">
                <a:solidFill>
                  <a:srgbClr val="262626">
                    <a:lumMod val="50000"/>
                    <a:lumOff val="50000"/>
                  </a:srgbClr>
                </a:solidFill>
              </a:rPr>
              <a:t> </a:t>
            </a:r>
            <a:r>
              <a:rPr lang="en-US" sz="2800" b="1" dirty="0" err="1" smtClean="0">
                <a:solidFill>
                  <a:srgbClr val="262626">
                    <a:lumMod val="50000"/>
                    <a:lumOff val="50000"/>
                  </a:srgbClr>
                </a:solidFill>
              </a:rPr>
              <a:t>proced</a:t>
            </a:r>
            <a:r>
              <a:rPr lang="lt-LT" sz="2800" b="1" dirty="0" err="1" smtClean="0">
                <a:solidFill>
                  <a:srgbClr val="262626">
                    <a:lumMod val="50000"/>
                    <a:lumOff val="50000"/>
                  </a:srgbClr>
                </a:solidFill>
              </a:rPr>
              <a:t>ūros</a:t>
            </a:r>
            <a:endParaRPr lang="en-US" sz="2800" b="1" dirty="0">
              <a:solidFill>
                <a:srgbClr val="1AA4BE"/>
              </a:solidFill>
              <a:latin typeface="Calibri"/>
              <a:ea typeface="+mn-ea"/>
              <a:cs typeface="+mn-cs"/>
            </a:endParaRPr>
          </a:p>
        </p:txBody>
      </p:sp>
      <p:sp>
        <p:nvSpPr>
          <p:cNvPr id="29" name="Text Placeholder 1"/>
          <p:cNvSpPr>
            <a:spLocks noGrp="1"/>
          </p:cNvSpPr>
          <p:nvPr>
            <p:ph type="body" sz="half" idx="2"/>
          </p:nvPr>
        </p:nvSpPr>
        <p:spPr>
          <a:xfrm>
            <a:off x="570901" y="663210"/>
            <a:ext cx="11157819" cy="231007"/>
          </a:xfrm>
        </p:spPr>
        <p:txBody>
          <a:bodyPr/>
          <a:lstStyle/>
          <a:p>
            <a:pPr algn="l"/>
            <a:r>
              <a:rPr lang="lt-LT" sz="1800" b="0" dirty="0">
                <a:latin typeface="+mj-lt"/>
                <a:ea typeface="Roboto" panose="02000000000000000000" pitchFamily="2" charset="0"/>
              </a:rPr>
              <a:t>Priedai</a:t>
            </a:r>
            <a:endParaRPr lang="en-US" sz="1800" b="0" dirty="0">
              <a:latin typeface="+mj-lt"/>
              <a:ea typeface="Roboto" panose="02000000000000000000" pitchFamily="2" charset="0"/>
            </a:endParaRPr>
          </a:p>
        </p:txBody>
      </p:sp>
      <p:sp>
        <p:nvSpPr>
          <p:cNvPr id="3" name="TextBox 2"/>
          <p:cNvSpPr txBox="1"/>
          <p:nvPr/>
        </p:nvSpPr>
        <p:spPr>
          <a:xfrm>
            <a:off x="844063" y="2160366"/>
            <a:ext cx="3434714" cy="369332"/>
          </a:xfrm>
          <a:prstGeom prst="rect">
            <a:avLst/>
          </a:prstGeom>
          <a:noFill/>
        </p:spPr>
        <p:txBody>
          <a:bodyPr wrap="square" rtlCol="0">
            <a:spAutoFit/>
          </a:bodyPr>
          <a:lstStyle/>
          <a:p>
            <a:r>
              <a:rPr lang="lt-LT" dirty="0" smtClean="0"/>
              <a:t>Naudos ir kokybės vertinimas</a:t>
            </a:r>
            <a:endParaRPr lang="lt-LT" dirty="0"/>
          </a:p>
        </p:txBody>
      </p:sp>
      <p:sp>
        <p:nvSpPr>
          <p:cNvPr id="30" name="TextBox 29"/>
          <p:cNvSpPr txBox="1"/>
          <p:nvPr/>
        </p:nvSpPr>
        <p:spPr>
          <a:xfrm>
            <a:off x="7937520" y="3244794"/>
            <a:ext cx="3434714" cy="369332"/>
          </a:xfrm>
          <a:prstGeom prst="rect">
            <a:avLst/>
          </a:prstGeom>
          <a:noFill/>
        </p:spPr>
        <p:txBody>
          <a:bodyPr wrap="square" rtlCol="0">
            <a:spAutoFit/>
          </a:bodyPr>
          <a:lstStyle/>
          <a:p>
            <a:r>
              <a:rPr lang="lt-LT" dirty="0" smtClean="0"/>
              <a:t>Tinkamumo vertinimas</a:t>
            </a:r>
            <a:endParaRPr lang="lt-LT" dirty="0"/>
          </a:p>
        </p:txBody>
      </p:sp>
      <p:sp>
        <p:nvSpPr>
          <p:cNvPr id="31" name="TextBox 30"/>
          <p:cNvSpPr txBox="1"/>
          <p:nvPr/>
        </p:nvSpPr>
        <p:spPr>
          <a:xfrm>
            <a:off x="844063" y="4865184"/>
            <a:ext cx="3434714" cy="646331"/>
          </a:xfrm>
          <a:prstGeom prst="rect">
            <a:avLst/>
          </a:prstGeom>
          <a:noFill/>
        </p:spPr>
        <p:txBody>
          <a:bodyPr wrap="square" rtlCol="0">
            <a:spAutoFit/>
          </a:bodyPr>
          <a:lstStyle/>
          <a:p>
            <a:pPr algn="ctr"/>
            <a:r>
              <a:rPr lang="lt-LT" dirty="0" smtClean="0"/>
              <a:t>Vertinimo ataskaita ir įsakymas dėl finansavimo</a:t>
            </a:r>
            <a:endParaRPr lang="lt-LT" dirty="0"/>
          </a:p>
        </p:txBody>
      </p:sp>
    </p:spTree>
    <p:extLst>
      <p:ext uri="{BB962C8B-B14F-4D97-AF65-F5344CB8AC3E}">
        <p14:creationId xmlns:p14="http://schemas.microsoft.com/office/powerpoint/2010/main" val="33023331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nodeType="after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201"/>
                                            </p:tgtEl>
                                            <p:attrNameLst>
                                              <p:attrName>style.visibility</p:attrName>
                                            </p:attrNameLst>
                                          </p:cBhvr>
                                          <p:to>
                                            <p:strVal val="visible"/>
                                          </p:to>
                                        </p:set>
                                        <p:animEffect transition="in" filter="wipe(right)">
                                          <p:cBhvr>
                                            <p:cTn id="12" dur="500"/>
                                            <p:tgtEl>
                                              <p:spTgt spid="201"/>
                                            </p:tgtEl>
                                          </p:cBhvr>
                                        </p:animEffect>
                                      </p:childTnLst>
                                    </p:cTn>
                                  </p:par>
                                </p:childTnLst>
                              </p:cTn>
                            </p:par>
                            <p:par>
                              <p:cTn id="13" fill="hold">
                                <p:stCondLst>
                                  <p:cond delay="1000"/>
                                </p:stCondLst>
                                <p:childTnLst>
                                  <p:par>
                                    <p:cTn id="14" presetID="2" presetClass="entr" presetSubtype="1" accel="40000" fill="hold" nodeType="afterEffect" p14:presetBounceEnd="20000">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14:bounceEnd="20000">
                                          <p:cBhvr additive="base">
                                            <p:cTn id="16" dur="500" fill="hold"/>
                                            <p:tgtEl>
                                              <p:spTgt spid="8"/>
                                            </p:tgtEl>
                                            <p:attrNameLst>
                                              <p:attrName>ppt_x</p:attrName>
                                            </p:attrNameLst>
                                          </p:cBhvr>
                                          <p:tavLst>
                                            <p:tav tm="0">
                                              <p:val>
                                                <p:strVal val="#ppt_x"/>
                                              </p:val>
                                            </p:tav>
                                            <p:tav tm="100000">
                                              <p:val>
                                                <p:strVal val="#ppt_x"/>
                                              </p:val>
                                            </p:tav>
                                          </p:tavLst>
                                        </p:anim>
                                        <p:anim calcmode="lin" valueType="num" p14:bounceEnd="20000">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8" accel="40000" fill="hold" nodeType="afterEffect" p14:presetBounceEnd="20000">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14:bounceEnd="20000">
                                          <p:cBhvr additive="base">
                                            <p:cTn id="21" dur="500" fill="hold"/>
                                            <p:tgtEl>
                                              <p:spTgt spid="202"/>
                                            </p:tgtEl>
                                            <p:attrNameLst>
                                              <p:attrName>ppt_x</p:attrName>
                                            </p:attrNameLst>
                                          </p:cBhvr>
                                          <p:tavLst>
                                            <p:tav tm="0">
                                              <p:val>
                                                <p:strVal val="0-#ppt_w/2"/>
                                              </p:val>
                                            </p:tav>
                                            <p:tav tm="100000">
                                              <p:val>
                                                <p:strVal val="#ppt_x"/>
                                              </p:val>
                                            </p:tav>
                                          </p:tavLst>
                                        </p:anim>
                                        <p:anim calcmode="lin" valueType="num" p14:bounceEnd="20000">
                                          <p:cBhvr additive="base">
                                            <p:cTn id="22" dur="500" fill="hold"/>
                                            <p:tgtEl>
                                              <p:spTgt spid="20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1" accel="40000" fill="hold" nodeType="afterEffect" p14:presetBounceEnd="20000">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14:bounceEnd="20000">
                                          <p:cBhvr additive="base">
                                            <p:cTn id="26" dur="500" fill="hold"/>
                                            <p:tgtEl>
                                              <p:spTgt spid="75"/>
                                            </p:tgtEl>
                                            <p:attrNameLst>
                                              <p:attrName>ppt_x</p:attrName>
                                            </p:attrNameLst>
                                          </p:cBhvr>
                                          <p:tavLst>
                                            <p:tav tm="0">
                                              <p:val>
                                                <p:strVal val="#ppt_x"/>
                                              </p:val>
                                            </p:tav>
                                            <p:tav tm="100000">
                                              <p:val>
                                                <p:strVal val="#ppt_x"/>
                                              </p:val>
                                            </p:tav>
                                          </p:tavLst>
                                        </p:anim>
                                        <p:anim calcmode="lin" valueType="num" p14:bounceEnd="20000">
                                          <p:cBhvr additive="base">
                                            <p:cTn id="27" dur="500" fill="hold"/>
                                            <p:tgtEl>
                                              <p:spTgt spid="75"/>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2" presetClass="entr" presetSubtype="2" fill="hold" nodeType="afterEffect">
                                      <p:stCondLst>
                                        <p:cond delay="0"/>
                                      </p:stCondLst>
                                      <p:childTnLst>
                                        <p:set>
                                          <p:cBhvr>
                                            <p:cTn id="30" dur="1" fill="hold">
                                              <p:stCondLst>
                                                <p:cond delay="0"/>
                                              </p:stCondLst>
                                            </p:cTn>
                                            <p:tgtEl>
                                              <p:spTgt spid="203"/>
                                            </p:tgtEl>
                                            <p:attrNameLst>
                                              <p:attrName>style.visibility</p:attrName>
                                            </p:attrNameLst>
                                          </p:cBhvr>
                                          <p:to>
                                            <p:strVal val="visible"/>
                                          </p:to>
                                        </p:set>
                                        <p:animEffect transition="in" filter="wipe(right)">
                                          <p:cBhvr>
                                            <p:cTn id="31"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201"/>
                                            </p:tgtEl>
                                            <p:attrNameLst>
                                              <p:attrName>style.visibility</p:attrName>
                                            </p:attrNameLst>
                                          </p:cBhvr>
                                          <p:to>
                                            <p:strVal val="visible"/>
                                          </p:to>
                                        </p:set>
                                        <p:animEffect transition="in" filter="wipe(right)">
                                          <p:cBhvr>
                                            <p:cTn id="12" dur="500"/>
                                            <p:tgtEl>
                                              <p:spTgt spid="201"/>
                                            </p:tgtEl>
                                          </p:cBhvr>
                                        </p:animEffect>
                                      </p:childTnLst>
                                    </p:cTn>
                                  </p:par>
                                </p:childTnLst>
                              </p:cTn>
                            </p:par>
                            <p:par>
                              <p:cTn id="13" fill="hold">
                                <p:stCondLst>
                                  <p:cond delay="1000"/>
                                </p:stCondLst>
                                <p:childTnLst>
                                  <p:par>
                                    <p:cTn id="14" presetID="2" presetClass="entr" presetSubtype="1" accel="4000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8" accel="40000" fill="hold" nodeType="after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0-#ppt_w/2"/>
                                              </p:val>
                                            </p:tav>
                                            <p:tav tm="100000">
                                              <p:val>
                                                <p:strVal val="#ppt_x"/>
                                              </p:val>
                                            </p:tav>
                                          </p:tavLst>
                                        </p:anim>
                                        <p:anim calcmode="lin" valueType="num">
                                          <p:cBhvr additive="base">
                                            <p:cTn id="22" dur="500" fill="hold"/>
                                            <p:tgtEl>
                                              <p:spTgt spid="20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1" accel="40000" fill="hold" nodeType="afterEffect">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cBhvr additive="base">
                                            <p:cTn id="26" dur="500" fill="hold"/>
                                            <p:tgtEl>
                                              <p:spTgt spid="75"/>
                                            </p:tgtEl>
                                            <p:attrNameLst>
                                              <p:attrName>ppt_x</p:attrName>
                                            </p:attrNameLst>
                                          </p:cBhvr>
                                          <p:tavLst>
                                            <p:tav tm="0">
                                              <p:val>
                                                <p:strVal val="#ppt_x"/>
                                              </p:val>
                                            </p:tav>
                                            <p:tav tm="100000">
                                              <p:val>
                                                <p:strVal val="#ppt_x"/>
                                              </p:val>
                                            </p:tav>
                                          </p:tavLst>
                                        </p:anim>
                                        <p:anim calcmode="lin" valueType="num">
                                          <p:cBhvr additive="base">
                                            <p:cTn id="27" dur="500" fill="hold"/>
                                            <p:tgtEl>
                                              <p:spTgt spid="75"/>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2" presetClass="entr" presetSubtype="2" fill="hold" nodeType="afterEffect">
                                      <p:stCondLst>
                                        <p:cond delay="0"/>
                                      </p:stCondLst>
                                      <p:childTnLst>
                                        <p:set>
                                          <p:cBhvr>
                                            <p:cTn id="30" dur="1" fill="hold">
                                              <p:stCondLst>
                                                <p:cond delay="0"/>
                                              </p:stCondLst>
                                            </p:cTn>
                                            <p:tgtEl>
                                              <p:spTgt spid="203"/>
                                            </p:tgtEl>
                                            <p:attrNameLst>
                                              <p:attrName>style.visibility</p:attrName>
                                            </p:attrNameLst>
                                          </p:cBhvr>
                                          <p:to>
                                            <p:strVal val="visible"/>
                                          </p:to>
                                        </p:set>
                                        <p:animEffect transition="in" filter="wipe(right)">
                                          <p:cBhvr>
                                            <p:cTn id="31"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8"/>
          <p:cNvSpPr>
            <a:spLocks noChangeArrowheads="1"/>
          </p:cNvSpPr>
          <p:nvPr/>
        </p:nvSpPr>
        <p:spPr bwMode="auto">
          <a:xfrm>
            <a:off x="6987040" y="845648"/>
            <a:ext cx="4148667" cy="4433779"/>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lt-LT" i="1" dirty="0" smtClean="0"/>
          </a:p>
          <a:p>
            <a:endParaRPr lang="lt-LT" i="1" dirty="0"/>
          </a:p>
          <a:p>
            <a:endParaRPr lang="lt-LT" i="1" dirty="0" smtClean="0"/>
          </a:p>
          <a:p>
            <a:r>
              <a:rPr lang="lt-LT" i="1" dirty="0" smtClean="0"/>
              <a:t>Pareiškėjas </a:t>
            </a:r>
            <a:r>
              <a:rPr lang="lt-LT" i="1" dirty="0"/>
              <a:t>ir (ar) partneriai turi ekspertinių žinių projektui </a:t>
            </a:r>
            <a:r>
              <a:rPr lang="lt-LT" i="1" dirty="0" smtClean="0"/>
              <a:t>įgyvendinti: </a:t>
            </a:r>
            <a:endParaRPr lang="lt-LT" dirty="0"/>
          </a:p>
          <a:p>
            <a:pPr lvl="0"/>
            <a:r>
              <a:rPr lang="lt-LT" i="1" dirty="0" smtClean="0"/>
              <a:t>- „</a:t>
            </a:r>
            <a:r>
              <a:rPr lang="lt-LT" i="1" dirty="0" err="1"/>
              <a:t>Peppol</a:t>
            </a:r>
            <a:r>
              <a:rPr lang="lt-LT" i="1" dirty="0"/>
              <a:t>“ tinklo AS4 profilio specifikacijos išmanymas;</a:t>
            </a:r>
            <a:endParaRPr lang="lt-LT" dirty="0"/>
          </a:p>
          <a:p>
            <a:pPr lvl="0"/>
            <a:r>
              <a:rPr lang="lt-LT" i="1" dirty="0" smtClean="0"/>
              <a:t>- LST </a:t>
            </a:r>
            <a:r>
              <a:rPr lang="lt-LT" i="1" dirty="0"/>
              <a:t>EN 16931-1:2017+A1:2020 standarto išmanymas;</a:t>
            </a:r>
            <a:endParaRPr lang="lt-LT" dirty="0"/>
          </a:p>
          <a:p>
            <a:r>
              <a:rPr lang="lt-LT" i="1" dirty="0" smtClean="0"/>
              <a:t>- „</a:t>
            </a:r>
            <a:r>
              <a:rPr lang="lt-LT" i="1" dirty="0" err="1"/>
              <a:t>Peppol</a:t>
            </a:r>
            <a:r>
              <a:rPr lang="lt-LT" i="1" dirty="0"/>
              <a:t>“ tinklo „</a:t>
            </a:r>
            <a:r>
              <a:rPr lang="lt-LT" i="1" dirty="0" err="1"/>
              <a:t>Peppol</a:t>
            </a:r>
            <a:r>
              <a:rPr lang="lt-LT" i="1" dirty="0"/>
              <a:t> BIS </a:t>
            </a:r>
            <a:r>
              <a:rPr lang="lt-LT" i="1" dirty="0" err="1"/>
              <a:t>Billing</a:t>
            </a:r>
            <a:r>
              <a:rPr lang="lt-LT" i="1" dirty="0"/>
              <a:t> 3.0“ specifikacijos </a:t>
            </a:r>
            <a:r>
              <a:rPr lang="lt-LT" i="1" dirty="0" smtClean="0"/>
              <a:t>išmanymas.</a:t>
            </a:r>
          </a:p>
          <a:p>
            <a:pPr marL="342900" indent="-342900">
              <a:buFontTx/>
              <a:buChar char="-"/>
            </a:pPr>
            <a:endParaRPr kumimoji="0" lang="lt-LT" sz="2400" b="0" i="1" u="none" strike="noStrike" kern="1200" cap="none" spc="0" normalizeH="0" baseline="0" noProof="0" dirty="0">
              <a:ln>
                <a:noFill/>
              </a:ln>
              <a:solidFill>
                <a:srgbClr val="262626"/>
              </a:solidFill>
              <a:effectLst/>
              <a:uLnTx/>
              <a:uFillTx/>
              <a:latin typeface="Calibri"/>
              <a:ea typeface="MS PGothic" panose="020B0600070205080204" pitchFamily="34" charset="-128"/>
              <a:cs typeface="+mn-cs"/>
            </a:endParaRPr>
          </a:p>
          <a:p>
            <a:endParaRPr lang="lt-LT" i="1" dirty="0" smtClean="0"/>
          </a:p>
          <a:p>
            <a:pPr algn="just"/>
            <a:r>
              <a:rPr lang="lt-LT" i="1" dirty="0" smtClean="0"/>
              <a:t>Siūlomo </a:t>
            </a:r>
            <a:r>
              <a:rPr lang="lt-LT" i="1" dirty="0"/>
              <a:t>informacinių technologijų sprendimo įdiegimo paprastumas </a:t>
            </a:r>
            <a:endParaRPr kumimoji="0" lang="en-US" sz="2400" b="0" i="0" u="none" strike="noStrike" kern="1200" cap="none" spc="0" normalizeH="0" baseline="0" noProof="0" dirty="0">
              <a:ln>
                <a:noFill/>
              </a:ln>
              <a:solidFill>
                <a:srgbClr val="262626"/>
              </a:solidFill>
              <a:effectLst/>
              <a:uLnTx/>
              <a:uFillTx/>
              <a:latin typeface="Calibri"/>
              <a:ea typeface="MS PGothic" panose="020B0600070205080204" pitchFamily="34" charset="-128"/>
              <a:cs typeface="+mn-cs"/>
            </a:endParaRPr>
          </a:p>
        </p:txBody>
      </p:sp>
      <p:grpSp>
        <p:nvGrpSpPr>
          <p:cNvPr id="7" name="Group 41"/>
          <p:cNvGrpSpPr/>
          <p:nvPr/>
        </p:nvGrpSpPr>
        <p:grpSpPr>
          <a:xfrm>
            <a:off x="6419775" y="957413"/>
            <a:ext cx="5283200" cy="748708"/>
            <a:chOff x="393700" y="1122363"/>
            <a:chExt cx="3962400" cy="804863"/>
          </a:xfrm>
        </p:grpSpPr>
        <p:sp>
          <p:nvSpPr>
            <p:cNvPr id="43" name="Rectangle 5"/>
            <p:cNvSpPr>
              <a:spLocks noChangeArrowheads="1"/>
            </p:cNvSpPr>
            <p:nvPr/>
          </p:nvSpPr>
          <p:spPr bwMode="auto">
            <a:xfrm>
              <a:off x="393700" y="1363663"/>
              <a:ext cx="425450" cy="563563"/>
            </a:xfrm>
            <a:prstGeom prst="rect">
              <a:avLst/>
            </a:prstGeom>
            <a:solidFill>
              <a:schemeClr val="accent5">
                <a:lumMod val="75000"/>
              </a:schemeClr>
            </a:solidFill>
            <a:ln w="9525">
              <a:no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262626"/>
                </a:solidFill>
                <a:effectLst/>
                <a:uLnTx/>
                <a:uFillTx/>
                <a:latin typeface="Calibri"/>
                <a:ea typeface="MS PGothic" panose="020B0600070205080204" pitchFamily="34" charset="-128"/>
                <a:cs typeface="+mn-cs"/>
              </a:endParaRPr>
            </a:p>
          </p:txBody>
        </p:sp>
        <p:sp>
          <p:nvSpPr>
            <p:cNvPr id="44" name="Rectangle 6"/>
            <p:cNvSpPr>
              <a:spLocks noChangeArrowheads="1"/>
            </p:cNvSpPr>
            <p:nvPr/>
          </p:nvSpPr>
          <p:spPr bwMode="auto">
            <a:xfrm>
              <a:off x="3930650" y="1363663"/>
              <a:ext cx="425450" cy="563563"/>
            </a:xfrm>
            <a:prstGeom prst="rect">
              <a:avLst/>
            </a:prstGeom>
            <a:solidFill>
              <a:schemeClr val="accent5">
                <a:lumMod val="75000"/>
              </a:schemeClr>
            </a:solidFill>
            <a:ln w="9525">
              <a:no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262626"/>
                </a:solidFill>
                <a:effectLst/>
                <a:uLnTx/>
                <a:uFillTx/>
                <a:latin typeface="Calibri"/>
                <a:ea typeface="MS PGothic" panose="020B0600070205080204" pitchFamily="34" charset="-128"/>
                <a:cs typeface="+mn-cs"/>
              </a:endParaRPr>
            </a:p>
          </p:txBody>
        </p:sp>
        <p:sp>
          <p:nvSpPr>
            <p:cNvPr id="45" name="Rectangle 7"/>
            <p:cNvSpPr>
              <a:spLocks noChangeArrowheads="1"/>
            </p:cNvSpPr>
            <p:nvPr/>
          </p:nvSpPr>
          <p:spPr bwMode="auto">
            <a:xfrm>
              <a:off x="588963" y="1122363"/>
              <a:ext cx="3568700" cy="638175"/>
            </a:xfrm>
            <a:prstGeom prst="rect">
              <a:avLst/>
            </a:prstGeom>
            <a:solidFill>
              <a:schemeClr val="accent5"/>
            </a:solidFill>
            <a:ln w="9525">
              <a:noFill/>
              <a:miter lim="800000"/>
              <a:headEnd/>
              <a:tailEnd/>
            </a:ln>
          </p:spPr>
          <p:txBody>
            <a:bodyPr vert="horz" wrap="square" lIns="121920" tIns="60960" rIns="121920" bIns="6096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867" b="1" dirty="0" smtClean="0">
                  <a:solidFill>
                    <a:srgbClr val="FFFFFF"/>
                  </a:solidFill>
                  <a:latin typeface="Calibri"/>
                  <a:ea typeface="MS PGothic" panose="020B0600070205080204" pitchFamily="34" charset="-128"/>
                </a:rPr>
                <a:t>Prioritetiniai kriterijai</a:t>
              </a:r>
              <a:endParaRPr kumimoji="0" lang="en-US" sz="1867" b="1" i="0" u="none" strike="noStrike" kern="1200" cap="none" spc="0" normalizeH="0" baseline="0" noProof="0" dirty="0">
                <a:ln>
                  <a:noFill/>
                </a:ln>
                <a:solidFill>
                  <a:srgbClr val="FFFFFF"/>
                </a:solidFill>
                <a:effectLst/>
                <a:uLnTx/>
                <a:uFillTx/>
                <a:latin typeface="Calibri"/>
                <a:ea typeface="MS PGothic" panose="020B0600070205080204" pitchFamily="34" charset="-128"/>
                <a:cs typeface="+mn-cs"/>
              </a:endParaRPr>
            </a:p>
          </p:txBody>
        </p:sp>
        <p:sp>
          <p:nvSpPr>
            <p:cNvPr id="46" name="Freeform 9"/>
            <p:cNvSpPr>
              <a:spLocks/>
            </p:cNvSpPr>
            <p:nvPr/>
          </p:nvSpPr>
          <p:spPr bwMode="auto">
            <a:xfrm>
              <a:off x="592138" y="1760538"/>
              <a:ext cx="227013" cy="98425"/>
            </a:xfrm>
            <a:custGeom>
              <a:avLst/>
              <a:gdLst/>
              <a:ahLst/>
              <a:cxnLst>
                <a:cxn ang="0">
                  <a:pos x="0" y="0"/>
                </a:cxn>
                <a:cxn ang="0">
                  <a:pos x="143" y="0"/>
                </a:cxn>
                <a:cxn ang="0">
                  <a:pos x="143" y="62"/>
                </a:cxn>
                <a:cxn ang="0">
                  <a:pos x="0" y="0"/>
                </a:cxn>
              </a:cxnLst>
              <a:rect l="0" t="0" r="r" b="b"/>
              <a:pathLst>
                <a:path w="143" h="62">
                  <a:moveTo>
                    <a:pt x="0" y="0"/>
                  </a:moveTo>
                  <a:lnTo>
                    <a:pt x="143" y="0"/>
                  </a:lnTo>
                  <a:lnTo>
                    <a:pt x="143" y="62"/>
                  </a:lnTo>
                  <a:lnTo>
                    <a:pt x="0" y="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262626"/>
                </a:solidFill>
                <a:effectLst/>
                <a:uLnTx/>
                <a:uFillTx/>
                <a:latin typeface="Calibri"/>
                <a:ea typeface="MS PGothic" panose="020B0600070205080204" pitchFamily="34" charset="-128"/>
                <a:cs typeface="+mn-cs"/>
              </a:endParaRPr>
            </a:p>
          </p:txBody>
        </p:sp>
        <p:sp>
          <p:nvSpPr>
            <p:cNvPr id="47" name="Freeform 10"/>
            <p:cNvSpPr>
              <a:spLocks/>
            </p:cNvSpPr>
            <p:nvPr/>
          </p:nvSpPr>
          <p:spPr bwMode="auto">
            <a:xfrm>
              <a:off x="3930650" y="1760538"/>
              <a:ext cx="227013" cy="98425"/>
            </a:xfrm>
            <a:custGeom>
              <a:avLst/>
              <a:gdLst/>
              <a:ahLst/>
              <a:cxnLst>
                <a:cxn ang="0">
                  <a:pos x="143" y="0"/>
                </a:cxn>
                <a:cxn ang="0">
                  <a:pos x="0" y="0"/>
                </a:cxn>
                <a:cxn ang="0">
                  <a:pos x="0" y="62"/>
                </a:cxn>
                <a:cxn ang="0">
                  <a:pos x="143" y="0"/>
                </a:cxn>
              </a:cxnLst>
              <a:rect l="0" t="0" r="r" b="b"/>
              <a:pathLst>
                <a:path w="143" h="62">
                  <a:moveTo>
                    <a:pt x="143" y="0"/>
                  </a:moveTo>
                  <a:lnTo>
                    <a:pt x="0" y="0"/>
                  </a:lnTo>
                  <a:lnTo>
                    <a:pt x="0" y="62"/>
                  </a:lnTo>
                  <a:lnTo>
                    <a:pt x="143" y="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262626"/>
                </a:solidFill>
                <a:effectLst/>
                <a:uLnTx/>
                <a:uFillTx/>
                <a:latin typeface="Calibri"/>
                <a:ea typeface="MS PGothic" panose="020B0600070205080204" pitchFamily="34" charset="-128"/>
                <a:cs typeface="+mn-cs"/>
              </a:endParaRPr>
            </a:p>
          </p:txBody>
        </p:sp>
      </p:grpSp>
      <p:sp>
        <p:nvSpPr>
          <p:cNvPr id="49" name="Title 61">
            <a:extLst>
              <a:ext uri="{FF2B5EF4-FFF2-40B4-BE49-F238E27FC236}">
                <a16:creationId xmlns:a16="http://schemas.microsoft.com/office/drawing/2014/main" id="{C2738C8D-D443-8CA5-F898-CA4F8D70096A}"/>
              </a:ext>
            </a:extLst>
          </p:cNvPr>
          <p:cNvSpPr txBox="1">
            <a:spLocks/>
          </p:cNvSpPr>
          <p:nvPr/>
        </p:nvSpPr>
        <p:spPr>
          <a:xfrm>
            <a:off x="529165" y="31151"/>
            <a:ext cx="8277225" cy="47136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r>
              <a:rPr lang="lt-LT" sz="2800" b="1" dirty="0" smtClean="0">
                <a:solidFill>
                  <a:srgbClr val="262626">
                    <a:lumMod val="50000"/>
                    <a:lumOff val="50000"/>
                  </a:srgbClr>
                </a:solidFill>
              </a:rPr>
              <a:t>Naudos ir kokybės vertinimas</a:t>
            </a:r>
            <a:endParaRPr lang="en-US" sz="2800" b="1" dirty="0">
              <a:solidFill>
                <a:srgbClr val="1AA4BE"/>
              </a:solidFill>
              <a:latin typeface="Calibri"/>
              <a:ea typeface="+mn-ea"/>
              <a:cs typeface="+mn-cs"/>
            </a:endParaRPr>
          </a:p>
        </p:txBody>
      </p:sp>
      <p:sp>
        <p:nvSpPr>
          <p:cNvPr id="2" name="Rectangle 8">
            <a:extLst>
              <a:ext uri="{FF2B5EF4-FFF2-40B4-BE49-F238E27FC236}">
                <a16:creationId xmlns:a16="http://schemas.microsoft.com/office/drawing/2014/main" id="{F63531AA-2140-89B5-5433-12B94797EEFB}"/>
              </a:ext>
            </a:extLst>
          </p:cNvPr>
          <p:cNvSpPr>
            <a:spLocks noChangeArrowheads="1"/>
          </p:cNvSpPr>
          <p:nvPr/>
        </p:nvSpPr>
        <p:spPr bwMode="auto">
          <a:xfrm>
            <a:off x="995028" y="801412"/>
            <a:ext cx="4148667" cy="2519903"/>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dirty="0" smtClean="0">
              <a:ln>
                <a:noFill/>
              </a:ln>
              <a:solidFill>
                <a:srgbClr val="262626"/>
              </a:solidFill>
              <a:effectLst/>
              <a:uLnTx/>
              <a:uFillTx/>
              <a:latin typeface="Calibri"/>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2400" dirty="0">
              <a:solidFill>
                <a:srgbClr val="262626"/>
              </a:solidFill>
              <a:latin typeface="Calibri"/>
              <a:ea typeface="MS PGothic" panose="020B0600070205080204" pitchFamily="34" charset="-128"/>
            </a:endParaRPr>
          </a:p>
          <a:p>
            <a:pPr lvl="0">
              <a:defRPr/>
            </a:pPr>
            <a:r>
              <a:rPr lang="lt-LT" i="1" dirty="0"/>
              <a:t>Projekte numatytas veiklas įgyvendina pats pareiškėjas </a:t>
            </a:r>
            <a:endParaRPr kumimoji="0" lang="en-US" sz="2400" b="0" i="0" u="none" strike="noStrike" kern="1200" cap="none" spc="0" normalizeH="0" baseline="0" noProof="0" dirty="0">
              <a:ln>
                <a:noFill/>
              </a:ln>
              <a:solidFill>
                <a:srgbClr val="262626"/>
              </a:solidFill>
              <a:effectLst/>
              <a:uLnTx/>
              <a:uFillTx/>
              <a:latin typeface="Calibri"/>
              <a:ea typeface="MS PGothic" panose="020B0600070205080204" pitchFamily="34" charset="-128"/>
              <a:cs typeface="+mn-cs"/>
            </a:endParaRPr>
          </a:p>
        </p:txBody>
      </p:sp>
      <p:grpSp>
        <p:nvGrpSpPr>
          <p:cNvPr id="5" name="Group 41">
            <a:extLst>
              <a:ext uri="{FF2B5EF4-FFF2-40B4-BE49-F238E27FC236}">
                <a16:creationId xmlns:a16="http://schemas.microsoft.com/office/drawing/2014/main" id="{E2876993-CA41-8ED2-3EF6-0DCD2F0A3D74}"/>
              </a:ext>
            </a:extLst>
          </p:cNvPr>
          <p:cNvGrpSpPr/>
          <p:nvPr/>
        </p:nvGrpSpPr>
        <p:grpSpPr>
          <a:xfrm>
            <a:off x="427761" y="880024"/>
            <a:ext cx="5283200" cy="797867"/>
            <a:chOff x="396874" y="943111"/>
            <a:chExt cx="3962400" cy="857708"/>
          </a:xfrm>
        </p:grpSpPr>
        <p:sp>
          <p:nvSpPr>
            <p:cNvPr id="6" name="Rectangle 5">
              <a:extLst>
                <a:ext uri="{FF2B5EF4-FFF2-40B4-BE49-F238E27FC236}">
                  <a16:creationId xmlns:a16="http://schemas.microsoft.com/office/drawing/2014/main" id="{EE19AAD1-E34B-47CB-C41C-502EDD953A62}"/>
                </a:ext>
              </a:extLst>
            </p:cNvPr>
            <p:cNvSpPr>
              <a:spLocks noChangeArrowheads="1"/>
            </p:cNvSpPr>
            <p:nvPr/>
          </p:nvSpPr>
          <p:spPr bwMode="auto">
            <a:xfrm>
              <a:off x="396874" y="1237255"/>
              <a:ext cx="425450" cy="563563"/>
            </a:xfrm>
            <a:prstGeom prst="rect">
              <a:avLst/>
            </a:prstGeom>
            <a:solidFill>
              <a:schemeClr val="accent5">
                <a:lumMod val="75000"/>
              </a:schemeClr>
            </a:solidFill>
            <a:ln w="9525">
              <a:no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262626"/>
                </a:solidFill>
                <a:effectLst/>
                <a:uLnTx/>
                <a:uFillTx/>
                <a:latin typeface="Calibri"/>
                <a:ea typeface="MS PGothic" panose="020B0600070205080204" pitchFamily="34" charset="-128"/>
                <a:cs typeface="+mn-cs"/>
              </a:endParaRPr>
            </a:p>
          </p:txBody>
        </p:sp>
        <p:sp>
          <p:nvSpPr>
            <p:cNvPr id="8" name="Rectangle 6">
              <a:extLst>
                <a:ext uri="{FF2B5EF4-FFF2-40B4-BE49-F238E27FC236}">
                  <a16:creationId xmlns:a16="http://schemas.microsoft.com/office/drawing/2014/main" id="{194C45D1-C783-6611-ED1D-D3278C689920}"/>
                </a:ext>
              </a:extLst>
            </p:cNvPr>
            <p:cNvSpPr>
              <a:spLocks noChangeArrowheads="1"/>
            </p:cNvSpPr>
            <p:nvPr/>
          </p:nvSpPr>
          <p:spPr bwMode="auto">
            <a:xfrm>
              <a:off x="3933824" y="1237256"/>
              <a:ext cx="425450" cy="563563"/>
            </a:xfrm>
            <a:prstGeom prst="rect">
              <a:avLst/>
            </a:prstGeom>
            <a:solidFill>
              <a:schemeClr val="accent5">
                <a:lumMod val="75000"/>
              </a:schemeClr>
            </a:solidFill>
            <a:ln w="9525">
              <a:no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262626"/>
                </a:solidFill>
                <a:effectLst/>
                <a:uLnTx/>
                <a:uFillTx/>
                <a:latin typeface="Calibri"/>
                <a:ea typeface="MS PGothic" panose="020B0600070205080204" pitchFamily="34" charset="-128"/>
                <a:cs typeface="+mn-cs"/>
              </a:endParaRPr>
            </a:p>
          </p:txBody>
        </p:sp>
        <p:sp>
          <p:nvSpPr>
            <p:cNvPr id="9" name="Rectangle 7">
              <a:extLst>
                <a:ext uri="{FF2B5EF4-FFF2-40B4-BE49-F238E27FC236}">
                  <a16:creationId xmlns:a16="http://schemas.microsoft.com/office/drawing/2014/main" id="{F5277E1F-58C0-1574-D6AF-872A07C32AC0}"/>
                </a:ext>
              </a:extLst>
            </p:cNvPr>
            <p:cNvSpPr>
              <a:spLocks noChangeArrowheads="1"/>
            </p:cNvSpPr>
            <p:nvPr/>
          </p:nvSpPr>
          <p:spPr bwMode="auto">
            <a:xfrm>
              <a:off x="561974" y="943111"/>
              <a:ext cx="3568700" cy="638175"/>
            </a:xfrm>
            <a:prstGeom prst="rect">
              <a:avLst/>
            </a:prstGeom>
            <a:solidFill>
              <a:schemeClr val="accent5"/>
            </a:solidFill>
            <a:ln w="9525">
              <a:noFill/>
              <a:miter lim="800000"/>
              <a:headEnd/>
              <a:tailEnd/>
            </a:ln>
          </p:spPr>
          <p:txBody>
            <a:bodyPr vert="horz" wrap="square" lIns="121920" tIns="60960" rIns="121920" bIns="6096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867" b="1" dirty="0" smtClean="0">
                  <a:solidFill>
                    <a:srgbClr val="FFFFFF"/>
                  </a:solidFill>
                  <a:latin typeface="Calibri"/>
                  <a:ea typeface="MS PGothic" panose="020B0600070205080204" pitchFamily="34" charset="-128"/>
                </a:rPr>
                <a:t>Specialusis kriterijus</a:t>
              </a:r>
              <a:endParaRPr kumimoji="0" lang="en-US" sz="1867" b="1" i="0" u="none" strike="noStrike" kern="1200" cap="none" spc="0" normalizeH="0" baseline="0" noProof="0" dirty="0">
                <a:ln>
                  <a:noFill/>
                </a:ln>
                <a:solidFill>
                  <a:srgbClr val="FFFFFF"/>
                </a:solidFill>
                <a:effectLst/>
                <a:uLnTx/>
                <a:uFillTx/>
                <a:latin typeface="Calibri"/>
                <a:ea typeface="MS PGothic" panose="020B0600070205080204" pitchFamily="34" charset="-128"/>
                <a:cs typeface="+mn-cs"/>
              </a:endParaRPr>
            </a:p>
          </p:txBody>
        </p:sp>
      </p:grpSp>
      <p:sp>
        <p:nvSpPr>
          <p:cNvPr id="18" name="Rectangle 8">
            <a:extLst>
              <a:ext uri="{FF2B5EF4-FFF2-40B4-BE49-F238E27FC236}">
                <a16:creationId xmlns:a16="http://schemas.microsoft.com/office/drawing/2014/main" id="{F63531AA-2140-89B5-5433-12B94797EEFB}"/>
              </a:ext>
            </a:extLst>
          </p:cNvPr>
          <p:cNvSpPr>
            <a:spLocks noChangeArrowheads="1"/>
          </p:cNvSpPr>
          <p:nvPr/>
        </p:nvSpPr>
        <p:spPr bwMode="auto">
          <a:xfrm>
            <a:off x="1068562" y="3620212"/>
            <a:ext cx="4148667" cy="1614980"/>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pPr lvl="0">
              <a:defRPr/>
            </a:pPr>
            <a:endParaRPr lang="lt-LT" i="1" dirty="0" smtClean="0"/>
          </a:p>
          <a:p>
            <a:pPr lvl="0">
              <a:defRPr/>
            </a:pPr>
            <a:endParaRPr lang="lt-LT" i="1" dirty="0"/>
          </a:p>
          <a:p>
            <a:pPr lvl="0">
              <a:defRPr/>
            </a:pPr>
            <a:endParaRPr lang="lt-LT" i="1" dirty="0" smtClean="0"/>
          </a:p>
          <a:p>
            <a:pPr lvl="0">
              <a:defRPr/>
            </a:pPr>
            <a:endParaRPr lang="lt-LT" i="1" dirty="0"/>
          </a:p>
          <a:p>
            <a:pPr lvl="0">
              <a:defRPr/>
            </a:pPr>
            <a:r>
              <a:rPr lang="lt-LT" i="1" dirty="0" smtClean="0"/>
              <a:t>Siūlomo </a:t>
            </a:r>
            <a:r>
              <a:rPr lang="lt-LT" i="1" dirty="0"/>
              <a:t>sprendimo kaina</a:t>
            </a:r>
            <a:endParaRPr kumimoji="0" lang="en-US" sz="2400" b="0" i="0" u="none" strike="noStrike" kern="1200" cap="none" spc="0" normalizeH="0" baseline="0" noProof="0" dirty="0">
              <a:ln>
                <a:noFill/>
              </a:ln>
              <a:solidFill>
                <a:srgbClr val="262626"/>
              </a:solidFill>
              <a:effectLst/>
              <a:uLnTx/>
              <a:uFillTx/>
              <a:latin typeface="Calibri"/>
              <a:ea typeface="MS PGothic" panose="020B0600070205080204" pitchFamily="34" charset="-128"/>
              <a:cs typeface="+mn-cs"/>
            </a:endParaRPr>
          </a:p>
        </p:txBody>
      </p:sp>
      <p:grpSp>
        <p:nvGrpSpPr>
          <p:cNvPr id="19" name="Group 41">
            <a:extLst>
              <a:ext uri="{FF2B5EF4-FFF2-40B4-BE49-F238E27FC236}">
                <a16:creationId xmlns:a16="http://schemas.microsoft.com/office/drawing/2014/main" id="{E2876993-CA41-8ED2-3EF6-0DCD2F0A3D74}"/>
              </a:ext>
            </a:extLst>
          </p:cNvPr>
          <p:cNvGrpSpPr/>
          <p:nvPr/>
        </p:nvGrpSpPr>
        <p:grpSpPr>
          <a:xfrm>
            <a:off x="501295" y="3747981"/>
            <a:ext cx="5283200" cy="748709"/>
            <a:chOff x="396874" y="995956"/>
            <a:chExt cx="3962400" cy="804863"/>
          </a:xfrm>
        </p:grpSpPr>
        <p:sp>
          <p:nvSpPr>
            <p:cNvPr id="20" name="Rectangle 19">
              <a:extLst>
                <a:ext uri="{FF2B5EF4-FFF2-40B4-BE49-F238E27FC236}">
                  <a16:creationId xmlns:a16="http://schemas.microsoft.com/office/drawing/2014/main" id="{EE19AAD1-E34B-47CB-C41C-502EDD953A62}"/>
                </a:ext>
              </a:extLst>
            </p:cNvPr>
            <p:cNvSpPr>
              <a:spLocks noChangeArrowheads="1"/>
            </p:cNvSpPr>
            <p:nvPr/>
          </p:nvSpPr>
          <p:spPr bwMode="auto">
            <a:xfrm>
              <a:off x="396874" y="1237255"/>
              <a:ext cx="425450" cy="563563"/>
            </a:xfrm>
            <a:prstGeom prst="rect">
              <a:avLst/>
            </a:prstGeom>
            <a:solidFill>
              <a:schemeClr val="accent5">
                <a:lumMod val="75000"/>
              </a:schemeClr>
            </a:solidFill>
            <a:ln w="9525">
              <a:no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262626"/>
                </a:solidFill>
                <a:effectLst/>
                <a:uLnTx/>
                <a:uFillTx/>
                <a:latin typeface="Calibri"/>
                <a:ea typeface="MS PGothic" panose="020B0600070205080204" pitchFamily="34" charset="-128"/>
                <a:cs typeface="+mn-cs"/>
              </a:endParaRPr>
            </a:p>
          </p:txBody>
        </p:sp>
        <p:sp>
          <p:nvSpPr>
            <p:cNvPr id="21" name="Rectangle 6">
              <a:extLst>
                <a:ext uri="{FF2B5EF4-FFF2-40B4-BE49-F238E27FC236}">
                  <a16:creationId xmlns:a16="http://schemas.microsoft.com/office/drawing/2014/main" id="{194C45D1-C783-6611-ED1D-D3278C689920}"/>
                </a:ext>
              </a:extLst>
            </p:cNvPr>
            <p:cNvSpPr>
              <a:spLocks noChangeArrowheads="1"/>
            </p:cNvSpPr>
            <p:nvPr/>
          </p:nvSpPr>
          <p:spPr bwMode="auto">
            <a:xfrm>
              <a:off x="3933824" y="1237256"/>
              <a:ext cx="425450" cy="563563"/>
            </a:xfrm>
            <a:prstGeom prst="rect">
              <a:avLst/>
            </a:prstGeom>
            <a:solidFill>
              <a:schemeClr val="accent5">
                <a:lumMod val="75000"/>
              </a:schemeClr>
            </a:solidFill>
            <a:ln w="9525">
              <a:noFill/>
              <a:miter lim="800000"/>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srgbClr val="262626"/>
                </a:solidFill>
                <a:effectLst/>
                <a:uLnTx/>
                <a:uFillTx/>
                <a:latin typeface="Calibri"/>
                <a:ea typeface="MS PGothic" panose="020B0600070205080204" pitchFamily="34" charset="-128"/>
                <a:cs typeface="+mn-cs"/>
              </a:endParaRPr>
            </a:p>
          </p:txBody>
        </p:sp>
        <p:sp>
          <p:nvSpPr>
            <p:cNvPr id="22" name="Rectangle 7">
              <a:extLst>
                <a:ext uri="{FF2B5EF4-FFF2-40B4-BE49-F238E27FC236}">
                  <a16:creationId xmlns:a16="http://schemas.microsoft.com/office/drawing/2014/main" id="{F5277E1F-58C0-1574-D6AF-872A07C32AC0}"/>
                </a:ext>
              </a:extLst>
            </p:cNvPr>
            <p:cNvSpPr>
              <a:spLocks noChangeArrowheads="1"/>
            </p:cNvSpPr>
            <p:nvPr/>
          </p:nvSpPr>
          <p:spPr bwMode="auto">
            <a:xfrm>
              <a:off x="592138" y="995956"/>
              <a:ext cx="3568700" cy="638175"/>
            </a:xfrm>
            <a:prstGeom prst="rect">
              <a:avLst/>
            </a:prstGeom>
            <a:solidFill>
              <a:schemeClr val="accent5"/>
            </a:solidFill>
            <a:ln w="9525">
              <a:noFill/>
              <a:miter lim="800000"/>
              <a:headEnd/>
              <a:tailEnd/>
            </a:ln>
          </p:spPr>
          <p:txBody>
            <a:bodyPr vert="horz" wrap="square" lIns="121920" tIns="60960" rIns="121920" bIns="6096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867" b="1" dirty="0" smtClean="0">
                  <a:solidFill>
                    <a:srgbClr val="FFFFFF"/>
                  </a:solidFill>
                  <a:latin typeface="Calibri"/>
                  <a:ea typeface="MS PGothic" panose="020B0600070205080204" pitchFamily="34" charset="-128"/>
                </a:rPr>
                <a:t>Papildomas prioritetinis kriterijus</a:t>
              </a:r>
              <a:endParaRPr kumimoji="0" lang="en-US" sz="1867" b="1" i="0" u="none" strike="noStrike" kern="1200" cap="none" spc="0" normalizeH="0" baseline="0" noProof="0" dirty="0">
                <a:ln>
                  <a:noFill/>
                </a:ln>
                <a:solidFill>
                  <a:srgbClr val="FFFFFF"/>
                </a:solidFill>
                <a:effectLst/>
                <a:uLnTx/>
                <a:uFillTx/>
                <a:latin typeface="Calibri"/>
                <a:ea typeface="MS PGothic" panose="020B0600070205080204" pitchFamily="34" charset="-128"/>
                <a:cs typeface="+mn-cs"/>
              </a:endParaRPr>
            </a:p>
          </p:txBody>
        </p:sp>
      </p:grpSp>
      <p:sp>
        <p:nvSpPr>
          <p:cNvPr id="23" name="Rectangle 8">
            <a:extLst>
              <a:ext uri="{FF2B5EF4-FFF2-40B4-BE49-F238E27FC236}">
                <a16:creationId xmlns:a16="http://schemas.microsoft.com/office/drawing/2014/main" id="{F63531AA-2140-89B5-5433-12B94797EEFB}"/>
              </a:ext>
            </a:extLst>
          </p:cNvPr>
          <p:cNvSpPr>
            <a:spLocks noChangeArrowheads="1"/>
          </p:cNvSpPr>
          <p:nvPr/>
        </p:nvSpPr>
        <p:spPr bwMode="auto">
          <a:xfrm>
            <a:off x="986992" y="5447873"/>
            <a:ext cx="8460472" cy="671573"/>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pPr lvl="0">
              <a:defRPr/>
            </a:pPr>
            <a:r>
              <a:rPr lang="lt-LT" i="1" dirty="0" smtClean="0"/>
              <a:t>Projektų finansavimo sąlygų aprašo </a:t>
            </a:r>
            <a:r>
              <a:rPr lang="ru-RU" i="1" dirty="0" smtClean="0"/>
              <a:t>6</a:t>
            </a:r>
            <a:r>
              <a:rPr lang="en-US" i="1" dirty="0" smtClean="0"/>
              <a:t> p. </a:t>
            </a:r>
            <a:r>
              <a:rPr lang="lt-LT" i="1" dirty="0" smtClean="0"/>
              <a:t>„Projektų atrankos kriterijai“ detaliai pristatomas kriterijų įvertinimas balais.</a:t>
            </a:r>
          </a:p>
          <a:p>
            <a:pPr lvl="0">
              <a:defRPr/>
            </a:pPr>
            <a:endParaRPr lang="lt-LT" i="1" dirty="0" smtClean="0"/>
          </a:p>
        </p:txBody>
      </p:sp>
    </p:spTree>
    <p:extLst>
      <p:ext uri="{BB962C8B-B14F-4D97-AF65-F5344CB8AC3E}">
        <p14:creationId xmlns:p14="http://schemas.microsoft.com/office/powerpoint/2010/main" val="3790461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61">
            <a:extLst>
              <a:ext uri="{FF2B5EF4-FFF2-40B4-BE49-F238E27FC236}">
                <a16:creationId xmlns:a16="http://schemas.microsoft.com/office/drawing/2014/main" id="{C2738C8D-D443-8CA5-F898-CA4F8D70096A}"/>
              </a:ext>
            </a:extLst>
          </p:cNvPr>
          <p:cNvSpPr txBox="1">
            <a:spLocks/>
          </p:cNvSpPr>
          <p:nvPr/>
        </p:nvSpPr>
        <p:spPr>
          <a:xfrm>
            <a:off x="501295" y="109092"/>
            <a:ext cx="8277225" cy="47136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r>
              <a:rPr lang="lt-LT" sz="2800" b="1" dirty="0" smtClean="0">
                <a:solidFill>
                  <a:srgbClr val="262626">
                    <a:lumMod val="50000"/>
                    <a:lumOff val="50000"/>
                  </a:srgbClr>
                </a:solidFill>
              </a:rPr>
              <a:t>Tinkamumo finansuoti vertinimas</a:t>
            </a:r>
            <a:endParaRPr lang="en-US" sz="2800" b="1" dirty="0">
              <a:solidFill>
                <a:srgbClr val="1AA4BE"/>
              </a:solidFill>
              <a:latin typeface="Calibri"/>
              <a:ea typeface="+mn-ea"/>
              <a:cs typeface="+mn-cs"/>
            </a:endParaRPr>
          </a:p>
        </p:txBody>
      </p:sp>
      <p:sp>
        <p:nvSpPr>
          <p:cNvPr id="23" name="Rectangle 8">
            <a:extLst>
              <a:ext uri="{FF2B5EF4-FFF2-40B4-BE49-F238E27FC236}">
                <a16:creationId xmlns:a16="http://schemas.microsoft.com/office/drawing/2014/main" id="{F63531AA-2140-89B5-5433-12B94797EEFB}"/>
              </a:ext>
            </a:extLst>
          </p:cNvPr>
          <p:cNvSpPr>
            <a:spLocks noChangeArrowheads="1"/>
          </p:cNvSpPr>
          <p:nvPr/>
        </p:nvSpPr>
        <p:spPr bwMode="auto">
          <a:xfrm>
            <a:off x="501295" y="838320"/>
            <a:ext cx="10990664" cy="671573"/>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pPr lvl="0">
              <a:defRPr/>
            </a:pPr>
            <a:r>
              <a:rPr lang="lt-LT" i="1" dirty="0" smtClean="0"/>
              <a:t>Tinkamumo finansuoti vertinimo metu yra pildomas Projekto tinkamumo vertinimo lapas. Projektas turi atitikti visus nustatytus vertinimo kriterijus. Atkreipiame dėmesį į Bendruosius atrankos kriterijus, kurie taikomi pareiškėjui</a:t>
            </a:r>
          </a:p>
          <a:p>
            <a:pPr lvl="0">
              <a:defRPr/>
            </a:pPr>
            <a:endParaRPr lang="lt-LT" i="1" dirty="0" smtClean="0"/>
          </a:p>
        </p:txBody>
      </p:sp>
      <p:sp>
        <p:nvSpPr>
          <p:cNvPr id="24" name="TextBox 23">
            <a:extLst>
              <a:ext uri="{FF2B5EF4-FFF2-40B4-BE49-F238E27FC236}">
                <a16:creationId xmlns:a16="http://schemas.microsoft.com/office/drawing/2014/main" id="{2150B4D6-DC94-CB4E-F4F4-BEEF55091D46}"/>
              </a:ext>
            </a:extLst>
          </p:cNvPr>
          <p:cNvSpPr txBox="1"/>
          <p:nvPr/>
        </p:nvSpPr>
        <p:spPr>
          <a:xfrm>
            <a:off x="501295" y="1688183"/>
            <a:ext cx="10990664" cy="38164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dirty="0" smtClean="0"/>
              <a:t>4. </a:t>
            </a:r>
            <a:r>
              <a:rPr lang="lt-LT" sz="1600" dirty="0" smtClean="0"/>
              <a:t>Pareiškėjas </a:t>
            </a:r>
            <a:r>
              <a:rPr lang="lt-LT" sz="1600" dirty="0"/>
              <a:t>ir partneris (-</a:t>
            </a:r>
            <a:r>
              <a:rPr lang="lt-LT" sz="1600" dirty="0" err="1"/>
              <a:t>iai</a:t>
            </a:r>
            <a:r>
              <a:rPr lang="lt-LT" sz="1600" dirty="0"/>
              <a:t>) organizaciniu ir finansiniu požiūriu yra pajėgūs tinkamai ir laiku įgyvendinti projektą bei užtikrinti projekto rezultatų tęstinumą</a:t>
            </a:r>
            <a:r>
              <a:rPr lang="lt-LT" sz="1600" dirty="0" smtClean="0"/>
              <a:t>.</a:t>
            </a:r>
            <a:endParaRPr lang="en-US" sz="1600" dirty="0" smtClean="0"/>
          </a:p>
          <a:p>
            <a:r>
              <a:rPr lang="en-US" sz="1400" dirty="0" smtClean="0"/>
              <a:t>4.1. </a:t>
            </a:r>
            <a:r>
              <a:rPr lang="lt-LT" sz="1400" dirty="0"/>
              <a:t>Pareiškėjas ir partneris (-</a:t>
            </a:r>
            <a:r>
              <a:rPr lang="lt-LT" sz="1400" dirty="0" err="1"/>
              <a:t>iai</a:t>
            </a:r>
            <a:r>
              <a:rPr lang="lt-LT" sz="1400" dirty="0"/>
              <a:t>) atitinka tinkamų pareiškėjų ir partnerių sąrašą (kriterijus), nurodytą kvietime teikti projektų įgyvendinimo planus</a:t>
            </a:r>
            <a:r>
              <a:rPr lang="lt-LT" sz="1400" dirty="0" smtClean="0"/>
              <a:t>.</a:t>
            </a:r>
            <a:endParaRPr lang="en-US" sz="1400" dirty="0" smtClean="0"/>
          </a:p>
          <a:p>
            <a:pPr algn="just"/>
            <a:r>
              <a:rPr lang="en-US" sz="1400" dirty="0" smtClean="0"/>
              <a:t>4.2. </a:t>
            </a:r>
            <a:r>
              <a:rPr lang="lt-LT" sz="1400" dirty="0"/>
              <a:t>Pareiškėjui ir partneriui (-</a:t>
            </a:r>
            <a:r>
              <a:rPr lang="lt-LT" sz="1400" dirty="0" err="1"/>
              <a:t>iams</a:t>
            </a:r>
            <a:r>
              <a:rPr lang="lt-LT" sz="1400" dirty="0"/>
              <a:t>) nėra apribojimų gauti finansavimą (vertinant atitiktį šiam kriterijui vadovaujamasi pareiškėjo ir partnerio pateiktomis deklaracijomis. Pareiškėjo ir partnerio deklaracijose pateiktų teiginių dėl šiame papunktyje nurodytų apribojimų tikrumas tikrinamas atrankos būdu</a:t>
            </a:r>
            <a:r>
              <a:rPr lang="lt-LT" sz="1400" dirty="0" smtClean="0"/>
              <a:t>:</a:t>
            </a:r>
            <a:endParaRPr lang="en-US" sz="1400" dirty="0" smtClean="0"/>
          </a:p>
          <a:p>
            <a:pPr algn="just"/>
            <a:r>
              <a:rPr lang="ru-RU" sz="1400" dirty="0" smtClean="0"/>
              <a:t>4</a:t>
            </a:r>
            <a:r>
              <a:rPr lang="en-US" sz="1400" dirty="0" smtClean="0"/>
              <a:t>.2.1. </a:t>
            </a:r>
            <a:r>
              <a:rPr lang="lt-LT" sz="1400" dirty="0"/>
              <a:t>pareiškėjui ir partneriui (-</a:t>
            </a:r>
            <a:r>
              <a:rPr lang="lt-LT" sz="1400" dirty="0" err="1"/>
              <a:t>iams</a:t>
            </a:r>
            <a:r>
              <a:rPr lang="lt-LT" sz="1400" dirty="0"/>
              <a:t>), kurie yra juridiniai asmenys, nėra iškelta byla dėl bankroto arba jis (jie) nėra likviduojamas (-i), nėra priimtas kreditorių susirinkimo nutarimas bankroto procedūras vykdyti ne teismo tvarka (ši nuostata netaikoma biudžetinėms įstaigoms). Pareiškėjui ir partneriui (-</a:t>
            </a:r>
            <a:r>
              <a:rPr lang="lt-LT" sz="1400" dirty="0" err="1"/>
              <a:t>iams</a:t>
            </a:r>
            <a:r>
              <a:rPr lang="lt-LT" sz="1400" dirty="0"/>
              <a:t>), kurie yra juridiniai asmenys, t. y. vadovui, pagrindiniam akcininkui (turinčiam daugiau nei 50 procentų akcijų) ar savininkui, ūkinės bendrijos tikrajam nariui (-</a:t>
            </a:r>
            <a:r>
              <a:rPr lang="lt-LT" sz="1400" dirty="0" err="1"/>
              <a:t>iams</a:t>
            </a:r>
            <a:r>
              <a:rPr lang="lt-LT" sz="1400" dirty="0"/>
              <a:t>) ar mažosios bendrijos atstovui (-</a:t>
            </a:r>
            <a:r>
              <a:rPr lang="lt-LT" sz="1400" dirty="0" err="1"/>
              <a:t>ams</a:t>
            </a:r>
            <a:r>
              <a:rPr lang="lt-LT" sz="1400" dirty="0"/>
              <a:t>), turinčiam (-</a:t>
            </a:r>
            <a:r>
              <a:rPr lang="lt-LT" sz="1400" dirty="0" err="1"/>
              <a:t>iems</a:t>
            </a:r>
            <a:r>
              <a:rPr lang="lt-LT" sz="1400" dirty="0"/>
              <a:t>) teisę juridinio asmens vardu sudaryti sandorį, ar apskaitą tvarkančiam asmeniui (asmenims), ar kitam (kitiems) asmeniui (asmenims), turinčiam (-tiems) teisę surašyti ir pasirašyti pareiškėjo apskaitos dokumentus, arba jungtinio projekto </a:t>
            </a:r>
            <a:r>
              <a:rPr lang="lt-LT" sz="1400" dirty="0" err="1"/>
              <a:t>projekto</a:t>
            </a:r>
            <a:r>
              <a:rPr lang="lt-LT" sz="1400" dirty="0"/>
              <a:t> pareiškėjui, kuris yra fizinis asmuo, nėra pradėtas ikiteisminis tyrimas dėl ūkinės ir (arba) ekonominės veiklos. Jungtinio projekto </a:t>
            </a:r>
            <a:r>
              <a:rPr lang="lt-LT" sz="1400" dirty="0" err="1"/>
              <a:t>projekto</a:t>
            </a:r>
            <a:r>
              <a:rPr lang="lt-LT" sz="1400" dirty="0"/>
              <a:t> pareiškėjui, kuris yra fizinis asmuo, nėra iškelta byla dėl </a:t>
            </a:r>
            <a:r>
              <a:rPr lang="lt-LT" sz="1400" dirty="0" smtClean="0"/>
              <a:t>bankroto</a:t>
            </a:r>
            <a:r>
              <a:rPr lang="en-US" sz="1400" dirty="0" smtClean="0"/>
              <a:t>;</a:t>
            </a:r>
          </a:p>
          <a:p>
            <a:pPr algn="just"/>
            <a:r>
              <a:rPr lang="en-US" sz="1400" dirty="0" smtClean="0"/>
              <a:t>4.2.2. </a:t>
            </a:r>
            <a:r>
              <a:rPr lang="lt-LT" sz="1400" dirty="0"/>
              <a:t>projekto įgyvendinimo plano pateikimo dieną pareiškėjas ir partneris (-</a:t>
            </a:r>
            <a:r>
              <a:rPr lang="lt-LT" sz="1400" dirty="0" err="1"/>
              <a:t>iai</a:t>
            </a:r>
            <a:r>
              <a:rPr lang="lt-LT" sz="1400" dirty="0"/>
              <a:t>) galutiniu teismo sprendimu ar galutiniu administraciniu sprendimu nėra pripažinti nevykdančiais pareigų, susijusių su mokesčių ar socialinio draudimo įmokų </a:t>
            </a:r>
            <a:r>
              <a:rPr lang="lt-LT" sz="1400" dirty="0" err="1"/>
              <a:t>mokėjimupagal</a:t>
            </a:r>
            <a:r>
              <a:rPr lang="lt-LT" sz="1400" dirty="0"/>
              <a:t> Lietuvos Respublikos teisės aktus arba pagal kitos valstybės teisės aktus, jei pareiškėjas ir partneris (-</a:t>
            </a:r>
            <a:r>
              <a:rPr lang="lt-LT" sz="1400" dirty="0" err="1"/>
              <a:t>iai</a:t>
            </a:r>
            <a:r>
              <a:rPr lang="lt-LT" sz="1400" dirty="0"/>
              <a:t>) yra užsienyje registruoti juridiniai asmenys arba jungtinio projekto projektų pareiškėjas – užsienyje gyvenantis fizinis asmuo;</a:t>
            </a:r>
          </a:p>
        </p:txBody>
      </p:sp>
    </p:spTree>
    <p:extLst>
      <p:ext uri="{BB962C8B-B14F-4D97-AF65-F5344CB8AC3E}">
        <p14:creationId xmlns:p14="http://schemas.microsoft.com/office/powerpoint/2010/main" val="2796841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61">
            <a:extLst>
              <a:ext uri="{FF2B5EF4-FFF2-40B4-BE49-F238E27FC236}">
                <a16:creationId xmlns:a16="http://schemas.microsoft.com/office/drawing/2014/main" id="{C2738C8D-D443-8CA5-F898-CA4F8D70096A}"/>
              </a:ext>
            </a:extLst>
          </p:cNvPr>
          <p:cNvSpPr txBox="1">
            <a:spLocks/>
          </p:cNvSpPr>
          <p:nvPr/>
        </p:nvSpPr>
        <p:spPr>
          <a:xfrm>
            <a:off x="501295" y="109092"/>
            <a:ext cx="8277225" cy="47136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r>
              <a:rPr lang="lt-LT" sz="2800" b="1" dirty="0" smtClean="0">
                <a:solidFill>
                  <a:srgbClr val="262626">
                    <a:lumMod val="50000"/>
                    <a:lumOff val="50000"/>
                  </a:srgbClr>
                </a:solidFill>
              </a:rPr>
              <a:t>Tinkamumo finansuoti vertinimas</a:t>
            </a:r>
            <a:endParaRPr lang="en-US" sz="2800" b="1" dirty="0">
              <a:solidFill>
                <a:srgbClr val="1AA4BE"/>
              </a:solidFill>
              <a:latin typeface="Calibri"/>
              <a:ea typeface="+mn-ea"/>
              <a:cs typeface="+mn-cs"/>
            </a:endParaRPr>
          </a:p>
        </p:txBody>
      </p:sp>
      <p:sp>
        <p:nvSpPr>
          <p:cNvPr id="23" name="Rectangle 8">
            <a:extLst>
              <a:ext uri="{FF2B5EF4-FFF2-40B4-BE49-F238E27FC236}">
                <a16:creationId xmlns:a16="http://schemas.microsoft.com/office/drawing/2014/main" id="{F63531AA-2140-89B5-5433-12B94797EEFB}"/>
              </a:ext>
            </a:extLst>
          </p:cNvPr>
          <p:cNvSpPr>
            <a:spLocks noChangeArrowheads="1"/>
          </p:cNvSpPr>
          <p:nvPr/>
        </p:nvSpPr>
        <p:spPr bwMode="auto">
          <a:xfrm>
            <a:off x="501295" y="580943"/>
            <a:ext cx="10990664" cy="367482"/>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pPr lvl="0">
              <a:defRPr/>
            </a:pPr>
            <a:r>
              <a:rPr lang="en-US" i="1" dirty="0" smtClean="0"/>
              <a:t>T</a:t>
            </a:r>
            <a:r>
              <a:rPr lang="lt-LT" i="1" dirty="0" smtClean="0"/>
              <a:t>ę</a:t>
            </a:r>
            <a:r>
              <a:rPr lang="en-US" i="1" dirty="0" err="1" smtClean="0"/>
              <a:t>sinys</a:t>
            </a:r>
            <a:endParaRPr lang="lt-LT" i="1" dirty="0" smtClean="0"/>
          </a:p>
          <a:p>
            <a:pPr lvl="0">
              <a:defRPr/>
            </a:pPr>
            <a:endParaRPr lang="lt-LT" i="1" dirty="0" smtClean="0"/>
          </a:p>
        </p:txBody>
      </p:sp>
      <p:sp>
        <p:nvSpPr>
          <p:cNvPr id="24" name="TextBox 23">
            <a:extLst>
              <a:ext uri="{FF2B5EF4-FFF2-40B4-BE49-F238E27FC236}">
                <a16:creationId xmlns:a16="http://schemas.microsoft.com/office/drawing/2014/main" id="{2150B4D6-DC94-CB4E-F4F4-BEEF55091D46}"/>
              </a:ext>
            </a:extLst>
          </p:cNvPr>
          <p:cNvSpPr txBox="1"/>
          <p:nvPr/>
        </p:nvSpPr>
        <p:spPr>
          <a:xfrm>
            <a:off x="501295" y="968582"/>
            <a:ext cx="10990664" cy="504753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1400" dirty="0" smtClean="0"/>
              <a:t>4.2.3. </a:t>
            </a:r>
            <a:r>
              <a:rPr lang="lt-LT" sz="1400" dirty="0" smtClean="0"/>
              <a:t>projekto </a:t>
            </a:r>
            <a:r>
              <a:rPr lang="lt-LT" sz="1400" dirty="0"/>
              <a:t>įgyvendinimo plano vertinimo metu pareiškėjas ir partneris (-</a:t>
            </a:r>
            <a:r>
              <a:rPr lang="lt-LT" sz="1400" dirty="0" err="1"/>
              <a:t>iai</a:t>
            </a:r>
            <a:r>
              <a:rPr lang="lt-LT" sz="1400" dirty="0"/>
              <a:t>) neturi neišnykusio arba nepanaikinto teistumo arba dėl pareiškėjo ir partnerio (-</a:t>
            </a:r>
            <a:r>
              <a:rPr lang="lt-LT" sz="1400" dirty="0" err="1"/>
              <a:t>ių</a:t>
            </a:r>
            <a:r>
              <a:rPr lang="lt-LT" sz="1400" dirty="0"/>
              <a:t>) per pastaruosius 5 metus nebuvo priimtas ir įsiteisėjęs apkaltinamasis teismo nuosprendis dėl neteisėtos veiklos, kenkiančios Lietuvos Respublikos ir (arba) Europos Sąjungos finansiniams interesams, t. y. pareiškėjas ir partneris (-</a:t>
            </a:r>
            <a:r>
              <a:rPr lang="lt-LT" sz="1400" dirty="0" err="1"/>
              <a:t>iai</a:t>
            </a:r>
            <a:r>
              <a:rPr lang="lt-LT" sz="1400" dirty="0"/>
              <a:t>), kurie yra fiziniai asmenys, arba pareiškėjo ir partnerio (-</a:t>
            </a:r>
            <a:r>
              <a:rPr lang="lt-LT" sz="1400" dirty="0" err="1"/>
              <a:t>ių</a:t>
            </a:r>
            <a:r>
              <a:rPr lang="lt-LT" sz="1400" dirty="0"/>
              <a:t>), kurie yra juridiniai asmenys, vadovas, pagrindinis akcininkas (turintis daugiau nei 50 procentų akcijų) ar savininkas, ūkinės bendrijos tikrasis narys (-</a:t>
            </a:r>
            <a:r>
              <a:rPr lang="lt-LT" sz="1400" dirty="0" err="1"/>
              <a:t>iai</a:t>
            </a:r>
            <a:r>
              <a:rPr lang="lt-LT" sz="1400" dirty="0"/>
              <a:t>) ar mažosios bendrijos atstovas (-ai), turintis (-</a:t>
            </a:r>
            <a:r>
              <a:rPr lang="lt-LT" sz="1400" dirty="0" err="1"/>
              <a:t>ys</a:t>
            </a:r>
            <a:r>
              <a:rPr lang="lt-LT" sz="1400" dirty="0"/>
              <a:t>) teisę juridinio asmens vardu sudaryti sandorį, ar apskaitą tvarkantis asmuo (asmenys), ar kitas (kiti) asmuo (asmenys), turintis (-</a:t>
            </a:r>
            <a:r>
              <a:rPr lang="lt-LT" sz="1400" dirty="0" err="1"/>
              <a:t>ys</a:t>
            </a:r>
            <a:r>
              <a:rPr lang="lt-LT" sz="1400" dirty="0"/>
              <a:t>) teisę surašyti ir pasirašyti pareiškėjo apskaitos dokumentus, neturi neišnykusio arba nepanaikinto teistumo arba dėl pareiškėjo ir partnerio (-</a:t>
            </a:r>
            <a:r>
              <a:rPr lang="lt-LT" sz="1400" dirty="0" err="1"/>
              <a:t>ių</a:t>
            </a:r>
            <a:r>
              <a:rPr lang="lt-LT" sz="1400" dirty="0"/>
              <a:t>) per pastaruosius 5 metus nebuvo priimtas ir įsiteisėjęs apkaltinamasis teismo nuosprendis už dalyvavimą bendrininkų grupėje, organizuotoje grupėje, nusikalstamame susivienijime, jų organizavimą ar vadovavimą jiems, teroristinius ir su teroristine veikla susijusius nusikaltimus ar teroristų finansavimą, vaikų darbą ar kitas su prekyba žmonėmis susijusias nusikalstamas veikas, kyšininkavimą, prekybą poveikiu, papirkimą, piktnaudžiavimą, tarnybos pareigų neatlikimą, sukčiavimą, turto pasisavinimą, turto iššvaistymą, turtinės žalos padarymą apgaule, turto sunaikinimą ar sugadinimą, neteisėtą praturtėjimą, kontrabandą, muitinės apgaulę, neteisėtą disponavimą akcizais apmokestinamomis prekėmis, neteisėtą prekių ar produkcijos neišvežimą iš Lietuvos Respublikos, neteisėtą </a:t>
            </a:r>
            <a:r>
              <a:rPr lang="lt-LT" sz="1400" dirty="0" err="1"/>
              <a:t>vertimąsi</a:t>
            </a:r>
            <a:r>
              <a:rPr lang="lt-LT" sz="1400" dirty="0"/>
              <a:t> ūkine, komercine, finansine ar profesine veikla, neteisėtą juridinio asmens veiklą, svetimo prekių ar paslaugų ženklo naudojimą, apgaulingą pareiškimą apie juridinio asmens veiklą, mokesčių nesumokėjimą, kredito, paskolos ar tikslinės paramos panaudojimą ne pagal paskirtį ar nustatytą tvarką, kreditinį sukčiavimą, skolininko nesąžiningumą, nusikalstamą bankrotą, netikros elektroninės mokėjimo priemonės gaminimą, tikros elektroninės mokėjimo priemonės klastojimą ar neteisėtą disponavimą elektronine mokėjimo priemone arba jos duomenimis, neteisėtą elektroninės mokėjimo priemonės ar jos duomenų panaudojimą, neteisingų duomenų apie pajamas, pelną ar turtą pateikimą, deklaracijos, ataskaitos ar kito dokumento nepateikimą, apgaulingą ar aplaidų apskaitos tvarkymą, nusikalstamu būdu gauto turto įgijimą ar realizavimą, nusikalstamu būdu įgytų pinigų ar turto legalizavimą, netikrų pinigų ar vertybinių popierių pagaminimą, laikymą ar realizavimą, dokumento suklastojimą ar disponavimą suklastotu dokumentu, antspaudo, spaudo ar blanko suklastojimą, dalyvavimą kokioje nors kitoje neteisėtoje veikloje, kenkiančioje Lietuvos Respublikos ir (arba) Europos Sąjungos finansiniams interesams, arba apie juos nėra pateiktų duomenų Finansinių nusikaltimų tyrimo tarnybos prie Lietuvos Respublikos vidaus reikalų ministerijos interneto svetainėje </a:t>
            </a:r>
            <a:r>
              <a:rPr lang="lt-LT" sz="1400" dirty="0" err="1"/>
              <a:t>fntt.lt</a:t>
            </a:r>
            <a:r>
              <a:rPr lang="lt-LT" sz="1400" dirty="0"/>
              <a:t> skelbiamoje informacijoje apie fizinių ir (ar) juridinių asmenų sąsajas su subjektais, kuriems taikomos tarptautinės sankcijos;</a:t>
            </a:r>
          </a:p>
        </p:txBody>
      </p:sp>
    </p:spTree>
    <p:extLst>
      <p:ext uri="{BB962C8B-B14F-4D97-AF65-F5344CB8AC3E}">
        <p14:creationId xmlns:p14="http://schemas.microsoft.com/office/powerpoint/2010/main" val="2107158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61">
            <a:extLst>
              <a:ext uri="{FF2B5EF4-FFF2-40B4-BE49-F238E27FC236}">
                <a16:creationId xmlns:a16="http://schemas.microsoft.com/office/drawing/2014/main" id="{C2738C8D-D443-8CA5-F898-CA4F8D70096A}"/>
              </a:ext>
            </a:extLst>
          </p:cNvPr>
          <p:cNvSpPr txBox="1">
            <a:spLocks/>
          </p:cNvSpPr>
          <p:nvPr/>
        </p:nvSpPr>
        <p:spPr>
          <a:xfrm>
            <a:off x="501295" y="109092"/>
            <a:ext cx="8277225" cy="47136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r>
              <a:rPr lang="lt-LT" sz="2800" b="1" dirty="0" smtClean="0">
                <a:solidFill>
                  <a:srgbClr val="262626">
                    <a:lumMod val="50000"/>
                    <a:lumOff val="50000"/>
                  </a:srgbClr>
                </a:solidFill>
              </a:rPr>
              <a:t>Tinkamumo finansuoti vertinimas</a:t>
            </a:r>
            <a:endParaRPr lang="en-US" sz="2800" b="1" dirty="0">
              <a:solidFill>
                <a:srgbClr val="1AA4BE"/>
              </a:solidFill>
              <a:latin typeface="Calibri"/>
              <a:ea typeface="+mn-ea"/>
              <a:cs typeface="+mn-cs"/>
            </a:endParaRPr>
          </a:p>
        </p:txBody>
      </p:sp>
      <p:sp>
        <p:nvSpPr>
          <p:cNvPr id="23" name="Rectangle 8">
            <a:extLst>
              <a:ext uri="{FF2B5EF4-FFF2-40B4-BE49-F238E27FC236}">
                <a16:creationId xmlns:a16="http://schemas.microsoft.com/office/drawing/2014/main" id="{F63531AA-2140-89B5-5433-12B94797EEFB}"/>
              </a:ext>
            </a:extLst>
          </p:cNvPr>
          <p:cNvSpPr>
            <a:spLocks noChangeArrowheads="1"/>
          </p:cNvSpPr>
          <p:nvPr/>
        </p:nvSpPr>
        <p:spPr bwMode="auto">
          <a:xfrm>
            <a:off x="501295" y="852248"/>
            <a:ext cx="10990664" cy="367482"/>
          </a:xfrm>
          <a:prstGeom prst="rect">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pPr lvl="0">
              <a:defRPr/>
            </a:pPr>
            <a:r>
              <a:rPr lang="en-US" i="1" dirty="0" smtClean="0"/>
              <a:t>T</a:t>
            </a:r>
            <a:r>
              <a:rPr lang="lt-LT" i="1" dirty="0" smtClean="0"/>
              <a:t>ę</a:t>
            </a:r>
            <a:r>
              <a:rPr lang="en-US" i="1" dirty="0" err="1" smtClean="0"/>
              <a:t>sinys</a:t>
            </a:r>
            <a:endParaRPr lang="lt-LT" i="1" dirty="0" smtClean="0"/>
          </a:p>
          <a:p>
            <a:pPr lvl="0">
              <a:defRPr/>
            </a:pPr>
            <a:endParaRPr lang="lt-LT" i="1" dirty="0" smtClean="0"/>
          </a:p>
        </p:txBody>
      </p:sp>
      <p:sp>
        <p:nvSpPr>
          <p:cNvPr id="24" name="TextBox 23">
            <a:extLst>
              <a:ext uri="{FF2B5EF4-FFF2-40B4-BE49-F238E27FC236}">
                <a16:creationId xmlns:a16="http://schemas.microsoft.com/office/drawing/2014/main" id="{2150B4D6-DC94-CB4E-F4F4-BEEF55091D46}"/>
              </a:ext>
            </a:extLst>
          </p:cNvPr>
          <p:cNvSpPr txBox="1"/>
          <p:nvPr/>
        </p:nvSpPr>
        <p:spPr>
          <a:xfrm>
            <a:off x="501295" y="1692064"/>
            <a:ext cx="10990664"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1400" dirty="0" smtClean="0"/>
              <a:t>4.2.4. </a:t>
            </a:r>
            <a:r>
              <a:rPr lang="lt-LT" sz="1400" dirty="0" smtClean="0"/>
              <a:t>projekto </a:t>
            </a:r>
            <a:r>
              <a:rPr lang="lt-LT" sz="1400" dirty="0"/>
              <a:t>įgyvendinimo plano vertinimo metu pareiškėjui ir partneriui (-</a:t>
            </a:r>
            <a:r>
              <a:rPr lang="lt-LT" sz="1400" dirty="0" err="1"/>
              <a:t>iams</a:t>
            </a:r>
            <a:r>
              <a:rPr lang="lt-LT" sz="1400" dirty="0"/>
              <a:t>), jei jie perkėlė gamybinę veiklą Europos Sąjungos valstybėje narėje arba į kitą valstybę narę, nėra taikoma arba nebuvo taikoma išieškojimo procedūra</a:t>
            </a:r>
            <a:r>
              <a:rPr lang="lt-LT" sz="1400" dirty="0" smtClean="0"/>
              <a:t>;</a:t>
            </a:r>
            <a:endParaRPr lang="en-US" sz="1400" dirty="0" smtClean="0"/>
          </a:p>
          <a:p>
            <a:pPr algn="just"/>
            <a:endParaRPr lang="en-US" sz="1400" dirty="0"/>
          </a:p>
          <a:p>
            <a:pPr algn="just"/>
            <a:r>
              <a:rPr lang="en-US" sz="1400" dirty="0" smtClean="0"/>
              <a:t>4.2.5. </a:t>
            </a:r>
            <a:r>
              <a:rPr lang="lt-LT" sz="1400" dirty="0"/>
              <a:t>projekto įgyvendinimo plano vertinimo metu pareiškėjui ir partneriui (-</a:t>
            </a:r>
            <a:r>
              <a:rPr lang="lt-LT" sz="1400" dirty="0" err="1"/>
              <a:t>iams</a:t>
            </a:r>
            <a:r>
              <a:rPr lang="lt-LT" sz="1400" dirty="0"/>
              <a:t>) nėra taikomas apribojimas (iki 5 metų) neskirti Europos Sąjungos finansinės paramos dėl trečiųjų šalių piliečių nelegalaus įdarbinimo</a:t>
            </a:r>
            <a:r>
              <a:rPr lang="lt-LT" sz="1400" dirty="0" smtClean="0"/>
              <a:t>;</a:t>
            </a:r>
            <a:endParaRPr lang="en-US" sz="1400" dirty="0" smtClean="0"/>
          </a:p>
          <a:p>
            <a:pPr algn="just"/>
            <a:endParaRPr lang="en-US" sz="1400" dirty="0"/>
          </a:p>
          <a:p>
            <a:pPr algn="just"/>
            <a:r>
              <a:rPr lang="en-US" sz="1400" dirty="0" smtClean="0"/>
              <a:t>4.2.6. </a:t>
            </a:r>
            <a:r>
              <a:rPr lang="lt-LT" sz="1400" dirty="0"/>
              <a:t>projekto įgyvendinimo plano vertinimo metu pareiškėjas ir partneris (-</a:t>
            </a:r>
            <a:r>
              <a:rPr lang="lt-LT" sz="1400" dirty="0" err="1"/>
              <a:t>iai</a:t>
            </a:r>
            <a:r>
              <a:rPr lang="lt-LT" sz="1400" dirty="0"/>
              <a:t>) Juridinių asmenų registrui yra pateikę metinių finansinių ataskaitų rinkinius, taip pat metinių konsoliduotųjų finansinių ataskaitų rinkinius, kaip nustatyta Juridinių asmenų registro nuostatuose, patvirtintuose Lietuvos Respublikos Vyriausybės 2003 m. lapkričio 12 d. nutarimu Nr. 1407 „Dėl Juridinių asmenų registro įsteigimo ir Juridinių asmenų registro nuostatų patvirtinimo“.</a:t>
            </a:r>
          </a:p>
        </p:txBody>
      </p:sp>
    </p:spTree>
    <p:extLst>
      <p:ext uri="{BB962C8B-B14F-4D97-AF65-F5344CB8AC3E}">
        <p14:creationId xmlns:p14="http://schemas.microsoft.com/office/powerpoint/2010/main" val="2864888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 Same Side Corner Rectangle 21"/>
          <p:cNvSpPr/>
          <p:nvPr/>
        </p:nvSpPr>
        <p:spPr>
          <a:xfrm>
            <a:off x="872992" y="2921000"/>
            <a:ext cx="3486976" cy="3937000"/>
          </a:xfrm>
          <a:prstGeom prst="round2SameRect">
            <a:avLst>
              <a:gd name="adj1" fmla="val 4308"/>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srgbClr val="FFFFFF"/>
              </a:solidFill>
              <a:latin typeface="Calibri"/>
            </a:endParaRPr>
          </a:p>
        </p:txBody>
      </p:sp>
      <p:grpSp>
        <p:nvGrpSpPr>
          <p:cNvPr id="38" name="Group 4"/>
          <p:cNvGrpSpPr/>
          <p:nvPr/>
        </p:nvGrpSpPr>
        <p:grpSpPr>
          <a:xfrm>
            <a:off x="6056820" y="5235572"/>
            <a:ext cx="3815853" cy="738633"/>
            <a:chOff x="686360" y="2080492"/>
            <a:chExt cx="2861890" cy="553974"/>
          </a:xfrm>
        </p:grpSpPr>
        <p:sp>
          <p:nvSpPr>
            <p:cNvPr id="39" name="TextBox 38"/>
            <p:cNvSpPr txBox="1"/>
            <p:nvPr/>
          </p:nvSpPr>
          <p:spPr>
            <a:xfrm>
              <a:off x="686360" y="2080492"/>
              <a:ext cx="2861890" cy="184665"/>
            </a:xfrm>
            <a:prstGeom prst="rect">
              <a:avLst/>
            </a:prstGeom>
            <a:noFill/>
          </p:spPr>
          <p:txBody>
            <a:bodyPr wrap="none" lIns="0" tIns="0" rIns="0" bIns="0" rtlCol="0" anchor="ctr">
              <a:spAutoFit/>
            </a:bodyPr>
            <a:lstStyle/>
            <a:p>
              <a:pPr algn="ctr" defTabSz="1219170"/>
              <a:r>
                <a:rPr lang="lt-LT" sz="1600" b="1" dirty="0" smtClean="0">
                  <a:solidFill>
                    <a:srgbClr val="262626">
                      <a:lumMod val="75000"/>
                      <a:lumOff val="25000"/>
                    </a:srgbClr>
                  </a:solidFill>
                  <a:latin typeface="Calibri"/>
                </a:rPr>
                <a:t>Vyresnysis </a:t>
              </a:r>
              <a:r>
                <a:rPr lang="lt-LT" sz="1600" b="1" dirty="0" err="1" smtClean="0">
                  <a:solidFill>
                    <a:srgbClr val="262626">
                      <a:lumMod val="75000"/>
                      <a:lumOff val="25000"/>
                    </a:srgbClr>
                  </a:solidFill>
                  <a:latin typeface="Calibri"/>
                </a:rPr>
                <a:t>proejktų</a:t>
              </a:r>
              <a:r>
                <a:rPr lang="lt-LT" sz="1600" b="1" dirty="0" smtClean="0">
                  <a:solidFill>
                    <a:srgbClr val="262626">
                      <a:lumMod val="75000"/>
                      <a:lumOff val="25000"/>
                    </a:srgbClr>
                  </a:solidFill>
                  <a:latin typeface="Calibri"/>
                </a:rPr>
                <a:t> vadovas Viktor Jurkianec</a:t>
              </a:r>
              <a:endParaRPr lang="en-US" sz="1600" b="1" dirty="0">
                <a:solidFill>
                  <a:srgbClr val="262626">
                    <a:lumMod val="75000"/>
                    <a:lumOff val="25000"/>
                  </a:srgbClr>
                </a:solidFill>
                <a:latin typeface="Calibri"/>
              </a:endParaRPr>
            </a:p>
          </p:txBody>
        </p:sp>
        <p:sp>
          <p:nvSpPr>
            <p:cNvPr id="43" name="TextBox 42"/>
            <p:cNvSpPr txBox="1"/>
            <p:nvPr/>
          </p:nvSpPr>
          <p:spPr>
            <a:xfrm>
              <a:off x="1260131" y="2261384"/>
              <a:ext cx="1714296" cy="373082"/>
            </a:xfrm>
            <a:prstGeom prst="rect">
              <a:avLst/>
            </a:prstGeom>
            <a:noFill/>
          </p:spPr>
          <p:txBody>
            <a:bodyPr wrap="square" lIns="0" tIns="0" rtlCol="0" anchor="t">
              <a:spAutoFit/>
            </a:bodyPr>
            <a:lstStyle/>
            <a:p>
              <a:pPr algn="ctr" defTabSz="1219170">
                <a:spcBef>
                  <a:spcPct val="20000"/>
                </a:spcBef>
                <a:defRPr/>
              </a:pPr>
              <a:r>
                <a:rPr lang="en-US" sz="1333" dirty="0">
                  <a:solidFill>
                    <a:srgbClr val="262626">
                      <a:lumMod val="75000"/>
                      <a:lumOff val="25000"/>
                    </a:srgbClr>
                  </a:solidFill>
                </a:rPr>
                <a:t>+370</a:t>
              </a:r>
              <a:r>
                <a:rPr lang="lt-LT" sz="1333" dirty="0">
                  <a:solidFill>
                    <a:srgbClr val="262626">
                      <a:lumMod val="75000"/>
                      <a:lumOff val="25000"/>
                    </a:srgbClr>
                  </a:solidFill>
                </a:rPr>
                <a:t> </a:t>
              </a:r>
              <a:r>
                <a:rPr lang="en-US" sz="1333" dirty="0" smtClean="0">
                  <a:solidFill>
                    <a:srgbClr val="262626">
                      <a:lumMod val="75000"/>
                      <a:lumOff val="25000"/>
                    </a:srgbClr>
                  </a:solidFill>
                </a:rPr>
                <a:t>641 36250</a:t>
              </a:r>
              <a:r>
                <a:rPr lang="lt-LT" sz="1333" dirty="0" smtClean="0">
                  <a:solidFill>
                    <a:srgbClr val="262626">
                      <a:lumMod val="75000"/>
                      <a:lumOff val="25000"/>
                    </a:srgbClr>
                  </a:solidFill>
                </a:rPr>
                <a:t>,</a:t>
              </a:r>
              <a:endParaRPr lang="lt-LT" sz="1333" dirty="0">
                <a:solidFill>
                  <a:srgbClr val="262626">
                    <a:lumMod val="75000"/>
                    <a:lumOff val="25000"/>
                  </a:srgbClr>
                </a:solidFill>
              </a:endParaRPr>
            </a:p>
            <a:p>
              <a:pPr algn="ctr" defTabSz="1219170">
                <a:spcBef>
                  <a:spcPct val="20000"/>
                </a:spcBef>
                <a:defRPr/>
              </a:pPr>
              <a:r>
                <a:rPr lang="en-US" sz="1333" dirty="0" err="1" smtClean="0">
                  <a:solidFill>
                    <a:srgbClr val="262626">
                      <a:lumMod val="75000"/>
                      <a:lumOff val="25000"/>
                    </a:srgbClr>
                  </a:solidFill>
                </a:rPr>
                <a:t>v.jurkianec</a:t>
              </a:r>
              <a:r>
                <a:rPr lang="lt-LT" sz="1333" dirty="0" smtClean="0">
                  <a:solidFill>
                    <a:srgbClr val="262626">
                      <a:lumMod val="75000"/>
                      <a:lumOff val="25000"/>
                    </a:srgbClr>
                  </a:solidFill>
                </a:rPr>
                <a:t>@</a:t>
              </a:r>
              <a:r>
                <a:rPr lang="lt-LT" sz="1333" dirty="0" err="1" smtClean="0">
                  <a:solidFill>
                    <a:srgbClr val="262626">
                      <a:lumMod val="75000"/>
                      <a:lumOff val="25000"/>
                    </a:srgbClr>
                  </a:solidFill>
                </a:rPr>
                <a:t>cpva.lt</a:t>
              </a:r>
              <a:endParaRPr lang="en-US" sz="1333" dirty="0">
                <a:solidFill>
                  <a:srgbClr val="262626">
                    <a:lumMod val="75000"/>
                    <a:lumOff val="25000"/>
                  </a:srgbClr>
                </a:solidFill>
                <a:latin typeface="Calibri"/>
              </a:endParaRPr>
            </a:p>
          </p:txBody>
        </p:sp>
      </p:grpSp>
      <p:sp>
        <p:nvSpPr>
          <p:cNvPr id="56" name="Rounded Rectangle 55"/>
          <p:cNvSpPr/>
          <p:nvPr/>
        </p:nvSpPr>
        <p:spPr>
          <a:xfrm>
            <a:off x="7604976" y="4316747"/>
            <a:ext cx="719475" cy="69888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3200" b="1" dirty="0">
              <a:solidFill>
                <a:srgbClr val="262626">
                  <a:lumMod val="75000"/>
                  <a:lumOff val="25000"/>
                </a:srgbClr>
              </a:solidFill>
              <a:latin typeface="FontAwesome" pitchFamily="2" charset="0"/>
            </a:endParaRPr>
          </a:p>
        </p:txBody>
      </p:sp>
      <p:pic>
        <p:nvPicPr>
          <p:cNvPr id="5" name="Picture Placeholder 4" descr="Question mark boxes"/>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3427" b="23427"/>
          <a:stretch/>
        </p:blipFill>
        <p:spPr>
          <a:xfrm>
            <a:off x="1" y="-12699"/>
            <a:ext cx="12191999" cy="3644900"/>
          </a:xfrm>
        </p:spPr>
      </p:pic>
      <p:pic>
        <p:nvPicPr>
          <p:cNvPr id="34" name="Picture 33"/>
          <p:cNvPicPr>
            <a:picLocks noChangeAspect="1"/>
          </p:cNvPicPr>
          <p:nvPr/>
        </p:nvPicPr>
        <p:blipFill>
          <a:blip r:embed="rId4" cstate="hq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1666635" y="2953783"/>
            <a:ext cx="1797911" cy="1712404"/>
          </a:xfrm>
          <a:prstGeom prst="rect">
            <a:avLst/>
          </a:prstGeom>
        </p:spPr>
      </p:pic>
      <p:grpSp>
        <p:nvGrpSpPr>
          <p:cNvPr id="25" name="Group 24"/>
          <p:cNvGrpSpPr/>
          <p:nvPr/>
        </p:nvGrpSpPr>
        <p:grpSpPr>
          <a:xfrm>
            <a:off x="7747939" y="4463081"/>
            <a:ext cx="403072" cy="403072"/>
            <a:chOff x="3721100" y="6330951"/>
            <a:chExt cx="530225" cy="530225"/>
          </a:xfrm>
          <a:solidFill>
            <a:schemeClr val="bg1"/>
          </a:solidFill>
        </p:grpSpPr>
        <p:sp>
          <p:nvSpPr>
            <p:cNvPr id="26" name="Freeform 25"/>
            <p:cNvSpPr>
              <a:spLocks noEditPoints="1"/>
            </p:cNvSpPr>
            <p:nvPr/>
          </p:nvSpPr>
          <p:spPr bwMode="auto">
            <a:xfrm>
              <a:off x="3959225" y="6383338"/>
              <a:ext cx="292100" cy="469900"/>
            </a:xfrm>
            <a:custGeom>
              <a:avLst/>
              <a:gdLst/>
              <a:ahLst/>
              <a:cxnLst>
                <a:cxn ang="0">
                  <a:pos x="126" y="33"/>
                </a:cxn>
                <a:cxn ang="0">
                  <a:pos x="122" y="34"/>
                </a:cxn>
                <a:cxn ang="0">
                  <a:pos x="101" y="36"/>
                </a:cxn>
                <a:cxn ang="0">
                  <a:pos x="95" y="46"/>
                </a:cxn>
                <a:cxn ang="0">
                  <a:pos x="90" y="44"/>
                </a:cxn>
                <a:cxn ang="0">
                  <a:pos x="73" y="29"/>
                </a:cxn>
                <a:cxn ang="0">
                  <a:pos x="70" y="21"/>
                </a:cxn>
                <a:cxn ang="0">
                  <a:pos x="67" y="12"/>
                </a:cxn>
                <a:cxn ang="0">
                  <a:pos x="56" y="2"/>
                </a:cxn>
                <a:cxn ang="0">
                  <a:pos x="43" y="0"/>
                </a:cxn>
                <a:cxn ang="0">
                  <a:pos x="43" y="6"/>
                </a:cxn>
                <a:cxn ang="0">
                  <a:pos x="56" y="18"/>
                </a:cxn>
                <a:cxn ang="0">
                  <a:pos x="62" y="25"/>
                </a:cxn>
                <a:cxn ang="0">
                  <a:pos x="55" y="29"/>
                </a:cxn>
                <a:cxn ang="0">
                  <a:pos x="49" y="27"/>
                </a:cxn>
                <a:cxn ang="0">
                  <a:pos x="41" y="24"/>
                </a:cxn>
                <a:cxn ang="0">
                  <a:pos x="41" y="17"/>
                </a:cxn>
                <a:cxn ang="0">
                  <a:pos x="30" y="12"/>
                </a:cxn>
                <a:cxn ang="0">
                  <a:pos x="27" y="28"/>
                </a:cxn>
                <a:cxn ang="0">
                  <a:pos x="15" y="31"/>
                </a:cxn>
                <a:cxn ang="0">
                  <a:pos x="17" y="40"/>
                </a:cxn>
                <a:cxn ang="0">
                  <a:pos x="31" y="42"/>
                </a:cxn>
                <a:cxn ang="0">
                  <a:pos x="34" y="28"/>
                </a:cxn>
                <a:cxn ang="0">
                  <a:pos x="45" y="30"/>
                </a:cxn>
                <a:cxn ang="0">
                  <a:pos x="51" y="33"/>
                </a:cxn>
                <a:cxn ang="0">
                  <a:pos x="60" y="33"/>
                </a:cxn>
                <a:cxn ang="0">
                  <a:pos x="66" y="45"/>
                </a:cxn>
                <a:cxn ang="0">
                  <a:pos x="82" y="62"/>
                </a:cxn>
                <a:cxn ang="0">
                  <a:pos x="81" y="68"/>
                </a:cxn>
                <a:cxn ang="0">
                  <a:pos x="68" y="66"/>
                </a:cxn>
                <a:cxn ang="0">
                  <a:pos x="45" y="78"/>
                </a:cxn>
                <a:cxn ang="0">
                  <a:pos x="29" y="97"/>
                </a:cxn>
                <a:cxn ang="0">
                  <a:pos x="27" y="106"/>
                </a:cxn>
                <a:cxn ang="0">
                  <a:pos x="21" y="106"/>
                </a:cxn>
                <a:cxn ang="0">
                  <a:pos x="11" y="101"/>
                </a:cxn>
                <a:cxn ang="0">
                  <a:pos x="0" y="106"/>
                </a:cxn>
                <a:cxn ang="0">
                  <a:pos x="3" y="117"/>
                </a:cxn>
                <a:cxn ang="0">
                  <a:pos x="7" y="112"/>
                </a:cxn>
                <a:cxn ang="0">
                  <a:pos x="15" y="111"/>
                </a:cxn>
                <a:cxn ang="0">
                  <a:pos x="15" y="121"/>
                </a:cxn>
                <a:cxn ang="0">
                  <a:pos x="21" y="123"/>
                </a:cxn>
                <a:cxn ang="0">
                  <a:pos x="28" y="131"/>
                </a:cxn>
                <a:cxn ang="0">
                  <a:pos x="39" y="128"/>
                </a:cxn>
                <a:cxn ang="0">
                  <a:pos x="51" y="130"/>
                </a:cxn>
                <a:cxn ang="0">
                  <a:pos x="66" y="134"/>
                </a:cxn>
                <a:cxn ang="0">
                  <a:pos x="73" y="134"/>
                </a:cxn>
                <a:cxn ang="0">
                  <a:pos x="85" y="148"/>
                </a:cxn>
                <a:cxn ang="0">
                  <a:pos x="109" y="162"/>
                </a:cxn>
                <a:cxn ang="0">
                  <a:pos x="93" y="191"/>
                </a:cxn>
                <a:cxn ang="0">
                  <a:pos x="77" y="199"/>
                </a:cxn>
                <a:cxn ang="0">
                  <a:pos x="71" y="215"/>
                </a:cxn>
                <a:cxn ang="0">
                  <a:pos x="48" y="231"/>
                </a:cxn>
                <a:cxn ang="0">
                  <a:pos x="45" y="240"/>
                </a:cxn>
                <a:cxn ang="0">
                  <a:pos x="149" y="108"/>
                </a:cxn>
                <a:cxn ang="0">
                  <a:pos x="126" y="33"/>
                </a:cxn>
                <a:cxn ang="0">
                  <a:pos x="126" y="33"/>
                </a:cxn>
                <a:cxn ang="0">
                  <a:pos x="126" y="33"/>
                </a:cxn>
              </a:cxnLst>
              <a:rect l="0" t="0" r="r" b="b"/>
              <a:pathLst>
                <a:path w="149" h="240">
                  <a:moveTo>
                    <a:pt x="126" y="33"/>
                  </a:moveTo>
                  <a:cubicBezTo>
                    <a:pt x="122" y="34"/>
                    <a:pt x="122" y="34"/>
                    <a:pt x="122" y="34"/>
                  </a:cubicBezTo>
                  <a:cubicBezTo>
                    <a:pt x="101" y="36"/>
                    <a:pt x="101" y="36"/>
                    <a:pt x="101" y="36"/>
                  </a:cubicBezTo>
                  <a:cubicBezTo>
                    <a:pt x="95" y="46"/>
                    <a:pt x="95" y="46"/>
                    <a:pt x="95" y="46"/>
                  </a:cubicBezTo>
                  <a:cubicBezTo>
                    <a:pt x="90" y="44"/>
                    <a:pt x="90" y="44"/>
                    <a:pt x="90" y="44"/>
                  </a:cubicBezTo>
                  <a:cubicBezTo>
                    <a:pt x="73" y="29"/>
                    <a:pt x="73" y="29"/>
                    <a:pt x="73" y="29"/>
                  </a:cubicBezTo>
                  <a:cubicBezTo>
                    <a:pt x="70" y="21"/>
                    <a:pt x="70" y="21"/>
                    <a:pt x="70" y="21"/>
                  </a:cubicBezTo>
                  <a:cubicBezTo>
                    <a:pt x="67" y="12"/>
                    <a:pt x="67" y="12"/>
                    <a:pt x="67" y="12"/>
                  </a:cubicBezTo>
                  <a:cubicBezTo>
                    <a:pt x="56" y="2"/>
                    <a:pt x="56" y="2"/>
                    <a:pt x="56" y="2"/>
                  </a:cubicBezTo>
                  <a:cubicBezTo>
                    <a:pt x="43" y="0"/>
                    <a:pt x="43" y="0"/>
                    <a:pt x="43" y="0"/>
                  </a:cubicBezTo>
                  <a:cubicBezTo>
                    <a:pt x="43" y="6"/>
                    <a:pt x="43" y="6"/>
                    <a:pt x="43" y="6"/>
                  </a:cubicBezTo>
                  <a:cubicBezTo>
                    <a:pt x="56" y="18"/>
                    <a:pt x="56" y="18"/>
                    <a:pt x="56" y="18"/>
                  </a:cubicBezTo>
                  <a:cubicBezTo>
                    <a:pt x="62" y="25"/>
                    <a:pt x="62" y="25"/>
                    <a:pt x="62" y="25"/>
                  </a:cubicBezTo>
                  <a:cubicBezTo>
                    <a:pt x="55" y="29"/>
                    <a:pt x="55" y="29"/>
                    <a:pt x="55" y="29"/>
                  </a:cubicBezTo>
                  <a:cubicBezTo>
                    <a:pt x="49" y="27"/>
                    <a:pt x="49" y="27"/>
                    <a:pt x="49" y="27"/>
                  </a:cubicBezTo>
                  <a:cubicBezTo>
                    <a:pt x="41" y="24"/>
                    <a:pt x="41" y="24"/>
                    <a:pt x="41" y="24"/>
                  </a:cubicBezTo>
                  <a:cubicBezTo>
                    <a:pt x="41" y="17"/>
                    <a:pt x="41" y="17"/>
                    <a:pt x="41" y="17"/>
                  </a:cubicBezTo>
                  <a:cubicBezTo>
                    <a:pt x="30" y="12"/>
                    <a:pt x="30" y="12"/>
                    <a:pt x="30" y="12"/>
                  </a:cubicBezTo>
                  <a:cubicBezTo>
                    <a:pt x="27" y="28"/>
                    <a:pt x="27" y="28"/>
                    <a:pt x="27" y="28"/>
                  </a:cubicBezTo>
                  <a:cubicBezTo>
                    <a:pt x="15" y="31"/>
                    <a:pt x="15" y="31"/>
                    <a:pt x="15" y="31"/>
                  </a:cubicBezTo>
                  <a:cubicBezTo>
                    <a:pt x="17" y="40"/>
                    <a:pt x="17" y="40"/>
                    <a:pt x="17" y="40"/>
                  </a:cubicBezTo>
                  <a:cubicBezTo>
                    <a:pt x="31" y="42"/>
                    <a:pt x="31" y="42"/>
                    <a:pt x="31" y="42"/>
                  </a:cubicBezTo>
                  <a:cubicBezTo>
                    <a:pt x="34" y="28"/>
                    <a:pt x="34" y="28"/>
                    <a:pt x="34" y="28"/>
                  </a:cubicBezTo>
                  <a:cubicBezTo>
                    <a:pt x="45" y="30"/>
                    <a:pt x="45" y="30"/>
                    <a:pt x="45" y="30"/>
                  </a:cubicBezTo>
                  <a:cubicBezTo>
                    <a:pt x="51" y="33"/>
                    <a:pt x="51" y="33"/>
                    <a:pt x="51" y="33"/>
                  </a:cubicBezTo>
                  <a:cubicBezTo>
                    <a:pt x="60" y="33"/>
                    <a:pt x="60" y="33"/>
                    <a:pt x="60" y="33"/>
                  </a:cubicBezTo>
                  <a:cubicBezTo>
                    <a:pt x="66" y="45"/>
                    <a:pt x="66" y="45"/>
                    <a:pt x="66" y="45"/>
                  </a:cubicBezTo>
                  <a:cubicBezTo>
                    <a:pt x="82" y="62"/>
                    <a:pt x="82" y="62"/>
                    <a:pt x="82" y="62"/>
                  </a:cubicBezTo>
                  <a:cubicBezTo>
                    <a:pt x="81" y="68"/>
                    <a:pt x="81" y="68"/>
                    <a:pt x="81" y="68"/>
                  </a:cubicBezTo>
                  <a:cubicBezTo>
                    <a:pt x="68" y="66"/>
                    <a:pt x="68" y="66"/>
                    <a:pt x="68" y="66"/>
                  </a:cubicBezTo>
                  <a:cubicBezTo>
                    <a:pt x="45" y="78"/>
                    <a:pt x="45" y="78"/>
                    <a:pt x="45" y="78"/>
                  </a:cubicBezTo>
                  <a:cubicBezTo>
                    <a:pt x="29" y="97"/>
                    <a:pt x="29" y="97"/>
                    <a:pt x="29" y="97"/>
                  </a:cubicBezTo>
                  <a:cubicBezTo>
                    <a:pt x="27" y="106"/>
                    <a:pt x="27" y="106"/>
                    <a:pt x="27" y="106"/>
                  </a:cubicBezTo>
                  <a:cubicBezTo>
                    <a:pt x="21" y="106"/>
                    <a:pt x="21" y="106"/>
                    <a:pt x="21" y="106"/>
                  </a:cubicBezTo>
                  <a:cubicBezTo>
                    <a:pt x="11" y="101"/>
                    <a:pt x="11" y="101"/>
                    <a:pt x="11" y="101"/>
                  </a:cubicBezTo>
                  <a:cubicBezTo>
                    <a:pt x="0" y="106"/>
                    <a:pt x="0" y="106"/>
                    <a:pt x="0" y="106"/>
                  </a:cubicBezTo>
                  <a:cubicBezTo>
                    <a:pt x="3" y="117"/>
                    <a:pt x="3" y="117"/>
                    <a:pt x="3" y="117"/>
                  </a:cubicBezTo>
                  <a:cubicBezTo>
                    <a:pt x="7" y="112"/>
                    <a:pt x="7" y="112"/>
                    <a:pt x="7" y="112"/>
                  </a:cubicBezTo>
                  <a:cubicBezTo>
                    <a:pt x="15" y="111"/>
                    <a:pt x="15" y="111"/>
                    <a:pt x="15" y="111"/>
                  </a:cubicBezTo>
                  <a:cubicBezTo>
                    <a:pt x="15" y="121"/>
                    <a:pt x="15" y="121"/>
                    <a:pt x="15" y="121"/>
                  </a:cubicBezTo>
                  <a:cubicBezTo>
                    <a:pt x="21" y="123"/>
                    <a:pt x="21" y="123"/>
                    <a:pt x="21" y="123"/>
                  </a:cubicBezTo>
                  <a:cubicBezTo>
                    <a:pt x="28" y="131"/>
                    <a:pt x="28" y="131"/>
                    <a:pt x="28" y="131"/>
                  </a:cubicBezTo>
                  <a:cubicBezTo>
                    <a:pt x="39" y="128"/>
                    <a:pt x="39" y="128"/>
                    <a:pt x="39" y="128"/>
                  </a:cubicBezTo>
                  <a:cubicBezTo>
                    <a:pt x="51" y="130"/>
                    <a:pt x="51" y="130"/>
                    <a:pt x="51" y="130"/>
                  </a:cubicBezTo>
                  <a:cubicBezTo>
                    <a:pt x="66" y="134"/>
                    <a:pt x="66" y="134"/>
                    <a:pt x="66" y="134"/>
                  </a:cubicBezTo>
                  <a:cubicBezTo>
                    <a:pt x="73" y="134"/>
                    <a:pt x="73" y="134"/>
                    <a:pt x="73" y="134"/>
                  </a:cubicBezTo>
                  <a:cubicBezTo>
                    <a:pt x="85" y="148"/>
                    <a:pt x="85" y="148"/>
                    <a:pt x="85" y="148"/>
                  </a:cubicBezTo>
                  <a:cubicBezTo>
                    <a:pt x="109" y="162"/>
                    <a:pt x="109" y="162"/>
                    <a:pt x="109" y="162"/>
                  </a:cubicBezTo>
                  <a:cubicBezTo>
                    <a:pt x="93" y="191"/>
                    <a:pt x="93" y="191"/>
                    <a:pt x="93" y="191"/>
                  </a:cubicBezTo>
                  <a:cubicBezTo>
                    <a:pt x="77" y="199"/>
                    <a:pt x="77" y="199"/>
                    <a:pt x="77" y="199"/>
                  </a:cubicBezTo>
                  <a:cubicBezTo>
                    <a:pt x="71" y="215"/>
                    <a:pt x="71" y="215"/>
                    <a:pt x="71" y="215"/>
                  </a:cubicBezTo>
                  <a:cubicBezTo>
                    <a:pt x="48" y="231"/>
                    <a:pt x="48" y="231"/>
                    <a:pt x="48" y="231"/>
                  </a:cubicBezTo>
                  <a:cubicBezTo>
                    <a:pt x="45" y="240"/>
                    <a:pt x="45" y="240"/>
                    <a:pt x="45" y="240"/>
                  </a:cubicBezTo>
                  <a:cubicBezTo>
                    <a:pt x="105" y="226"/>
                    <a:pt x="149" y="172"/>
                    <a:pt x="149" y="108"/>
                  </a:cubicBezTo>
                  <a:cubicBezTo>
                    <a:pt x="149" y="80"/>
                    <a:pt x="141" y="54"/>
                    <a:pt x="126" y="33"/>
                  </a:cubicBezTo>
                  <a:close/>
                  <a:moveTo>
                    <a:pt x="126" y="33"/>
                  </a:moveTo>
                  <a:cubicBezTo>
                    <a:pt x="126" y="33"/>
                    <a:pt x="126" y="33"/>
                    <a:pt x="126" y="3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en-US" sz="2400">
                <a:solidFill>
                  <a:srgbClr val="262626"/>
                </a:solidFill>
                <a:latin typeface="Calibri"/>
              </a:endParaRPr>
            </a:p>
          </p:txBody>
        </p:sp>
        <p:sp>
          <p:nvSpPr>
            <p:cNvPr id="27" name="Freeform 26"/>
            <p:cNvSpPr>
              <a:spLocks noEditPoints="1"/>
            </p:cNvSpPr>
            <p:nvPr/>
          </p:nvSpPr>
          <p:spPr bwMode="auto">
            <a:xfrm>
              <a:off x="3721100" y="6457951"/>
              <a:ext cx="307975" cy="403225"/>
            </a:xfrm>
            <a:custGeom>
              <a:avLst/>
              <a:gdLst/>
              <a:ahLst/>
              <a:cxnLst>
                <a:cxn ang="0">
                  <a:pos x="151" y="141"/>
                </a:cxn>
                <a:cxn ang="0">
                  <a:pos x="141" y="123"/>
                </a:cxn>
                <a:cxn ang="0">
                  <a:pos x="150" y="104"/>
                </a:cxn>
                <a:cxn ang="0">
                  <a:pos x="141" y="101"/>
                </a:cxn>
                <a:cxn ang="0">
                  <a:pos x="131" y="91"/>
                </a:cxn>
                <a:cxn ang="0">
                  <a:pos x="109" y="86"/>
                </a:cxn>
                <a:cxn ang="0">
                  <a:pos x="101" y="70"/>
                </a:cxn>
                <a:cxn ang="0">
                  <a:pos x="101" y="80"/>
                </a:cxn>
                <a:cxn ang="0">
                  <a:pos x="98" y="80"/>
                </a:cxn>
                <a:cxn ang="0">
                  <a:pos x="78" y="53"/>
                </a:cxn>
                <a:cxn ang="0">
                  <a:pos x="78" y="31"/>
                </a:cxn>
                <a:cxn ang="0">
                  <a:pos x="64" y="8"/>
                </a:cxn>
                <a:cxn ang="0">
                  <a:pos x="42" y="12"/>
                </a:cxn>
                <a:cxn ang="0">
                  <a:pos x="26" y="12"/>
                </a:cxn>
                <a:cxn ang="0">
                  <a:pos x="19" y="7"/>
                </a:cxn>
                <a:cxn ang="0">
                  <a:pos x="28" y="0"/>
                </a:cxn>
                <a:cxn ang="0">
                  <a:pos x="19" y="2"/>
                </a:cxn>
                <a:cxn ang="0">
                  <a:pos x="0" y="70"/>
                </a:cxn>
                <a:cxn ang="0">
                  <a:pos x="136" y="206"/>
                </a:cxn>
                <a:cxn ang="0">
                  <a:pos x="153" y="205"/>
                </a:cxn>
                <a:cxn ang="0">
                  <a:pos x="151" y="188"/>
                </a:cxn>
                <a:cxn ang="0">
                  <a:pos x="157" y="163"/>
                </a:cxn>
                <a:cxn ang="0">
                  <a:pos x="151" y="141"/>
                </a:cxn>
                <a:cxn ang="0">
                  <a:pos x="151" y="141"/>
                </a:cxn>
                <a:cxn ang="0">
                  <a:pos x="151" y="141"/>
                </a:cxn>
              </a:cxnLst>
              <a:rect l="0" t="0" r="r" b="b"/>
              <a:pathLst>
                <a:path w="157" h="206">
                  <a:moveTo>
                    <a:pt x="151" y="141"/>
                  </a:moveTo>
                  <a:cubicBezTo>
                    <a:pt x="141" y="123"/>
                    <a:pt x="141" y="123"/>
                    <a:pt x="141" y="123"/>
                  </a:cubicBezTo>
                  <a:cubicBezTo>
                    <a:pt x="150" y="104"/>
                    <a:pt x="150" y="104"/>
                    <a:pt x="150" y="104"/>
                  </a:cubicBezTo>
                  <a:cubicBezTo>
                    <a:pt x="141" y="101"/>
                    <a:pt x="141" y="101"/>
                    <a:pt x="141" y="101"/>
                  </a:cubicBezTo>
                  <a:cubicBezTo>
                    <a:pt x="131" y="91"/>
                    <a:pt x="131" y="91"/>
                    <a:pt x="131" y="91"/>
                  </a:cubicBezTo>
                  <a:cubicBezTo>
                    <a:pt x="109" y="86"/>
                    <a:pt x="109" y="86"/>
                    <a:pt x="109" y="86"/>
                  </a:cubicBezTo>
                  <a:cubicBezTo>
                    <a:pt x="101" y="70"/>
                    <a:pt x="101" y="70"/>
                    <a:pt x="101" y="70"/>
                  </a:cubicBezTo>
                  <a:cubicBezTo>
                    <a:pt x="101" y="80"/>
                    <a:pt x="101" y="80"/>
                    <a:pt x="101" y="80"/>
                  </a:cubicBezTo>
                  <a:cubicBezTo>
                    <a:pt x="98" y="80"/>
                    <a:pt x="98" y="80"/>
                    <a:pt x="98" y="80"/>
                  </a:cubicBezTo>
                  <a:cubicBezTo>
                    <a:pt x="78" y="53"/>
                    <a:pt x="78" y="53"/>
                    <a:pt x="78" y="53"/>
                  </a:cubicBezTo>
                  <a:cubicBezTo>
                    <a:pt x="78" y="31"/>
                    <a:pt x="78" y="31"/>
                    <a:pt x="78" y="31"/>
                  </a:cubicBezTo>
                  <a:cubicBezTo>
                    <a:pt x="64" y="8"/>
                    <a:pt x="64" y="8"/>
                    <a:pt x="64" y="8"/>
                  </a:cubicBezTo>
                  <a:cubicBezTo>
                    <a:pt x="42" y="12"/>
                    <a:pt x="42" y="12"/>
                    <a:pt x="42" y="12"/>
                  </a:cubicBezTo>
                  <a:cubicBezTo>
                    <a:pt x="26" y="12"/>
                    <a:pt x="26" y="12"/>
                    <a:pt x="26" y="12"/>
                  </a:cubicBezTo>
                  <a:cubicBezTo>
                    <a:pt x="19" y="7"/>
                    <a:pt x="19" y="7"/>
                    <a:pt x="19" y="7"/>
                  </a:cubicBezTo>
                  <a:cubicBezTo>
                    <a:pt x="28" y="0"/>
                    <a:pt x="28" y="0"/>
                    <a:pt x="28" y="0"/>
                  </a:cubicBezTo>
                  <a:cubicBezTo>
                    <a:pt x="19" y="2"/>
                    <a:pt x="19" y="2"/>
                    <a:pt x="19" y="2"/>
                  </a:cubicBezTo>
                  <a:cubicBezTo>
                    <a:pt x="7" y="22"/>
                    <a:pt x="0" y="45"/>
                    <a:pt x="0" y="70"/>
                  </a:cubicBezTo>
                  <a:cubicBezTo>
                    <a:pt x="0" y="145"/>
                    <a:pt x="61" y="206"/>
                    <a:pt x="136" y="206"/>
                  </a:cubicBezTo>
                  <a:cubicBezTo>
                    <a:pt x="141" y="206"/>
                    <a:pt x="147" y="205"/>
                    <a:pt x="153" y="205"/>
                  </a:cubicBezTo>
                  <a:cubicBezTo>
                    <a:pt x="151" y="188"/>
                    <a:pt x="151" y="188"/>
                    <a:pt x="151" y="188"/>
                  </a:cubicBezTo>
                  <a:cubicBezTo>
                    <a:pt x="151" y="188"/>
                    <a:pt x="157" y="164"/>
                    <a:pt x="157" y="163"/>
                  </a:cubicBezTo>
                  <a:cubicBezTo>
                    <a:pt x="157" y="162"/>
                    <a:pt x="151" y="141"/>
                    <a:pt x="151" y="141"/>
                  </a:cubicBezTo>
                  <a:close/>
                  <a:moveTo>
                    <a:pt x="151" y="141"/>
                  </a:moveTo>
                  <a:cubicBezTo>
                    <a:pt x="151" y="141"/>
                    <a:pt x="151" y="141"/>
                    <a:pt x="151" y="14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en-US" sz="2400">
                <a:solidFill>
                  <a:srgbClr val="262626"/>
                </a:solidFill>
                <a:latin typeface="Calibri"/>
              </a:endParaRPr>
            </a:p>
          </p:txBody>
        </p:sp>
        <p:sp>
          <p:nvSpPr>
            <p:cNvPr id="28" name="Freeform 27"/>
            <p:cNvSpPr>
              <a:spLocks noEditPoints="1"/>
            </p:cNvSpPr>
            <p:nvPr/>
          </p:nvSpPr>
          <p:spPr bwMode="auto">
            <a:xfrm>
              <a:off x="3781425" y="6330951"/>
              <a:ext cx="317500" cy="95250"/>
            </a:xfrm>
            <a:custGeom>
              <a:avLst/>
              <a:gdLst/>
              <a:ahLst/>
              <a:cxnLst>
                <a:cxn ang="0">
                  <a:pos x="19" y="43"/>
                </a:cxn>
                <a:cxn ang="0">
                  <a:pos x="44" y="40"/>
                </a:cxn>
                <a:cxn ang="0">
                  <a:pos x="55" y="34"/>
                </a:cxn>
                <a:cxn ang="0">
                  <a:pos x="67" y="37"/>
                </a:cxn>
                <a:cxn ang="0">
                  <a:pos x="87" y="36"/>
                </a:cxn>
                <a:cxn ang="0">
                  <a:pos x="94" y="26"/>
                </a:cxn>
                <a:cxn ang="0">
                  <a:pos x="104" y="27"/>
                </a:cxn>
                <a:cxn ang="0">
                  <a:pos x="128" y="25"/>
                </a:cxn>
                <a:cxn ang="0">
                  <a:pos x="135" y="18"/>
                </a:cxn>
                <a:cxn ang="0">
                  <a:pos x="144" y="11"/>
                </a:cxn>
                <a:cxn ang="0">
                  <a:pos x="157" y="13"/>
                </a:cxn>
                <a:cxn ang="0">
                  <a:pos x="162" y="13"/>
                </a:cxn>
                <a:cxn ang="0">
                  <a:pos x="105" y="0"/>
                </a:cxn>
                <a:cxn ang="0">
                  <a:pos x="0" y="49"/>
                </a:cxn>
                <a:cxn ang="0">
                  <a:pos x="0" y="49"/>
                </a:cxn>
                <a:cxn ang="0">
                  <a:pos x="19" y="43"/>
                </a:cxn>
                <a:cxn ang="0">
                  <a:pos x="110" y="13"/>
                </a:cxn>
                <a:cxn ang="0">
                  <a:pos x="124" y="5"/>
                </a:cxn>
                <a:cxn ang="0">
                  <a:pos x="133" y="11"/>
                </a:cxn>
                <a:cxn ang="0">
                  <a:pos x="120" y="20"/>
                </a:cxn>
                <a:cxn ang="0">
                  <a:pos x="108" y="22"/>
                </a:cxn>
                <a:cxn ang="0">
                  <a:pos x="102" y="18"/>
                </a:cxn>
                <a:cxn ang="0">
                  <a:pos x="110" y="13"/>
                </a:cxn>
                <a:cxn ang="0">
                  <a:pos x="69" y="14"/>
                </a:cxn>
                <a:cxn ang="0">
                  <a:pos x="75" y="17"/>
                </a:cxn>
                <a:cxn ang="0">
                  <a:pos x="83" y="14"/>
                </a:cxn>
                <a:cxn ang="0">
                  <a:pos x="88" y="22"/>
                </a:cxn>
                <a:cxn ang="0">
                  <a:pos x="69" y="27"/>
                </a:cxn>
                <a:cxn ang="0">
                  <a:pos x="60" y="21"/>
                </a:cxn>
                <a:cxn ang="0">
                  <a:pos x="69" y="14"/>
                </a:cxn>
                <a:cxn ang="0">
                  <a:pos x="69" y="14"/>
                </a:cxn>
                <a:cxn ang="0">
                  <a:pos x="69" y="14"/>
                </a:cxn>
              </a:cxnLst>
              <a:rect l="0" t="0" r="r" b="b"/>
              <a:pathLst>
                <a:path w="162" h="49">
                  <a:moveTo>
                    <a:pt x="19" y="43"/>
                  </a:moveTo>
                  <a:cubicBezTo>
                    <a:pt x="44" y="40"/>
                    <a:pt x="44" y="40"/>
                    <a:pt x="44" y="40"/>
                  </a:cubicBezTo>
                  <a:cubicBezTo>
                    <a:pt x="55" y="34"/>
                    <a:pt x="55" y="34"/>
                    <a:pt x="55" y="34"/>
                  </a:cubicBezTo>
                  <a:cubicBezTo>
                    <a:pt x="67" y="37"/>
                    <a:pt x="67" y="37"/>
                    <a:pt x="67" y="37"/>
                  </a:cubicBezTo>
                  <a:cubicBezTo>
                    <a:pt x="87" y="36"/>
                    <a:pt x="87" y="36"/>
                    <a:pt x="87" y="36"/>
                  </a:cubicBezTo>
                  <a:cubicBezTo>
                    <a:pt x="94" y="26"/>
                    <a:pt x="94" y="26"/>
                    <a:pt x="94" y="26"/>
                  </a:cubicBezTo>
                  <a:cubicBezTo>
                    <a:pt x="104" y="27"/>
                    <a:pt x="104" y="27"/>
                    <a:pt x="104" y="27"/>
                  </a:cubicBezTo>
                  <a:cubicBezTo>
                    <a:pt x="128" y="25"/>
                    <a:pt x="128" y="25"/>
                    <a:pt x="128" y="25"/>
                  </a:cubicBezTo>
                  <a:cubicBezTo>
                    <a:pt x="135" y="18"/>
                    <a:pt x="135" y="18"/>
                    <a:pt x="135" y="18"/>
                  </a:cubicBezTo>
                  <a:cubicBezTo>
                    <a:pt x="144" y="11"/>
                    <a:pt x="144" y="11"/>
                    <a:pt x="144" y="11"/>
                  </a:cubicBezTo>
                  <a:cubicBezTo>
                    <a:pt x="157" y="13"/>
                    <a:pt x="157" y="13"/>
                    <a:pt x="157" y="13"/>
                  </a:cubicBezTo>
                  <a:cubicBezTo>
                    <a:pt x="162" y="13"/>
                    <a:pt x="162" y="13"/>
                    <a:pt x="162" y="13"/>
                  </a:cubicBezTo>
                  <a:cubicBezTo>
                    <a:pt x="145" y="4"/>
                    <a:pt x="125" y="0"/>
                    <a:pt x="105" y="0"/>
                  </a:cubicBezTo>
                  <a:cubicBezTo>
                    <a:pt x="63" y="0"/>
                    <a:pt x="25" y="19"/>
                    <a:pt x="0" y="49"/>
                  </a:cubicBezTo>
                  <a:cubicBezTo>
                    <a:pt x="0" y="49"/>
                    <a:pt x="0" y="49"/>
                    <a:pt x="0" y="49"/>
                  </a:cubicBezTo>
                  <a:lnTo>
                    <a:pt x="19" y="43"/>
                  </a:lnTo>
                  <a:close/>
                  <a:moveTo>
                    <a:pt x="110" y="13"/>
                  </a:moveTo>
                  <a:cubicBezTo>
                    <a:pt x="124" y="5"/>
                    <a:pt x="124" y="5"/>
                    <a:pt x="124" y="5"/>
                  </a:cubicBezTo>
                  <a:cubicBezTo>
                    <a:pt x="133" y="11"/>
                    <a:pt x="133" y="11"/>
                    <a:pt x="133" y="11"/>
                  </a:cubicBezTo>
                  <a:cubicBezTo>
                    <a:pt x="120" y="20"/>
                    <a:pt x="120" y="20"/>
                    <a:pt x="120" y="20"/>
                  </a:cubicBezTo>
                  <a:cubicBezTo>
                    <a:pt x="108" y="22"/>
                    <a:pt x="108" y="22"/>
                    <a:pt x="108" y="22"/>
                  </a:cubicBezTo>
                  <a:cubicBezTo>
                    <a:pt x="102" y="18"/>
                    <a:pt x="102" y="18"/>
                    <a:pt x="102" y="18"/>
                  </a:cubicBezTo>
                  <a:lnTo>
                    <a:pt x="110" y="13"/>
                  </a:lnTo>
                  <a:close/>
                  <a:moveTo>
                    <a:pt x="69" y="14"/>
                  </a:moveTo>
                  <a:cubicBezTo>
                    <a:pt x="75" y="17"/>
                    <a:pt x="75" y="17"/>
                    <a:pt x="75" y="17"/>
                  </a:cubicBezTo>
                  <a:cubicBezTo>
                    <a:pt x="83" y="14"/>
                    <a:pt x="83" y="14"/>
                    <a:pt x="83" y="14"/>
                  </a:cubicBezTo>
                  <a:cubicBezTo>
                    <a:pt x="88" y="22"/>
                    <a:pt x="88" y="22"/>
                    <a:pt x="88" y="22"/>
                  </a:cubicBezTo>
                  <a:cubicBezTo>
                    <a:pt x="69" y="27"/>
                    <a:pt x="69" y="27"/>
                    <a:pt x="69" y="27"/>
                  </a:cubicBezTo>
                  <a:cubicBezTo>
                    <a:pt x="60" y="21"/>
                    <a:pt x="60" y="21"/>
                    <a:pt x="60" y="21"/>
                  </a:cubicBezTo>
                  <a:cubicBezTo>
                    <a:pt x="60" y="21"/>
                    <a:pt x="69" y="16"/>
                    <a:pt x="69" y="14"/>
                  </a:cubicBezTo>
                  <a:close/>
                  <a:moveTo>
                    <a:pt x="69" y="14"/>
                  </a:moveTo>
                  <a:cubicBezTo>
                    <a:pt x="69" y="14"/>
                    <a:pt x="69" y="14"/>
                    <a:pt x="69"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en-US" sz="2400">
                <a:solidFill>
                  <a:srgbClr val="262626"/>
                </a:solidFill>
                <a:latin typeface="Calibri"/>
              </a:endParaRPr>
            </a:p>
          </p:txBody>
        </p:sp>
      </p:grpSp>
      <p:grpSp>
        <p:nvGrpSpPr>
          <p:cNvPr id="29" name="Group 28"/>
          <p:cNvGrpSpPr/>
          <p:nvPr/>
        </p:nvGrpSpPr>
        <p:grpSpPr>
          <a:xfrm>
            <a:off x="10064145" y="4367625"/>
            <a:ext cx="476687" cy="563576"/>
            <a:chOff x="5100637" y="823913"/>
            <a:chExt cx="627063" cy="741362"/>
          </a:xfrm>
          <a:solidFill>
            <a:schemeClr val="bg1"/>
          </a:solidFill>
        </p:grpSpPr>
        <p:sp>
          <p:nvSpPr>
            <p:cNvPr id="30" name="Freeform 29"/>
            <p:cNvSpPr>
              <a:spLocks noEditPoints="1"/>
            </p:cNvSpPr>
            <p:nvPr/>
          </p:nvSpPr>
          <p:spPr bwMode="auto">
            <a:xfrm>
              <a:off x="5199062" y="823913"/>
              <a:ext cx="428625" cy="639763"/>
            </a:xfrm>
            <a:custGeom>
              <a:avLst/>
              <a:gdLst/>
              <a:ahLst/>
              <a:cxnLst>
                <a:cxn ang="0">
                  <a:pos x="110" y="326"/>
                </a:cxn>
                <a:cxn ang="0">
                  <a:pos x="123" y="307"/>
                </a:cxn>
                <a:cxn ang="0">
                  <a:pos x="219" y="110"/>
                </a:cxn>
                <a:cxn ang="0">
                  <a:pos x="110" y="0"/>
                </a:cxn>
                <a:cxn ang="0">
                  <a:pos x="0" y="110"/>
                </a:cxn>
                <a:cxn ang="0">
                  <a:pos x="96" y="307"/>
                </a:cxn>
                <a:cxn ang="0">
                  <a:pos x="110" y="326"/>
                </a:cxn>
                <a:cxn ang="0">
                  <a:pos x="110" y="33"/>
                </a:cxn>
                <a:cxn ang="0">
                  <a:pos x="187" y="110"/>
                </a:cxn>
                <a:cxn ang="0">
                  <a:pos x="110" y="268"/>
                </a:cxn>
                <a:cxn ang="0">
                  <a:pos x="32" y="110"/>
                </a:cxn>
                <a:cxn ang="0">
                  <a:pos x="110" y="33"/>
                </a:cxn>
                <a:cxn ang="0">
                  <a:pos x="110" y="33"/>
                </a:cxn>
                <a:cxn ang="0">
                  <a:pos x="110" y="33"/>
                </a:cxn>
              </a:cxnLst>
              <a:rect l="0" t="0" r="r" b="b"/>
              <a:pathLst>
                <a:path w="219" h="326">
                  <a:moveTo>
                    <a:pt x="110" y="326"/>
                  </a:moveTo>
                  <a:cubicBezTo>
                    <a:pt x="123" y="307"/>
                    <a:pt x="123" y="307"/>
                    <a:pt x="123" y="307"/>
                  </a:cubicBezTo>
                  <a:cubicBezTo>
                    <a:pt x="133" y="292"/>
                    <a:pt x="219" y="165"/>
                    <a:pt x="219" y="110"/>
                  </a:cubicBezTo>
                  <a:cubicBezTo>
                    <a:pt x="219" y="50"/>
                    <a:pt x="170" y="0"/>
                    <a:pt x="110" y="0"/>
                  </a:cubicBezTo>
                  <a:cubicBezTo>
                    <a:pt x="49" y="0"/>
                    <a:pt x="0" y="50"/>
                    <a:pt x="0" y="110"/>
                  </a:cubicBezTo>
                  <a:cubicBezTo>
                    <a:pt x="0" y="165"/>
                    <a:pt x="87" y="292"/>
                    <a:pt x="96" y="307"/>
                  </a:cubicBezTo>
                  <a:lnTo>
                    <a:pt x="110" y="326"/>
                  </a:lnTo>
                  <a:close/>
                  <a:moveTo>
                    <a:pt x="110" y="33"/>
                  </a:moveTo>
                  <a:cubicBezTo>
                    <a:pt x="152" y="33"/>
                    <a:pt x="187" y="67"/>
                    <a:pt x="187" y="110"/>
                  </a:cubicBezTo>
                  <a:cubicBezTo>
                    <a:pt x="187" y="140"/>
                    <a:pt x="144" y="216"/>
                    <a:pt x="110" y="268"/>
                  </a:cubicBezTo>
                  <a:cubicBezTo>
                    <a:pt x="76" y="216"/>
                    <a:pt x="32" y="140"/>
                    <a:pt x="32" y="110"/>
                  </a:cubicBezTo>
                  <a:cubicBezTo>
                    <a:pt x="32" y="67"/>
                    <a:pt x="67" y="33"/>
                    <a:pt x="110" y="33"/>
                  </a:cubicBezTo>
                  <a:close/>
                  <a:moveTo>
                    <a:pt x="110" y="33"/>
                  </a:moveTo>
                  <a:cubicBezTo>
                    <a:pt x="110" y="33"/>
                    <a:pt x="110" y="33"/>
                    <a:pt x="110" y="3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en-US" sz="2400">
                <a:solidFill>
                  <a:srgbClr val="262626"/>
                </a:solidFill>
                <a:latin typeface="Calibri"/>
              </a:endParaRPr>
            </a:p>
          </p:txBody>
        </p:sp>
        <p:sp>
          <p:nvSpPr>
            <p:cNvPr id="31" name="Freeform 30"/>
            <p:cNvSpPr>
              <a:spLocks noEditPoints="1"/>
            </p:cNvSpPr>
            <p:nvPr/>
          </p:nvSpPr>
          <p:spPr bwMode="auto">
            <a:xfrm>
              <a:off x="5100637" y="1298575"/>
              <a:ext cx="627063" cy="266700"/>
            </a:xfrm>
            <a:custGeom>
              <a:avLst/>
              <a:gdLst/>
              <a:ahLst/>
              <a:cxnLst>
                <a:cxn ang="0">
                  <a:pos x="253" y="4"/>
                </a:cxn>
                <a:cxn ang="0">
                  <a:pos x="237" y="0"/>
                </a:cxn>
                <a:cxn ang="0">
                  <a:pos x="228" y="31"/>
                </a:cxn>
                <a:cxn ang="0">
                  <a:pos x="244" y="35"/>
                </a:cxn>
                <a:cxn ang="0">
                  <a:pos x="288" y="64"/>
                </a:cxn>
                <a:cxn ang="0">
                  <a:pos x="160" y="103"/>
                </a:cxn>
                <a:cxn ang="0">
                  <a:pos x="64" y="88"/>
                </a:cxn>
                <a:cxn ang="0">
                  <a:pos x="32" y="64"/>
                </a:cxn>
                <a:cxn ang="0">
                  <a:pos x="75" y="36"/>
                </a:cxn>
                <a:cxn ang="0">
                  <a:pos x="91" y="31"/>
                </a:cxn>
                <a:cxn ang="0">
                  <a:pos x="81" y="1"/>
                </a:cxn>
                <a:cxn ang="0">
                  <a:pos x="66" y="5"/>
                </a:cxn>
                <a:cxn ang="0">
                  <a:pos x="0" y="64"/>
                </a:cxn>
                <a:cxn ang="0">
                  <a:pos x="52" y="119"/>
                </a:cxn>
                <a:cxn ang="0">
                  <a:pos x="159" y="136"/>
                </a:cxn>
                <a:cxn ang="0">
                  <a:pos x="160" y="136"/>
                </a:cxn>
                <a:cxn ang="0">
                  <a:pos x="320" y="64"/>
                </a:cxn>
                <a:cxn ang="0">
                  <a:pos x="253" y="4"/>
                </a:cxn>
                <a:cxn ang="0">
                  <a:pos x="253" y="4"/>
                </a:cxn>
                <a:cxn ang="0">
                  <a:pos x="253" y="4"/>
                </a:cxn>
              </a:cxnLst>
              <a:rect l="0" t="0" r="r" b="b"/>
              <a:pathLst>
                <a:path w="320" h="136">
                  <a:moveTo>
                    <a:pt x="253" y="4"/>
                  </a:moveTo>
                  <a:cubicBezTo>
                    <a:pt x="237" y="0"/>
                    <a:pt x="237" y="0"/>
                    <a:pt x="237" y="0"/>
                  </a:cubicBezTo>
                  <a:cubicBezTo>
                    <a:pt x="228" y="31"/>
                    <a:pt x="228" y="31"/>
                    <a:pt x="228" y="31"/>
                  </a:cubicBezTo>
                  <a:cubicBezTo>
                    <a:pt x="244" y="35"/>
                    <a:pt x="244" y="35"/>
                    <a:pt x="244" y="35"/>
                  </a:cubicBezTo>
                  <a:cubicBezTo>
                    <a:pt x="276" y="45"/>
                    <a:pt x="288" y="58"/>
                    <a:pt x="288" y="64"/>
                  </a:cubicBezTo>
                  <a:cubicBezTo>
                    <a:pt x="288" y="77"/>
                    <a:pt x="243" y="103"/>
                    <a:pt x="160" y="103"/>
                  </a:cubicBezTo>
                  <a:cubicBezTo>
                    <a:pt x="124" y="103"/>
                    <a:pt x="89" y="98"/>
                    <a:pt x="64" y="88"/>
                  </a:cubicBezTo>
                  <a:cubicBezTo>
                    <a:pt x="42" y="80"/>
                    <a:pt x="32" y="70"/>
                    <a:pt x="32" y="64"/>
                  </a:cubicBezTo>
                  <a:cubicBezTo>
                    <a:pt x="32" y="58"/>
                    <a:pt x="43" y="46"/>
                    <a:pt x="75" y="36"/>
                  </a:cubicBezTo>
                  <a:cubicBezTo>
                    <a:pt x="91" y="31"/>
                    <a:pt x="91" y="31"/>
                    <a:pt x="91" y="31"/>
                  </a:cubicBezTo>
                  <a:cubicBezTo>
                    <a:pt x="81" y="1"/>
                    <a:pt x="81" y="1"/>
                    <a:pt x="81" y="1"/>
                  </a:cubicBezTo>
                  <a:cubicBezTo>
                    <a:pt x="66" y="5"/>
                    <a:pt x="66" y="5"/>
                    <a:pt x="66" y="5"/>
                  </a:cubicBezTo>
                  <a:cubicBezTo>
                    <a:pt x="23" y="18"/>
                    <a:pt x="0" y="39"/>
                    <a:pt x="0" y="64"/>
                  </a:cubicBezTo>
                  <a:cubicBezTo>
                    <a:pt x="0" y="77"/>
                    <a:pt x="7" y="101"/>
                    <a:pt x="52" y="119"/>
                  </a:cubicBezTo>
                  <a:cubicBezTo>
                    <a:pt x="81" y="130"/>
                    <a:pt x="119" y="136"/>
                    <a:pt x="159" y="136"/>
                  </a:cubicBezTo>
                  <a:cubicBezTo>
                    <a:pt x="160" y="136"/>
                    <a:pt x="160" y="136"/>
                    <a:pt x="160" y="136"/>
                  </a:cubicBezTo>
                  <a:cubicBezTo>
                    <a:pt x="240" y="135"/>
                    <a:pt x="320" y="111"/>
                    <a:pt x="320" y="64"/>
                  </a:cubicBezTo>
                  <a:cubicBezTo>
                    <a:pt x="320" y="38"/>
                    <a:pt x="296" y="17"/>
                    <a:pt x="253" y="4"/>
                  </a:cubicBezTo>
                  <a:close/>
                  <a:moveTo>
                    <a:pt x="253" y="4"/>
                  </a:moveTo>
                  <a:cubicBezTo>
                    <a:pt x="253" y="4"/>
                    <a:pt x="253" y="4"/>
                    <a:pt x="253" y="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en-US" sz="2400">
                <a:solidFill>
                  <a:srgbClr val="262626"/>
                </a:solidFill>
                <a:latin typeface="Calibri"/>
              </a:endParaRPr>
            </a:p>
          </p:txBody>
        </p:sp>
        <p:sp>
          <p:nvSpPr>
            <p:cNvPr id="32" name="Freeform 31"/>
            <p:cNvSpPr>
              <a:spLocks noEditPoints="1"/>
            </p:cNvSpPr>
            <p:nvPr/>
          </p:nvSpPr>
          <p:spPr bwMode="auto">
            <a:xfrm>
              <a:off x="5351462" y="969963"/>
              <a:ext cx="125413" cy="127000"/>
            </a:xfrm>
            <a:custGeom>
              <a:avLst/>
              <a:gdLst/>
              <a:ahLst/>
              <a:cxnLst>
                <a:cxn ang="0">
                  <a:pos x="64" y="33"/>
                </a:cxn>
                <a:cxn ang="0">
                  <a:pos x="32" y="0"/>
                </a:cxn>
                <a:cxn ang="0">
                  <a:pos x="0" y="33"/>
                </a:cxn>
                <a:cxn ang="0">
                  <a:pos x="32" y="65"/>
                </a:cxn>
                <a:cxn ang="0">
                  <a:pos x="64" y="33"/>
                </a:cxn>
                <a:cxn ang="0">
                  <a:pos x="32" y="49"/>
                </a:cxn>
                <a:cxn ang="0">
                  <a:pos x="32" y="49"/>
                </a:cxn>
                <a:cxn ang="0">
                  <a:pos x="32" y="49"/>
                </a:cxn>
                <a:cxn ang="0">
                  <a:pos x="32" y="49"/>
                </a:cxn>
              </a:cxnLst>
              <a:rect l="0" t="0" r="r" b="b"/>
              <a:pathLst>
                <a:path w="64" h="65">
                  <a:moveTo>
                    <a:pt x="64" y="33"/>
                  </a:moveTo>
                  <a:cubicBezTo>
                    <a:pt x="64" y="15"/>
                    <a:pt x="50" y="0"/>
                    <a:pt x="32" y="0"/>
                  </a:cubicBezTo>
                  <a:cubicBezTo>
                    <a:pt x="14" y="0"/>
                    <a:pt x="0" y="15"/>
                    <a:pt x="0" y="33"/>
                  </a:cubicBezTo>
                  <a:cubicBezTo>
                    <a:pt x="0" y="50"/>
                    <a:pt x="14" y="65"/>
                    <a:pt x="32" y="65"/>
                  </a:cubicBezTo>
                  <a:cubicBezTo>
                    <a:pt x="50" y="65"/>
                    <a:pt x="64" y="50"/>
                    <a:pt x="64" y="33"/>
                  </a:cubicBezTo>
                  <a:close/>
                  <a:moveTo>
                    <a:pt x="32" y="49"/>
                  </a:moveTo>
                  <a:cubicBezTo>
                    <a:pt x="32" y="49"/>
                    <a:pt x="32" y="49"/>
                    <a:pt x="32" y="49"/>
                  </a:cubicBezTo>
                  <a:moveTo>
                    <a:pt x="32" y="49"/>
                  </a:moveTo>
                  <a:cubicBezTo>
                    <a:pt x="32" y="49"/>
                    <a:pt x="32" y="49"/>
                    <a:pt x="32" y="4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endParaRPr lang="en-US" sz="2400">
                <a:solidFill>
                  <a:srgbClr val="262626"/>
                </a:solidFill>
                <a:latin typeface="Calibri"/>
              </a:endParaRPr>
            </a:p>
          </p:txBody>
        </p:sp>
      </p:grpSp>
    </p:spTree>
    <p:extLst>
      <p:ext uri="{BB962C8B-B14F-4D97-AF65-F5344CB8AC3E}">
        <p14:creationId xmlns:p14="http://schemas.microsoft.com/office/powerpoint/2010/main" val="225775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976" b="1976"/>
          <a:stretch>
            <a:fillRect/>
          </a:stretch>
        </p:blipFill>
        <p:spPr/>
      </p:pic>
      <p:sp>
        <p:nvSpPr>
          <p:cNvPr id="15" name="Text Placeholder 14"/>
          <p:cNvSpPr>
            <a:spLocks noGrp="1"/>
          </p:cNvSpPr>
          <p:nvPr>
            <p:ph type="body" sz="half" idx="15"/>
          </p:nvPr>
        </p:nvSpPr>
        <p:spPr>
          <a:xfrm>
            <a:off x="5096052" y="2547345"/>
            <a:ext cx="6379243" cy="434875"/>
          </a:xfrm>
        </p:spPr>
        <p:txBody>
          <a:bodyPr/>
          <a:lstStyle/>
          <a:p>
            <a:r>
              <a:rPr lang="lt-LT" dirty="0" smtClean="0"/>
              <a:t>Pradeda veikti atitinkamus apskaitos reikalavimus atitinkantis duomenų mainų įrankis.</a:t>
            </a:r>
            <a:endParaRPr lang="lt-LT" b="1" dirty="0"/>
          </a:p>
        </p:txBody>
      </p:sp>
      <p:sp>
        <p:nvSpPr>
          <p:cNvPr id="16" name="Text Placeholder 15"/>
          <p:cNvSpPr>
            <a:spLocks noGrp="1"/>
          </p:cNvSpPr>
          <p:nvPr>
            <p:ph type="body" sz="half" idx="16"/>
          </p:nvPr>
        </p:nvSpPr>
        <p:spPr>
          <a:xfrm>
            <a:off x="5077867" y="3216186"/>
            <a:ext cx="6379241" cy="434875"/>
          </a:xfrm>
        </p:spPr>
        <p:txBody>
          <a:bodyPr/>
          <a:lstStyle/>
          <a:p>
            <a:r>
              <a:rPr lang="lt-LT" dirty="0"/>
              <a:t>Sukūrus </a:t>
            </a:r>
            <a:r>
              <a:rPr lang="lt-LT" dirty="0" smtClean="0"/>
              <a:t>duomenų mainų </a:t>
            </a:r>
            <a:r>
              <a:rPr lang="lt-LT" dirty="0"/>
              <a:t>įrankį, bus galima plačiu mastu siųsti, gauti ir apdoroti elektronines sąskaitas faktūras pagal Europos elektroninių sąskaitų faktūrų standartą.</a:t>
            </a:r>
          </a:p>
        </p:txBody>
      </p:sp>
      <p:sp>
        <p:nvSpPr>
          <p:cNvPr id="17" name="Text Placeholder 16"/>
          <p:cNvSpPr>
            <a:spLocks noGrp="1"/>
          </p:cNvSpPr>
          <p:nvPr>
            <p:ph type="body" sz="half" idx="17"/>
          </p:nvPr>
        </p:nvSpPr>
        <p:spPr>
          <a:xfrm>
            <a:off x="5077866" y="3965921"/>
            <a:ext cx="6379241" cy="434875"/>
          </a:xfrm>
        </p:spPr>
        <p:txBody>
          <a:bodyPr/>
          <a:lstStyle/>
          <a:p>
            <a:r>
              <a:rPr lang="lt-LT" dirty="0"/>
              <a:t>Sukurtas atviro kodo „</a:t>
            </a:r>
            <a:r>
              <a:rPr lang="lt-LT" dirty="0" err="1"/>
              <a:t>EuroConnector</a:t>
            </a:r>
            <a:r>
              <a:rPr lang="lt-LT" dirty="0"/>
              <a:t>”, kuris bus prieinamas elektroninėje erdvėje. Jį  visi suinteresuoti subjektai galės integruotis į savo apskaitos sistemas nemokamai. </a:t>
            </a:r>
          </a:p>
        </p:txBody>
      </p:sp>
      <p:sp>
        <p:nvSpPr>
          <p:cNvPr id="18" name="Text Placeholder 17"/>
          <p:cNvSpPr>
            <a:spLocks noGrp="1"/>
          </p:cNvSpPr>
          <p:nvPr>
            <p:ph type="body" sz="half" idx="21"/>
          </p:nvPr>
        </p:nvSpPr>
        <p:spPr/>
        <p:txBody>
          <a:bodyPr/>
          <a:lstStyle/>
          <a:p>
            <a:r>
              <a:rPr lang="lt-LT" dirty="0" smtClean="0"/>
              <a:t>Numatyto rodiklio siektina reikšmė	</a:t>
            </a:r>
            <a:endParaRPr lang="en-US" dirty="0"/>
          </a:p>
        </p:txBody>
      </p:sp>
      <p:sp>
        <p:nvSpPr>
          <p:cNvPr id="26" name="Title 25"/>
          <p:cNvSpPr>
            <a:spLocks noGrp="1"/>
          </p:cNvSpPr>
          <p:nvPr>
            <p:ph type="title"/>
          </p:nvPr>
        </p:nvSpPr>
        <p:spPr>
          <a:xfrm>
            <a:off x="426720" y="482600"/>
            <a:ext cx="9428480" cy="471365"/>
          </a:xfrm>
        </p:spPr>
        <p:txBody>
          <a:bodyPr/>
          <a:lstStyle/>
          <a:p>
            <a:pPr algn="l"/>
            <a:r>
              <a:rPr lang="lt-LT" sz="2800" dirty="0" smtClean="0"/>
              <a:t>Koks yra laukiamas rezultatas?</a:t>
            </a:r>
            <a:endParaRPr lang="lt-LT" sz="2800" dirty="0"/>
          </a:p>
        </p:txBody>
      </p:sp>
      <p:cxnSp>
        <p:nvCxnSpPr>
          <p:cNvPr id="20" name="Straight Line buttom"/>
          <p:cNvCxnSpPr/>
          <p:nvPr/>
        </p:nvCxnSpPr>
        <p:spPr>
          <a:xfrm>
            <a:off x="914400" y="4868728"/>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58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plus(i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976" b="1976"/>
          <a:stretch>
            <a:fillRect/>
          </a:stretch>
        </p:blipFill>
        <p:spPr/>
      </p:pic>
      <p:sp>
        <p:nvSpPr>
          <p:cNvPr id="15" name="Text Placeholder 14"/>
          <p:cNvSpPr>
            <a:spLocks noGrp="1"/>
          </p:cNvSpPr>
          <p:nvPr>
            <p:ph type="body" sz="half" idx="15"/>
          </p:nvPr>
        </p:nvSpPr>
        <p:spPr>
          <a:xfrm>
            <a:off x="5077867" y="2655062"/>
            <a:ext cx="6379243" cy="434875"/>
          </a:xfrm>
        </p:spPr>
        <p:txBody>
          <a:bodyPr/>
          <a:lstStyle/>
          <a:p>
            <a:r>
              <a:rPr lang="lt-LT" dirty="0"/>
              <a:t>Projekto įgyvendinimo planas turi būti pateiktas iki </a:t>
            </a:r>
            <a:r>
              <a:rPr lang="en-US" b="1" dirty="0" smtClean="0"/>
              <a:t>2022-12-09 17:00</a:t>
            </a:r>
            <a:endParaRPr lang="lt-LT" b="1" dirty="0"/>
          </a:p>
        </p:txBody>
      </p:sp>
      <p:sp>
        <p:nvSpPr>
          <p:cNvPr id="16" name="Text Placeholder 15"/>
          <p:cNvSpPr>
            <a:spLocks noGrp="1"/>
          </p:cNvSpPr>
          <p:nvPr>
            <p:ph type="body" sz="half" idx="16"/>
          </p:nvPr>
        </p:nvSpPr>
        <p:spPr>
          <a:xfrm>
            <a:off x="5077867" y="3133647"/>
            <a:ext cx="6379241" cy="434875"/>
          </a:xfrm>
        </p:spPr>
        <p:txBody>
          <a:bodyPr/>
          <a:lstStyle/>
          <a:p>
            <a:r>
              <a:rPr lang="lt-LT" dirty="0"/>
              <a:t>Projekto įgyvendinimo planas kartu su visais priedais </a:t>
            </a:r>
            <a:r>
              <a:rPr lang="lt-LT" dirty="0" smtClean="0"/>
              <a:t>pasirašomas </a:t>
            </a:r>
            <a:r>
              <a:rPr lang="lt-LT" dirty="0"/>
              <a:t>el. parašu ir .adoc formatu pateikiamas info@cpva.lt.</a:t>
            </a:r>
          </a:p>
          <a:p>
            <a:endParaRPr lang="lt-LT" dirty="0"/>
          </a:p>
          <a:p>
            <a:endParaRPr lang="lt-LT" dirty="0"/>
          </a:p>
        </p:txBody>
      </p:sp>
      <p:sp>
        <p:nvSpPr>
          <p:cNvPr id="17" name="Text Placeholder 16"/>
          <p:cNvSpPr>
            <a:spLocks noGrp="1"/>
          </p:cNvSpPr>
          <p:nvPr>
            <p:ph type="body" sz="half" idx="17"/>
          </p:nvPr>
        </p:nvSpPr>
        <p:spPr/>
        <p:txBody>
          <a:bodyPr/>
          <a:lstStyle/>
          <a:p>
            <a:r>
              <a:rPr lang="lt-LT" dirty="0"/>
              <a:t>Projekto įgyvendinimo planas pildomas word formatu ir pasirašant el. parašu konvertuojamas į .adoc formatą. Kiti formatai, kai dokumentas atspausdinamas, pasirašomas ranka ir nuskenuojamas (pvz., pdf), netinkami. </a:t>
            </a:r>
          </a:p>
        </p:txBody>
      </p:sp>
      <p:sp>
        <p:nvSpPr>
          <p:cNvPr id="18" name="Text Placeholder 17"/>
          <p:cNvSpPr>
            <a:spLocks noGrp="1"/>
          </p:cNvSpPr>
          <p:nvPr>
            <p:ph type="body" sz="half" idx="21"/>
          </p:nvPr>
        </p:nvSpPr>
        <p:spPr/>
        <p:txBody>
          <a:bodyPr/>
          <a:lstStyle/>
          <a:p>
            <a:r>
              <a:rPr lang="lt-LT" dirty="0"/>
              <a:t>Pagrindiniai punktai</a:t>
            </a:r>
            <a:endParaRPr lang="en-US" dirty="0"/>
          </a:p>
        </p:txBody>
      </p:sp>
      <p:sp>
        <p:nvSpPr>
          <p:cNvPr id="26" name="Title 25"/>
          <p:cNvSpPr>
            <a:spLocks noGrp="1"/>
          </p:cNvSpPr>
          <p:nvPr>
            <p:ph type="title"/>
          </p:nvPr>
        </p:nvSpPr>
        <p:spPr>
          <a:xfrm>
            <a:off x="426720" y="482600"/>
            <a:ext cx="9428480" cy="471365"/>
          </a:xfrm>
        </p:spPr>
        <p:txBody>
          <a:bodyPr/>
          <a:lstStyle/>
          <a:p>
            <a:pPr algn="l"/>
            <a:r>
              <a:rPr lang="lt-LT" sz="2800" dirty="0"/>
              <a:t>Kada ir kaip?</a:t>
            </a:r>
          </a:p>
        </p:txBody>
      </p:sp>
      <p:cxnSp>
        <p:nvCxnSpPr>
          <p:cNvPr id="20" name="Straight Line buttom"/>
          <p:cNvCxnSpPr/>
          <p:nvPr/>
        </p:nvCxnSpPr>
        <p:spPr>
          <a:xfrm>
            <a:off x="914400" y="4868728"/>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53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plus(i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28">
            <a:extLst>
              <a:ext uri="{FF2B5EF4-FFF2-40B4-BE49-F238E27FC236}">
                <a16:creationId xmlns:a16="http://schemas.microsoft.com/office/drawing/2014/main" id="{A8EC3208-1702-4799-D544-39BEF1696088}"/>
              </a:ext>
            </a:extLst>
          </p:cNvPr>
          <p:cNvPicPr>
            <a:picLocks noGrp="1" noChangeAspect="1"/>
          </p:cNvPicPr>
          <p:nvPr>
            <p:ph type="pic" sz="quarter" idx="10"/>
          </p:nvPr>
        </p:nvPicPr>
        <p:blipFill rotWithShape="1">
          <a:blip r:embed="rId3"/>
          <a:srcRect t="1122" b="1122"/>
          <a:stretch/>
        </p:blipFill>
        <p:spPr>
          <a:xfrm>
            <a:off x="304800" y="1092200"/>
            <a:ext cx="6400800" cy="4910138"/>
          </a:xfrm>
        </p:spPr>
      </p:pic>
      <p:sp>
        <p:nvSpPr>
          <p:cNvPr id="32" name="Text Placeholder 31"/>
          <p:cNvSpPr>
            <a:spLocks noGrp="1"/>
          </p:cNvSpPr>
          <p:nvPr>
            <p:ph type="body" sz="half" idx="16"/>
          </p:nvPr>
        </p:nvSpPr>
        <p:spPr/>
        <p:txBody>
          <a:bodyPr/>
          <a:lstStyle/>
          <a:p>
            <a:r>
              <a:rPr lang="lt-LT" dirty="0"/>
              <a:t>Naudojama forma</a:t>
            </a:r>
            <a:endParaRPr lang="en-US" dirty="0"/>
          </a:p>
        </p:txBody>
      </p:sp>
      <p:sp>
        <p:nvSpPr>
          <p:cNvPr id="33" name="Text Placeholder 32"/>
          <p:cNvSpPr>
            <a:spLocks noGrp="1"/>
          </p:cNvSpPr>
          <p:nvPr>
            <p:ph type="body" sz="half" idx="17"/>
          </p:nvPr>
        </p:nvSpPr>
        <p:spPr/>
        <p:txBody>
          <a:bodyPr/>
          <a:lstStyle/>
          <a:p>
            <a:r>
              <a:rPr lang="lt-LT" dirty="0"/>
              <a:t>Turi būti  su ženklu „</a:t>
            </a:r>
            <a:r>
              <a:rPr lang="lt-LT" dirty="0" err="1"/>
              <a:t>NextGenerationEU</a:t>
            </a:r>
            <a:r>
              <a:rPr lang="lt-LT" dirty="0"/>
              <a:t>“</a:t>
            </a:r>
            <a:endParaRPr lang="en-US" dirty="0"/>
          </a:p>
        </p:txBody>
      </p:sp>
      <p:sp>
        <p:nvSpPr>
          <p:cNvPr id="34" name="Text Placeholder 33"/>
          <p:cNvSpPr>
            <a:spLocks noGrp="1"/>
          </p:cNvSpPr>
          <p:nvPr>
            <p:ph type="body" sz="half" idx="18"/>
          </p:nvPr>
        </p:nvSpPr>
        <p:spPr>
          <a:xfrm>
            <a:off x="6832602" y="3638336"/>
            <a:ext cx="2286000" cy="390649"/>
          </a:xfrm>
        </p:spPr>
        <p:txBody>
          <a:bodyPr/>
          <a:lstStyle/>
          <a:p>
            <a:r>
              <a:rPr lang="lt-LT" dirty="0"/>
              <a:t>PĮP pildymas </a:t>
            </a:r>
            <a:endParaRPr lang="en-US" dirty="0"/>
          </a:p>
        </p:txBody>
      </p:sp>
      <p:sp>
        <p:nvSpPr>
          <p:cNvPr id="35" name="Text Placeholder 34"/>
          <p:cNvSpPr>
            <a:spLocks noGrp="1"/>
          </p:cNvSpPr>
          <p:nvPr>
            <p:ph type="body" sz="half" idx="19"/>
          </p:nvPr>
        </p:nvSpPr>
        <p:spPr>
          <a:xfrm>
            <a:off x="6781798" y="4149084"/>
            <a:ext cx="2387602" cy="1537341"/>
          </a:xfrm>
        </p:spPr>
        <p:txBody>
          <a:bodyPr/>
          <a:lstStyle/>
          <a:p>
            <a:r>
              <a:rPr lang="lt-LT" dirty="0"/>
              <a:t>Pildymo instrukcijose (išskirta pasviruoju kursyvu) detalizuojama, kokia informacija turi būti pateikiama.</a:t>
            </a:r>
          </a:p>
          <a:p>
            <a:r>
              <a:rPr lang="lt-LT" dirty="0"/>
              <a:t>Įrašius informaciją, pildymo instrukciją reikia ištrinti. </a:t>
            </a:r>
            <a:endParaRPr lang="en-US" dirty="0"/>
          </a:p>
        </p:txBody>
      </p:sp>
      <p:sp>
        <p:nvSpPr>
          <p:cNvPr id="62" name="Title 61"/>
          <p:cNvSpPr>
            <a:spLocks noGrp="1"/>
          </p:cNvSpPr>
          <p:nvPr>
            <p:ph type="title"/>
          </p:nvPr>
        </p:nvSpPr>
        <p:spPr>
          <a:xfrm>
            <a:off x="457199" y="325103"/>
            <a:ext cx="7518400" cy="471365"/>
          </a:xfrm>
        </p:spPr>
        <p:txBody>
          <a:bodyPr/>
          <a:lstStyle/>
          <a:p>
            <a:pPr algn="l"/>
            <a:r>
              <a:rPr lang="lt-LT" sz="2800" dirty="0"/>
              <a:t>PĮP pildymas </a:t>
            </a:r>
            <a:endParaRPr lang="en-US" sz="2800" dirty="0"/>
          </a:p>
        </p:txBody>
      </p:sp>
      <p:pic>
        <p:nvPicPr>
          <p:cNvPr id="17" name="Picture Placeholder 16">
            <a:extLst>
              <a:ext uri="{FF2B5EF4-FFF2-40B4-BE49-F238E27FC236}">
                <a16:creationId xmlns:a16="http://schemas.microsoft.com/office/drawing/2014/main" id="{708FC3C2-C369-B80B-C534-FDA2F76EBF02}"/>
              </a:ext>
            </a:extLst>
          </p:cNvPr>
          <p:cNvPicPr>
            <a:picLocks noGrp="1" noChangeAspect="1"/>
          </p:cNvPicPr>
          <p:nvPr>
            <p:ph type="pic" sz="quarter" idx="15"/>
          </p:nvPr>
        </p:nvPicPr>
        <p:blipFill rotWithShape="1">
          <a:blip r:embed="rId4"/>
          <a:srcRect l="4154" r="4154"/>
          <a:stretch/>
        </p:blipFill>
        <p:spPr>
          <a:xfrm>
            <a:off x="9442450" y="1092205"/>
            <a:ext cx="2562445" cy="4343395"/>
          </a:xfrm>
        </p:spPr>
      </p:pic>
      <p:sp>
        <p:nvSpPr>
          <p:cNvPr id="3" name="Right Arrow 2"/>
          <p:cNvSpPr/>
          <p:nvPr/>
        </p:nvSpPr>
        <p:spPr>
          <a:xfrm rot="10800000">
            <a:off x="4783667" y="1862667"/>
            <a:ext cx="1667933" cy="4826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Rectangle 5"/>
          <p:cNvSpPr/>
          <p:nvPr/>
        </p:nvSpPr>
        <p:spPr>
          <a:xfrm>
            <a:off x="9442450" y="982133"/>
            <a:ext cx="2562445"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93902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9758D31-9E21-B6E3-7E29-CEF6A971F35E}"/>
              </a:ext>
            </a:extLst>
          </p:cNvPr>
          <p:cNvPicPr>
            <a:picLocks noChangeAspect="1"/>
          </p:cNvPicPr>
          <p:nvPr/>
        </p:nvPicPr>
        <p:blipFill>
          <a:blip r:embed="rId3"/>
          <a:stretch>
            <a:fillRect/>
          </a:stretch>
        </p:blipFill>
        <p:spPr>
          <a:xfrm>
            <a:off x="1263323" y="1156026"/>
            <a:ext cx="9665353" cy="4545948"/>
          </a:xfrm>
          <a:prstGeom prst="rect">
            <a:avLst/>
          </a:prstGeom>
        </p:spPr>
      </p:pic>
      <p:sp>
        <p:nvSpPr>
          <p:cNvPr id="10" name="Title 61">
            <a:extLst>
              <a:ext uri="{FF2B5EF4-FFF2-40B4-BE49-F238E27FC236}">
                <a16:creationId xmlns:a16="http://schemas.microsoft.com/office/drawing/2014/main" id="{C2738C8D-D443-8CA5-F898-CA4F8D70096A}"/>
              </a:ext>
            </a:extLst>
          </p:cNvPr>
          <p:cNvSpPr txBox="1">
            <a:spLocks/>
          </p:cNvSpPr>
          <p:nvPr/>
        </p:nvSpPr>
        <p:spPr>
          <a:xfrm>
            <a:off x="536575" y="234568"/>
            <a:ext cx="7518400" cy="47136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r>
              <a:rPr lang="lt-LT" sz="2800" b="1" dirty="0"/>
              <a:t>PĮP pildymas. I skyrius</a:t>
            </a:r>
            <a:endParaRPr lang="en-US" sz="2800" b="1" dirty="0"/>
          </a:p>
        </p:txBody>
      </p:sp>
      <p:sp>
        <p:nvSpPr>
          <p:cNvPr id="15" name="Text Placeholder 1"/>
          <p:cNvSpPr>
            <a:spLocks noGrp="1"/>
          </p:cNvSpPr>
          <p:nvPr>
            <p:ph type="body" sz="half" idx="2"/>
          </p:nvPr>
        </p:nvSpPr>
        <p:spPr>
          <a:xfrm>
            <a:off x="536576" y="752673"/>
            <a:ext cx="4153958" cy="212527"/>
          </a:xfrm>
        </p:spPr>
        <p:txBody>
          <a:bodyPr/>
          <a:lstStyle/>
          <a:p>
            <a:r>
              <a:rPr lang="lt-LT" sz="1800" dirty="0"/>
              <a:t>Bendrieji duomenys</a:t>
            </a:r>
            <a:endParaRPr lang="en-US" sz="1800" dirty="0"/>
          </a:p>
        </p:txBody>
      </p:sp>
      <p:grpSp>
        <p:nvGrpSpPr>
          <p:cNvPr id="5" name="Group 4">
            <a:extLst>
              <a:ext uri="{FF2B5EF4-FFF2-40B4-BE49-F238E27FC236}">
                <a16:creationId xmlns:a16="http://schemas.microsoft.com/office/drawing/2014/main" id="{FF8E2350-385E-4578-A9F8-97EBD46DA9B6}"/>
              </a:ext>
            </a:extLst>
          </p:cNvPr>
          <p:cNvGrpSpPr/>
          <p:nvPr/>
        </p:nvGrpSpPr>
        <p:grpSpPr>
          <a:xfrm>
            <a:off x="5056294" y="6007718"/>
            <a:ext cx="3674533" cy="465667"/>
            <a:chOff x="3818467" y="5588000"/>
            <a:chExt cx="4436533" cy="838200"/>
          </a:xfrm>
        </p:grpSpPr>
        <p:sp>
          <p:nvSpPr>
            <p:cNvPr id="6" name="Rounded Rectangular Callout 8">
              <a:extLst>
                <a:ext uri="{FF2B5EF4-FFF2-40B4-BE49-F238E27FC236}">
                  <a16:creationId xmlns:a16="http://schemas.microsoft.com/office/drawing/2014/main" id="{C917964B-A7A1-5F54-BB66-17DCEA82A251}"/>
                </a:ext>
              </a:extLst>
            </p:cNvPr>
            <p:cNvSpPr/>
            <p:nvPr/>
          </p:nvSpPr>
          <p:spPr>
            <a:xfrm rot="10800000">
              <a:off x="3818467" y="5588000"/>
              <a:ext cx="4436533" cy="838200"/>
            </a:xfrm>
            <a:prstGeom prst="wedgeRoundRectCallout">
              <a:avLst>
                <a:gd name="adj1" fmla="val 41153"/>
                <a:gd name="adj2" fmla="val 114621"/>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TextBox 11">
              <a:extLst>
                <a:ext uri="{FF2B5EF4-FFF2-40B4-BE49-F238E27FC236}">
                  <a16:creationId xmlns:a16="http://schemas.microsoft.com/office/drawing/2014/main" id="{21306CCE-6D79-D19C-5313-5DE26D3FA1F1}"/>
                </a:ext>
              </a:extLst>
            </p:cNvPr>
            <p:cNvSpPr txBox="1"/>
            <p:nvPr/>
          </p:nvSpPr>
          <p:spPr>
            <a:xfrm>
              <a:off x="4140200" y="5689601"/>
              <a:ext cx="3914775" cy="411756"/>
            </a:xfrm>
            <a:prstGeom prst="rect">
              <a:avLst/>
            </a:prstGeom>
            <a:noFill/>
          </p:spPr>
          <p:txBody>
            <a:bodyPr wrap="square" rtlCol="0">
              <a:spAutoFit/>
            </a:bodyPr>
            <a:lstStyle/>
            <a:p>
              <a:r>
                <a:rPr lang="lt-LT" sz="1400" dirty="0">
                  <a:solidFill>
                    <a:srgbClr val="0070C0"/>
                  </a:solidFill>
                </a:rPr>
                <a:t>Pateikus PĮP projekto kodą suteiks CPVA</a:t>
              </a:r>
            </a:p>
          </p:txBody>
        </p:sp>
      </p:grpSp>
      <p:grpSp>
        <p:nvGrpSpPr>
          <p:cNvPr id="2" name="Group 1">
            <a:extLst>
              <a:ext uri="{FF2B5EF4-FFF2-40B4-BE49-F238E27FC236}">
                <a16:creationId xmlns:a16="http://schemas.microsoft.com/office/drawing/2014/main" id="{EAD651AC-B57A-55AA-7ABA-1BE7311E8C5B}"/>
              </a:ext>
            </a:extLst>
          </p:cNvPr>
          <p:cNvGrpSpPr/>
          <p:nvPr/>
        </p:nvGrpSpPr>
        <p:grpSpPr>
          <a:xfrm>
            <a:off x="9850965" y="3105834"/>
            <a:ext cx="1325035" cy="646331"/>
            <a:chOff x="8978900" y="524531"/>
            <a:chExt cx="1447800" cy="1214332"/>
          </a:xfrm>
        </p:grpSpPr>
        <p:sp>
          <p:nvSpPr>
            <p:cNvPr id="3" name="Line Callout 2 7">
              <a:extLst>
                <a:ext uri="{FF2B5EF4-FFF2-40B4-BE49-F238E27FC236}">
                  <a16:creationId xmlns:a16="http://schemas.microsoft.com/office/drawing/2014/main" id="{ED6B7428-1315-86A6-B164-7070CD68B807}"/>
                </a:ext>
              </a:extLst>
            </p:cNvPr>
            <p:cNvSpPr/>
            <p:nvPr/>
          </p:nvSpPr>
          <p:spPr>
            <a:xfrm>
              <a:off x="8978900" y="524531"/>
              <a:ext cx="1447800" cy="1193800"/>
            </a:xfrm>
            <a:prstGeom prst="borderCallout2">
              <a:avLst>
                <a:gd name="adj1" fmla="val 18750"/>
                <a:gd name="adj2" fmla="val -8333"/>
                <a:gd name="adj3" fmla="val 18750"/>
                <a:gd name="adj4" fmla="val -16667"/>
                <a:gd name="adj5" fmla="val 239408"/>
                <a:gd name="adj6" fmla="val -20756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rgbClr val="0070C0"/>
                </a:solidFill>
              </a:endParaRPr>
            </a:p>
          </p:txBody>
        </p:sp>
        <p:sp>
          <p:nvSpPr>
            <p:cNvPr id="7" name="TextBox 6">
              <a:extLst>
                <a:ext uri="{FF2B5EF4-FFF2-40B4-BE49-F238E27FC236}">
                  <a16:creationId xmlns:a16="http://schemas.microsoft.com/office/drawing/2014/main" id="{2976ECEC-F279-A2D5-BA51-13F77F6307B2}"/>
                </a:ext>
              </a:extLst>
            </p:cNvPr>
            <p:cNvSpPr txBox="1"/>
            <p:nvPr/>
          </p:nvSpPr>
          <p:spPr>
            <a:xfrm>
              <a:off x="9143999" y="524531"/>
              <a:ext cx="1117600" cy="1214332"/>
            </a:xfrm>
            <a:prstGeom prst="rect">
              <a:avLst/>
            </a:prstGeom>
            <a:noFill/>
          </p:spPr>
          <p:txBody>
            <a:bodyPr wrap="square" rtlCol="0">
              <a:spAutoFit/>
            </a:bodyPr>
            <a:lstStyle/>
            <a:p>
              <a:r>
                <a:rPr lang="lt-LT" sz="1200" dirty="0">
                  <a:solidFill>
                    <a:srgbClr val="0070C0"/>
                  </a:solidFill>
                </a:rPr>
                <a:t>Nurodomas numeris iš Kvietimo</a:t>
              </a:r>
            </a:p>
          </p:txBody>
        </p:sp>
      </p:grpSp>
    </p:spTree>
    <p:extLst>
      <p:ext uri="{BB962C8B-B14F-4D97-AF65-F5344CB8AC3E}">
        <p14:creationId xmlns:p14="http://schemas.microsoft.com/office/powerpoint/2010/main" val="3905984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61">
            <a:extLst>
              <a:ext uri="{FF2B5EF4-FFF2-40B4-BE49-F238E27FC236}">
                <a16:creationId xmlns:a16="http://schemas.microsoft.com/office/drawing/2014/main" id="{C2738C8D-D443-8CA5-F898-CA4F8D70096A}"/>
              </a:ext>
            </a:extLst>
          </p:cNvPr>
          <p:cNvSpPr txBox="1">
            <a:spLocks/>
          </p:cNvSpPr>
          <p:nvPr/>
        </p:nvSpPr>
        <p:spPr>
          <a:xfrm>
            <a:off x="536575" y="234568"/>
            <a:ext cx="7518400" cy="471365"/>
          </a:xfrm>
          <a:prstGeom prst="rect">
            <a:avLst/>
          </a:prstGeom>
        </p:spPr>
        <p:txBody>
          <a:bodyPr lIns="0" anchor="ctr"/>
          <a:lstStyle>
            <a:lvl1pPr marL="0" marR="0" indent="0" algn="l" defTabSz="1219170" rtl="0" eaLnBrk="1" fontAlgn="auto" latinLnBrk="0" hangingPunct="1">
              <a:lnSpc>
                <a:spcPct val="100000"/>
              </a:lnSpc>
              <a:spcBef>
                <a:spcPct val="0"/>
              </a:spcBef>
              <a:spcAft>
                <a:spcPts val="0"/>
              </a:spcAft>
              <a:buNone/>
              <a:tabLst/>
              <a:defRPr sz="4267" b="0" kern="1200">
                <a:solidFill>
                  <a:schemeClr val="tx1">
                    <a:lumMod val="50000"/>
                    <a:lumOff val="50000"/>
                  </a:schemeClr>
                </a:solidFill>
                <a:latin typeface="+mj-lt"/>
                <a:ea typeface="+mj-ea"/>
                <a:cs typeface="+mj-cs"/>
              </a:defRPr>
            </a:lvl1pPr>
          </a:lstStyle>
          <a:p>
            <a:r>
              <a:rPr lang="lt-LT" sz="2800" b="1" dirty="0"/>
              <a:t>PĮP pildymas. I skyrius</a:t>
            </a:r>
            <a:endParaRPr lang="en-US" sz="2800" b="1" dirty="0"/>
          </a:p>
        </p:txBody>
      </p:sp>
      <p:grpSp>
        <p:nvGrpSpPr>
          <p:cNvPr id="5" name="Group 4"/>
          <p:cNvGrpSpPr/>
          <p:nvPr/>
        </p:nvGrpSpPr>
        <p:grpSpPr>
          <a:xfrm>
            <a:off x="9224430" y="1115475"/>
            <a:ext cx="2535770" cy="931334"/>
            <a:chOff x="9889065" y="1972733"/>
            <a:chExt cx="2446868" cy="931334"/>
          </a:xfrm>
        </p:grpSpPr>
        <p:sp>
          <p:nvSpPr>
            <p:cNvPr id="16" name="Right Arrow 15"/>
            <p:cNvSpPr/>
            <p:nvPr/>
          </p:nvSpPr>
          <p:spPr>
            <a:xfrm rot="10800000">
              <a:off x="9889065" y="1972733"/>
              <a:ext cx="2091267" cy="931334"/>
            </a:xfrm>
            <a:prstGeom prs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7" name="TextBox 16"/>
            <p:cNvSpPr txBox="1"/>
            <p:nvPr/>
          </p:nvSpPr>
          <p:spPr>
            <a:xfrm>
              <a:off x="10322157" y="2226733"/>
              <a:ext cx="2013776" cy="568069"/>
            </a:xfrm>
            <a:prstGeom prst="rect">
              <a:avLst/>
            </a:prstGeom>
            <a:noFill/>
          </p:spPr>
          <p:txBody>
            <a:bodyPr wrap="square" rtlCol="0">
              <a:spAutoFit/>
            </a:bodyPr>
            <a:lstStyle/>
            <a:p>
              <a:r>
                <a:rPr lang="lt-LT" sz="1200" dirty="0">
                  <a:solidFill>
                    <a:srgbClr val="0070C0"/>
                  </a:solidFill>
                </a:rPr>
                <a:t>Turi tiksliai atitikti JAR nurodytą pavadinimą</a:t>
              </a:r>
            </a:p>
          </p:txBody>
        </p:sp>
      </p:grpSp>
      <p:grpSp>
        <p:nvGrpSpPr>
          <p:cNvPr id="18" name="Group 17"/>
          <p:cNvGrpSpPr/>
          <p:nvPr/>
        </p:nvGrpSpPr>
        <p:grpSpPr>
          <a:xfrm>
            <a:off x="9224429" y="3715559"/>
            <a:ext cx="2451533" cy="980010"/>
            <a:chOff x="9889065" y="1972733"/>
            <a:chExt cx="2232273" cy="931334"/>
          </a:xfrm>
        </p:grpSpPr>
        <p:sp>
          <p:nvSpPr>
            <p:cNvPr id="19" name="Right Arrow 18"/>
            <p:cNvSpPr/>
            <p:nvPr/>
          </p:nvSpPr>
          <p:spPr>
            <a:xfrm rot="10800000">
              <a:off x="9889065" y="1972733"/>
              <a:ext cx="2091267" cy="931334"/>
            </a:xfrm>
            <a:prstGeom prs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0" name="TextBox 19"/>
            <p:cNvSpPr txBox="1"/>
            <p:nvPr/>
          </p:nvSpPr>
          <p:spPr>
            <a:xfrm>
              <a:off x="10326406" y="2306779"/>
              <a:ext cx="1794932" cy="263241"/>
            </a:xfrm>
            <a:prstGeom prst="rect">
              <a:avLst/>
            </a:prstGeom>
            <a:noFill/>
          </p:spPr>
          <p:txBody>
            <a:bodyPr wrap="square" rtlCol="0">
              <a:spAutoFit/>
            </a:bodyPr>
            <a:lstStyle/>
            <a:p>
              <a:r>
                <a:rPr lang="lt-LT" sz="1200" dirty="0">
                  <a:solidFill>
                    <a:srgbClr val="0070C0"/>
                  </a:solidFill>
                </a:rPr>
                <a:t>Realus kontaktinis asmuo</a:t>
              </a:r>
            </a:p>
          </p:txBody>
        </p:sp>
      </p:grpSp>
      <p:grpSp>
        <p:nvGrpSpPr>
          <p:cNvPr id="21" name="Group 20"/>
          <p:cNvGrpSpPr/>
          <p:nvPr/>
        </p:nvGrpSpPr>
        <p:grpSpPr>
          <a:xfrm>
            <a:off x="9086851" y="4601090"/>
            <a:ext cx="3178037" cy="1774869"/>
            <a:chOff x="9889065" y="1972733"/>
            <a:chExt cx="2201424" cy="931334"/>
          </a:xfrm>
        </p:grpSpPr>
        <p:sp>
          <p:nvSpPr>
            <p:cNvPr id="22" name="Right Arrow 21"/>
            <p:cNvSpPr/>
            <p:nvPr/>
          </p:nvSpPr>
          <p:spPr>
            <a:xfrm rot="10800000">
              <a:off x="9889065" y="1972733"/>
              <a:ext cx="2091267" cy="931334"/>
            </a:xfrm>
            <a:prstGeom prs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3" name="TextBox 22"/>
            <p:cNvSpPr txBox="1"/>
            <p:nvPr/>
          </p:nvSpPr>
          <p:spPr>
            <a:xfrm>
              <a:off x="10216609" y="2226733"/>
              <a:ext cx="1873880" cy="436052"/>
            </a:xfrm>
            <a:prstGeom prst="rect">
              <a:avLst/>
            </a:prstGeom>
            <a:noFill/>
          </p:spPr>
          <p:txBody>
            <a:bodyPr wrap="square" rtlCol="0">
              <a:spAutoFit/>
            </a:bodyPr>
            <a:lstStyle/>
            <a:p>
              <a:r>
                <a:rPr lang="lt-LT" sz="1200" dirty="0">
                  <a:solidFill>
                    <a:srgbClr val="0070C0"/>
                  </a:solidFill>
                </a:rPr>
                <a:t>Jei pagal PFSA partneriai nėra galimi – nepildoma.</a:t>
              </a:r>
            </a:p>
            <a:p>
              <a:r>
                <a:rPr lang="lt-LT" sz="1200" dirty="0">
                  <a:solidFill>
                    <a:srgbClr val="0070C0"/>
                  </a:solidFill>
                </a:rPr>
                <a:t>Jei pagal PFSA partneriai galimi – nurodomi jų duomenys, kurių prašoma.</a:t>
              </a:r>
            </a:p>
          </p:txBody>
        </p:sp>
      </p:grpSp>
      <p:sp>
        <p:nvSpPr>
          <p:cNvPr id="24" name="Text Placeholder 1"/>
          <p:cNvSpPr>
            <a:spLocks noGrp="1"/>
          </p:cNvSpPr>
          <p:nvPr>
            <p:ph type="body" sz="half" idx="2"/>
          </p:nvPr>
        </p:nvSpPr>
        <p:spPr>
          <a:xfrm>
            <a:off x="536576" y="752673"/>
            <a:ext cx="4153958" cy="212527"/>
          </a:xfrm>
        </p:spPr>
        <p:txBody>
          <a:bodyPr/>
          <a:lstStyle/>
          <a:p>
            <a:r>
              <a:rPr lang="lt-LT" sz="1800" dirty="0"/>
              <a:t>Bendrieji duomenys</a:t>
            </a:r>
            <a:endParaRPr lang="en-US" sz="1800" dirty="0"/>
          </a:p>
        </p:txBody>
      </p:sp>
      <p:pic>
        <p:nvPicPr>
          <p:cNvPr id="9" name="Picture 8">
            <a:extLst>
              <a:ext uri="{FF2B5EF4-FFF2-40B4-BE49-F238E27FC236}">
                <a16:creationId xmlns:a16="http://schemas.microsoft.com/office/drawing/2014/main" id="{7EB46405-5613-0326-0588-1A82D3AA1BDA}"/>
              </a:ext>
            </a:extLst>
          </p:cNvPr>
          <p:cNvPicPr>
            <a:picLocks noChangeAspect="1"/>
          </p:cNvPicPr>
          <p:nvPr/>
        </p:nvPicPr>
        <p:blipFill>
          <a:blip r:embed="rId2"/>
          <a:stretch>
            <a:fillRect/>
          </a:stretch>
        </p:blipFill>
        <p:spPr>
          <a:xfrm>
            <a:off x="819150" y="1126331"/>
            <a:ext cx="8267700" cy="4591050"/>
          </a:xfrm>
          <a:prstGeom prst="rect">
            <a:avLst/>
          </a:prstGeom>
        </p:spPr>
      </p:pic>
    </p:spTree>
    <p:extLst>
      <p:ext uri="{BB962C8B-B14F-4D97-AF65-F5344CB8AC3E}">
        <p14:creationId xmlns:p14="http://schemas.microsoft.com/office/powerpoint/2010/main" val="2624024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p:cNvPicPr>
            <a:picLocks noGrp="1" noChangeAspect="1"/>
          </p:cNvPicPr>
          <p:nvPr>
            <p:ph type="pic" sz="quarter" idx="40"/>
          </p:nvPr>
        </p:nvPicPr>
        <p:blipFill>
          <a:blip r:embed="rId2">
            <a:extLst>
              <a:ext uri="{28A0092B-C50C-407E-A947-70E740481C1C}">
                <a14:useLocalDpi xmlns:a14="http://schemas.microsoft.com/office/drawing/2010/main" val="0"/>
              </a:ext>
            </a:extLst>
          </a:blip>
          <a:srcRect t="20260" b="20260"/>
          <a:stretch>
            <a:fillRect/>
          </a:stretch>
        </p:blipFill>
        <p:spPr/>
      </p:pic>
      <p:sp>
        <p:nvSpPr>
          <p:cNvPr id="45" name="Text Placeholder 44"/>
          <p:cNvSpPr>
            <a:spLocks noGrp="1"/>
          </p:cNvSpPr>
          <p:nvPr>
            <p:ph type="body" sz="half" idx="36"/>
          </p:nvPr>
        </p:nvSpPr>
        <p:spPr>
          <a:xfrm>
            <a:off x="3983342" y="4343937"/>
            <a:ext cx="2100020" cy="1542048"/>
          </a:xfrm>
        </p:spPr>
        <p:txBody>
          <a:bodyPr/>
          <a:lstStyle/>
          <a:p>
            <a:r>
              <a:rPr lang="lt-LT" dirty="0">
                <a:solidFill>
                  <a:schemeClr val="bg2">
                    <a:lumMod val="50000"/>
                  </a:schemeClr>
                </a:solidFill>
              </a:rPr>
              <a:t>Problema, jos aktualumas</a:t>
            </a:r>
          </a:p>
          <a:p>
            <a:r>
              <a:rPr lang="lt-LT" dirty="0">
                <a:solidFill>
                  <a:schemeClr val="bg2">
                    <a:lumMod val="50000"/>
                  </a:schemeClr>
                </a:solidFill>
              </a:rPr>
              <a:t>Priežastys</a:t>
            </a:r>
          </a:p>
          <a:p>
            <a:r>
              <a:rPr lang="lt-LT" dirty="0">
                <a:solidFill>
                  <a:schemeClr val="bg2">
                    <a:lumMod val="50000"/>
                  </a:schemeClr>
                </a:solidFill>
              </a:rPr>
              <a:t>Poreikis ir pasekmės</a:t>
            </a:r>
          </a:p>
          <a:p>
            <a:r>
              <a:rPr lang="lt-LT" dirty="0">
                <a:solidFill>
                  <a:schemeClr val="bg2">
                    <a:lumMod val="50000"/>
                  </a:schemeClr>
                </a:solidFill>
              </a:rPr>
              <a:t>Problemos sprendimo būdai</a:t>
            </a:r>
          </a:p>
          <a:p>
            <a:r>
              <a:rPr lang="lt-LT" dirty="0">
                <a:solidFill>
                  <a:schemeClr val="bg2">
                    <a:lumMod val="50000"/>
                  </a:schemeClr>
                </a:solidFill>
              </a:rPr>
              <a:t>Rezultatai</a:t>
            </a:r>
          </a:p>
          <a:p>
            <a:endParaRPr lang="en-US" dirty="0"/>
          </a:p>
          <a:p>
            <a:endParaRPr lang="en-US" dirty="0"/>
          </a:p>
        </p:txBody>
      </p:sp>
      <p:sp>
        <p:nvSpPr>
          <p:cNvPr id="46" name="Text Placeholder 45"/>
          <p:cNvSpPr>
            <a:spLocks noGrp="1"/>
          </p:cNvSpPr>
          <p:nvPr>
            <p:ph type="body" sz="half" idx="37"/>
          </p:nvPr>
        </p:nvSpPr>
        <p:spPr>
          <a:xfrm>
            <a:off x="3997340" y="3899732"/>
            <a:ext cx="2100020" cy="390649"/>
          </a:xfrm>
        </p:spPr>
        <p:txBody>
          <a:bodyPr/>
          <a:lstStyle/>
          <a:p>
            <a:r>
              <a:rPr lang="lt-LT" dirty="0"/>
              <a:t>Aiški struktūra</a:t>
            </a:r>
            <a:endParaRPr lang="en-US" dirty="0"/>
          </a:p>
        </p:txBody>
      </p:sp>
      <p:sp>
        <p:nvSpPr>
          <p:cNvPr id="11" name="Picture Placeholder 10"/>
          <p:cNvSpPr>
            <a:spLocks noGrp="1"/>
          </p:cNvSpPr>
          <p:nvPr>
            <p:ph type="pic" sz="quarter" idx="15"/>
          </p:nvPr>
        </p:nvSpPr>
        <p:spPr/>
      </p:sp>
      <p:pic>
        <p:nvPicPr>
          <p:cNvPr id="15" name="Picture Placeholder 14"/>
          <p:cNvPicPr>
            <a:picLocks noGrp="1" noChangeAspect="1"/>
          </p:cNvPicPr>
          <p:nvPr>
            <p:ph type="pic" sz="quarter" idx="32"/>
          </p:nvPr>
        </p:nvPicPr>
        <p:blipFill>
          <a:blip r:embed="rId3" cstate="print">
            <a:extLst>
              <a:ext uri="{28A0092B-C50C-407E-A947-70E740481C1C}">
                <a14:useLocalDpi xmlns:a14="http://schemas.microsoft.com/office/drawing/2010/main" val="0"/>
              </a:ext>
            </a:extLst>
          </a:blip>
          <a:srcRect l="11666" r="11666"/>
          <a:stretch>
            <a:fillRect/>
          </a:stretch>
        </p:blipFill>
        <p:spPr/>
      </p:pic>
      <p:sp>
        <p:nvSpPr>
          <p:cNvPr id="52" name="Text Placeholder 51"/>
          <p:cNvSpPr>
            <a:spLocks noGrp="1"/>
          </p:cNvSpPr>
          <p:nvPr>
            <p:ph type="body" sz="half" idx="38"/>
          </p:nvPr>
        </p:nvSpPr>
        <p:spPr>
          <a:xfrm>
            <a:off x="6670731" y="2337161"/>
            <a:ext cx="2100020" cy="1224548"/>
          </a:xfrm>
        </p:spPr>
        <p:txBody>
          <a:bodyPr/>
          <a:lstStyle/>
          <a:p>
            <a:r>
              <a:rPr lang="lt-LT" dirty="0">
                <a:solidFill>
                  <a:schemeClr val="bg2">
                    <a:lumMod val="50000"/>
                  </a:schemeClr>
                </a:solidFill>
              </a:rPr>
              <a:t>Projektu turi būti sprendžiamos problemos, nurodytos pažangos priemonėje ir siekiama joje nurodytų tikslų. </a:t>
            </a:r>
            <a:endParaRPr lang="en-US" dirty="0"/>
          </a:p>
        </p:txBody>
      </p:sp>
      <p:sp>
        <p:nvSpPr>
          <p:cNvPr id="53" name="Text Placeholder 52"/>
          <p:cNvSpPr>
            <a:spLocks noGrp="1"/>
          </p:cNvSpPr>
          <p:nvPr>
            <p:ph type="body" sz="half" idx="39"/>
          </p:nvPr>
        </p:nvSpPr>
        <p:spPr/>
        <p:txBody>
          <a:bodyPr/>
          <a:lstStyle/>
          <a:p>
            <a:r>
              <a:rPr lang="lt-LT" dirty="0"/>
              <a:t>Atliepia pažangos priemonę</a:t>
            </a:r>
            <a:endParaRPr lang="en-US" dirty="0"/>
          </a:p>
        </p:txBody>
      </p:sp>
      <p:sp>
        <p:nvSpPr>
          <p:cNvPr id="55" name="Text Placeholder 54"/>
          <p:cNvSpPr>
            <a:spLocks noGrp="1"/>
          </p:cNvSpPr>
          <p:nvPr>
            <p:ph type="body" sz="half" idx="41"/>
          </p:nvPr>
        </p:nvSpPr>
        <p:spPr/>
        <p:txBody>
          <a:bodyPr/>
          <a:lstStyle/>
          <a:p>
            <a:r>
              <a:rPr lang="lt-LT" dirty="0">
                <a:solidFill>
                  <a:schemeClr val="bg2">
                    <a:lumMod val="50000"/>
                  </a:schemeClr>
                </a:solidFill>
              </a:rPr>
              <a:t>Šioje dalyje aprašoma, kaip projektu įgyvendinimo metu bus nepažeidžiami HP ir Chartijos nuostatai.</a:t>
            </a:r>
            <a:endParaRPr lang="en-US" dirty="0"/>
          </a:p>
        </p:txBody>
      </p:sp>
      <p:sp>
        <p:nvSpPr>
          <p:cNvPr id="56" name="Text Placeholder 55"/>
          <p:cNvSpPr>
            <a:spLocks noGrp="1"/>
          </p:cNvSpPr>
          <p:nvPr>
            <p:ph type="body" sz="half" idx="42"/>
          </p:nvPr>
        </p:nvSpPr>
        <p:spPr/>
        <p:txBody>
          <a:bodyPr/>
          <a:lstStyle/>
          <a:p>
            <a:r>
              <a:rPr lang="lt-LT" dirty="0"/>
              <a:t>Poveikis HP</a:t>
            </a:r>
            <a:endParaRPr lang="en-US" dirty="0"/>
          </a:p>
        </p:txBody>
      </p:sp>
      <p:pic>
        <p:nvPicPr>
          <p:cNvPr id="19" name="Picture Placeholder 18"/>
          <p:cNvPicPr>
            <a:picLocks noGrp="1" noChangeAspect="1"/>
          </p:cNvPicPr>
          <p:nvPr>
            <p:ph type="pic" sz="quarter" idx="43"/>
          </p:nvPr>
        </p:nvPicPr>
        <p:blipFill>
          <a:blip r:embed="rId4" cstate="print">
            <a:extLst>
              <a:ext uri="{28A0092B-C50C-407E-A947-70E740481C1C}">
                <a14:useLocalDpi xmlns:a14="http://schemas.microsoft.com/office/drawing/2010/main" val="0"/>
              </a:ext>
            </a:extLst>
          </a:blip>
          <a:srcRect l="4580" r="4580"/>
          <a:stretch>
            <a:fillRect/>
          </a:stretch>
        </p:blipFill>
        <p:spPr/>
      </p:pic>
      <p:sp>
        <p:nvSpPr>
          <p:cNvPr id="23" name="Title 22"/>
          <p:cNvSpPr>
            <a:spLocks noGrp="1"/>
          </p:cNvSpPr>
          <p:nvPr>
            <p:ph type="title"/>
          </p:nvPr>
        </p:nvSpPr>
        <p:spPr>
          <a:xfrm>
            <a:off x="508000" y="479591"/>
            <a:ext cx="11132152" cy="474845"/>
          </a:xfrm>
        </p:spPr>
        <p:txBody>
          <a:bodyPr/>
          <a:lstStyle/>
          <a:p>
            <a:pPr defTabSz="914400">
              <a:spcBef>
                <a:spcPts val="0"/>
              </a:spcBef>
            </a:pPr>
            <a:r>
              <a:rPr lang="lt-LT" sz="2800" b="1" dirty="0"/>
              <a:t>PĮP pildymas. II skyrius</a:t>
            </a:r>
            <a:endParaRPr lang="en-US" sz="2800" b="1" dirty="0">
              <a:solidFill>
                <a:srgbClr val="1AA4BE"/>
              </a:solidFill>
              <a:ea typeface="+mn-ea"/>
              <a:cs typeface="+mn-cs"/>
            </a:endParaRPr>
          </a:p>
        </p:txBody>
      </p:sp>
      <p:sp>
        <p:nvSpPr>
          <p:cNvPr id="7" name="Rectangle 6"/>
          <p:cNvSpPr/>
          <p:nvPr/>
        </p:nvSpPr>
        <p:spPr>
          <a:xfrm>
            <a:off x="508000" y="1657715"/>
            <a:ext cx="3052648" cy="517065"/>
          </a:xfrm>
          <a:prstGeom prst="rect">
            <a:avLst/>
          </a:prstGeom>
        </p:spPr>
        <p:txBody>
          <a:bodyPr wrap="square">
            <a:spAutoFit/>
          </a:bodyPr>
          <a:lstStyle/>
          <a:p>
            <a:pPr algn="ctr">
              <a:lnSpc>
                <a:spcPct val="115000"/>
              </a:lnSpc>
              <a:spcAft>
                <a:spcPts val="0"/>
              </a:spcAft>
              <a:tabLst>
                <a:tab pos="3330575" algn="l"/>
                <a:tab pos="3420745" algn="l"/>
                <a:tab pos="3690620" algn="l"/>
              </a:tabLst>
            </a:pPr>
            <a:r>
              <a:rPr lang="lt-LT" sz="1200" b="1" dirty="0">
                <a:latin typeface="Times New Roman" panose="02020603050405020304" pitchFamily="18" charset="0"/>
                <a:ea typeface="Times New Roman" panose="02020603050405020304" pitchFamily="18" charset="0"/>
              </a:rPr>
              <a:t>II SKYRIUS</a:t>
            </a:r>
            <a:endParaRPr lang="lt-LT" sz="1200" dirty="0">
              <a:latin typeface="Times New Roman" panose="02020603050405020304" pitchFamily="18" charset="0"/>
              <a:ea typeface="Times New Roman" panose="02020603050405020304" pitchFamily="18" charset="0"/>
            </a:endParaRPr>
          </a:p>
          <a:p>
            <a:pPr algn="ctr">
              <a:lnSpc>
                <a:spcPct val="115000"/>
              </a:lnSpc>
              <a:spcAft>
                <a:spcPts val="0"/>
              </a:spcAft>
              <a:tabLst>
                <a:tab pos="3060700" algn="l"/>
                <a:tab pos="3420745" algn="l"/>
              </a:tabLst>
            </a:pPr>
            <a:r>
              <a:rPr lang="lt-LT" sz="1200" b="1" dirty="0">
                <a:latin typeface="Times New Roman" panose="02020603050405020304" pitchFamily="18" charset="0"/>
                <a:ea typeface="Times New Roman" panose="02020603050405020304" pitchFamily="18" charset="0"/>
              </a:rPr>
              <a:t>PROJEKTO INICIJAVIMAS</a:t>
            </a:r>
            <a:endParaRPr lang="lt-LT" sz="1200" dirty="0">
              <a:effectLst/>
              <a:latin typeface="Times New Roman" panose="02020603050405020304" pitchFamily="18" charset="0"/>
              <a:ea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811754231"/>
              </p:ext>
            </p:extLst>
          </p:nvPr>
        </p:nvGraphicFramePr>
        <p:xfrm>
          <a:off x="621137" y="2207892"/>
          <a:ext cx="2900398" cy="426720"/>
        </p:xfrm>
        <a:graphic>
          <a:graphicData uri="http://schemas.openxmlformats.org/drawingml/2006/table">
            <a:tbl>
              <a:tblPr firstRow="1" firstCol="1" bandRow="1"/>
              <a:tblGrid>
                <a:gridCol w="411797">
                  <a:extLst>
                    <a:ext uri="{9D8B030D-6E8A-4147-A177-3AD203B41FA5}">
                      <a16:colId xmlns:a16="http://schemas.microsoft.com/office/drawing/2014/main" val="1186510259"/>
                    </a:ext>
                  </a:extLst>
                </a:gridCol>
                <a:gridCol w="2488601">
                  <a:extLst>
                    <a:ext uri="{9D8B030D-6E8A-4147-A177-3AD203B41FA5}">
                      <a16:colId xmlns:a16="http://schemas.microsoft.com/office/drawing/2014/main" val="1107584895"/>
                    </a:ext>
                  </a:extLst>
                </a:gridCol>
              </a:tblGrid>
              <a:tr h="0">
                <a:tc>
                  <a:txBody>
                    <a:bodyPr/>
                    <a:lstStyle/>
                    <a:p>
                      <a:pPr>
                        <a:spcAft>
                          <a:spcPts val="0"/>
                        </a:spcAft>
                      </a:pPr>
                      <a:r>
                        <a:rPr lang="lt-LT" sz="500" dirty="0">
                          <a:effectLst/>
                          <a:latin typeface="Times New Roman" panose="02020603050405020304" pitchFamily="18" charset="0"/>
                          <a:ea typeface="Times New Roman" panose="02020603050405020304" pitchFamily="18" charset="0"/>
                        </a:rPr>
                        <a:t> </a:t>
                      </a:r>
                      <a:endParaRPr lang="lt-LT" sz="1200" dirty="0">
                        <a:effectLst/>
                        <a:latin typeface="Times New Roman" panose="02020603050405020304" pitchFamily="18" charset="0"/>
                        <a:ea typeface="Times New Roman" panose="02020603050405020304" pitchFamily="18" charset="0"/>
                      </a:endParaRPr>
                    </a:p>
                    <a:p>
                      <a:pPr algn="just">
                        <a:spcAft>
                          <a:spcPts val="0"/>
                        </a:spcAft>
                      </a:pPr>
                      <a:r>
                        <a:rPr lang="lt-LT" sz="1400" dirty="0">
                          <a:effectLst/>
                          <a:latin typeface="Times New Roman" panose="02020603050405020304" pitchFamily="18" charset="0"/>
                          <a:ea typeface="Calibri" panose="020F0502020204030204" pitchFamily="34" charset="0"/>
                        </a:rPr>
                        <a:t>2.1.</a:t>
                      </a:r>
                      <a:endParaRPr lang="lt-LT"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Aft>
                          <a:spcPts val="0"/>
                        </a:spcAft>
                      </a:pPr>
                      <a:r>
                        <a:rPr lang="lt-LT" sz="1400" dirty="0">
                          <a:effectLst/>
                          <a:latin typeface="Times New Roman" panose="02020603050405020304" pitchFamily="18" charset="0"/>
                          <a:ea typeface="Times New Roman" panose="02020603050405020304" pitchFamily="18" charset="0"/>
                        </a:rPr>
                        <a:t> </a:t>
                      </a:r>
                      <a:r>
                        <a:rPr lang="lt-LT" sz="1400" dirty="0">
                          <a:effectLst/>
                          <a:latin typeface="Times New Roman" panose="02020603050405020304" pitchFamily="18" charset="0"/>
                          <a:ea typeface="Calibri" panose="020F0502020204030204" pitchFamily="34" charset="0"/>
                        </a:rPr>
                        <a:t>Projektu sprendžiamos problemos</a:t>
                      </a:r>
                      <a:endParaRPr lang="lt-LT"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0685112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74193552"/>
              </p:ext>
            </p:extLst>
          </p:nvPr>
        </p:nvGraphicFramePr>
        <p:xfrm>
          <a:off x="609793" y="2667718"/>
          <a:ext cx="2900398" cy="3185160"/>
        </p:xfrm>
        <a:graphic>
          <a:graphicData uri="http://schemas.openxmlformats.org/drawingml/2006/table">
            <a:tbl>
              <a:tblPr firstRow="1" firstCol="1" bandRow="1"/>
              <a:tblGrid>
                <a:gridCol w="2900398">
                  <a:extLst>
                    <a:ext uri="{9D8B030D-6E8A-4147-A177-3AD203B41FA5}">
                      <a16:colId xmlns:a16="http://schemas.microsoft.com/office/drawing/2014/main" val="1001068851"/>
                    </a:ext>
                  </a:extLst>
                </a:gridCol>
              </a:tblGrid>
              <a:tr h="3101744">
                <a:tc>
                  <a:txBody>
                    <a:bodyPr/>
                    <a:lstStyle/>
                    <a:p>
                      <a:pPr algn="just">
                        <a:spcAft>
                          <a:spcPts val="0"/>
                        </a:spcAft>
                      </a:pPr>
                      <a:r>
                        <a:rPr lang="lt-LT" sz="1100" i="1" dirty="0">
                          <a:effectLst/>
                          <a:latin typeface="Times New Roman" panose="02020603050405020304" pitchFamily="18" charset="0"/>
                          <a:ea typeface="Times New Roman" panose="02020603050405020304" pitchFamily="18" charset="0"/>
                        </a:rPr>
                        <a:t>Aprašomos projektu planuojamos spręsti </a:t>
                      </a:r>
                      <a:r>
                        <a:rPr lang="lt-LT" sz="1100" b="1" i="1" dirty="0">
                          <a:effectLst/>
                          <a:latin typeface="Times New Roman" panose="02020603050405020304" pitchFamily="18" charset="0"/>
                          <a:ea typeface="Times New Roman" panose="02020603050405020304" pitchFamily="18" charset="0"/>
                        </a:rPr>
                        <a:t>problemos, jų priežastys</a:t>
                      </a:r>
                      <a:r>
                        <a:rPr lang="lt-LT" sz="1100" i="1" dirty="0">
                          <a:effectLst/>
                          <a:latin typeface="Times New Roman" panose="02020603050405020304" pitchFamily="18" charset="0"/>
                          <a:ea typeface="Times New Roman" panose="02020603050405020304" pitchFamily="18" charset="0"/>
                        </a:rPr>
                        <a:t>. </a:t>
                      </a:r>
                      <a:endParaRPr lang="lt-LT" sz="1100" dirty="0">
                        <a:effectLst/>
                        <a:latin typeface="Times New Roman" panose="02020603050405020304" pitchFamily="18" charset="0"/>
                        <a:ea typeface="Times New Roman" panose="02020603050405020304" pitchFamily="18" charset="0"/>
                      </a:endParaRPr>
                    </a:p>
                    <a:p>
                      <a:pPr algn="just">
                        <a:spcAft>
                          <a:spcPts val="0"/>
                        </a:spcAft>
                      </a:pPr>
                      <a:r>
                        <a:rPr lang="lt-LT" sz="1100" i="1" dirty="0">
                          <a:effectLst/>
                          <a:latin typeface="Times New Roman" panose="02020603050405020304" pitchFamily="18" charset="0"/>
                          <a:ea typeface="Times New Roman" panose="02020603050405020304" pitchFamily="18" charset="0"/>
                        </a:rPr>
                        <a:t>Įvardijama projektu sprendžiama (-</a:t>
                      </a:r>
                      <a:r>
                        <a:rPr lang="lt-LT" sz="1100" i="1" dirty="0" err="1">
                          <a:effectLst/>
                          <a:latin typeface="Times New Roman" panose="02020603050405020304" pitchFamily="18" charset="0"/>
                          <a:ea typeface="Times New Roman" panose="02020603050405020304" pitchFamily="18" charset="0"/>
                        </a:rPr>
                        <a:t>os</a:t>
                      </a:r>
                      <a:r>
                        <a:rPr lang="lt-LT" sz="1100" i="1" dirty="0">
                          <a:effectLst/>
                          <a:latin typeface="Times New Roman" panose="02020603050405020304" pitchFamily="18" charset="0"/>
                          <a:ea typeface="Times New Roman" panose="02020603050405020304" pitchFamily="18" charset="0"/>
                        </a:rPr>
                        <a:t>)</a:t>
                      </a:r>
                      <a:r>
                        <a:rPr lang="lt-LT" sz="1100" i="1" dirty="0">
                          <a:effectLst/>
                          <a:latin typeface="Times New Roman" panose="02020603050405020304" pitchFamily="18" charset="0"/>
                          <a:ea typeface="Times New Roman" panose="02020603050405020304" pitchFamily="18" charset="0"/>
                          <a:cs typeface="Arial" panose="020B0604020202020204" pitchFamily="34" charset="0"/>
                        </a:rPr>
                        <a:t> problema (-</a:t>
                      </a:r>
                      <a:r>
                        <a:rPr lang="lt-LT" sz="1100" i="1" dirty="0" err="1">
                          <a:effectLst/>
                          <a:latin typeface="Times New Roman" panose="02020603050405020304" pitchFamily="18" charset="0"/>
                          <a:ea typeface="Times New Roman" panose="02020603050405020304" pitchFamily="18" charset="0"/>
                          <a:cs typeface="Arial" panose="020B0604020202020204" pitchFamily="34" charset="0"/>
                        </a:rPr>
                        <a:t>os</a:t>
                      </a:r>
                      <a:r>
                        <a:rPr lang="lt-LT" sz="1100" i="1" dirty="0">
                          <a:effectLst/>
                          <a:latin typeface="Times New Roman" panose="02020603050405020304" pitchFamily="18" charset="0"/>
                          <a:ea typeface="Times New Roman" panose="02020603050405020304" pitchFamily="18" charset="0"/>
                          <a:cs typeface="Arial" panose="020B0604020202020204" pitchFamily="34" charset="0"/>
                        </a:rPr>
                        <a:t>), nustatyta (-</a:t>
                      </a:r>
                      <a:r>
                        <a:rPr lang="lt-LT" sz="1100" i="1" dirty="0" err="1">
                          <a:effectLst/>
                          <a:latin typeface="Times New Roman" panose="02020603050405020304" pitchFamily="18" charset="0"/>
                          <a:ea typeface="Times New Roman" panose="02020603050405020304" pitchFamily="18" charset="0"/>
                          <a:cs typeface="Arial" panose="020B0604020202020204" pitchFamily="34" charset="0"/>
                        </a:rPr>
                        <a:t>os</a:t>
                      </a:r>
                      <a:r>
                        <a:rPr lang="lt-LT" sz="1100" i="1" dirty="0">
                          <a:effectLst/>
                          <a:latin typeface="Times New Roman" panose="02020603050405020304" pitchFamily="18" charset="0"/>
                          <a:ea typeface="Times New Roman" panose="02020603050405020304" pitchFamily="18" charset="0"/>
                          <a:cs typeface="Arial" panose="020B0604020202020204" pitchFamily="34" charset="0"/>
                        </a:rPr>
                        <a:t>) plėtros programoje, kurią (-</a:t>
                      </a:r>
                      <a:r>
                        <a:rPr lang="lt-LT" sz="1100" i="1" dirty="0" err="1">
                          <a:effectLst/>
                          <a:latin typeface="Times New Roman" panose="02020603050405020304" pitchFamily="18" charset="0"/>
                          <a:ea typeface="Times New Roman" panose="02020603050405020304" pitchFamily="18" charset="0"/>
                          <a:cs typeface="Arial" panose="020B0604020202020204" pitchFamily="34" charset="0"/>
                        </a:rPr>
                        <a:t>ias</a:t>
                      </a:r>
                      <a:r>
                        <a:rPr lang="lt-LT" sz="1100" i="1" dirty="0">
                          <a:effectLst/>
                          <a:latin typeface="Times New Roman" panose="02020603050405020304" pitchFamily="18" charset="0"/>
                          <a:ea typeface="Times New Roman" panose="02020603050405020304" pitchFamily="18" charset="0"/>
                          <a:cs typeface="Arial" panose="020B0604020202020204" pitchFamily="34" charset="0"/>
                        </a:rPr>
                        <a:t>) siekiama spręsti įgyvendinant projektą, ir statistiniais duomenimis </a:t>
                      </a:r>
                      <a:r>
                        <a:rPr lang="lt-LT" sz="1100" b="1" i="1" dirty="0">
                          <a:effectLst/>
                          <a:latin typeface="Times New Roman" panose="02020603050405020304" pitchFamily="18" charset="0"/>
                          <a:ea typeface="Times New Roman" panose="02020603050405020304" pitchFamily="18" charset="0"/>
                          <a:cs typeface="Arial" panose="020B0604020202020204" pitchFamily="34" charset="0"/>
                        </a:rPr>
                        <a:t>pagrindžiamas problemos aktualumas</a:t>
                      </a:r>
                      <a:r>
                        <a:rPr lang="lt-LT" sz="1100" i="1" dirty="0">
                          <a:effectLst/>
                          <a:latin typeface="Times New Roman" panose="02020603050405020304" pitchFamily="18" charset="0"/>
                          <a:ea typeface="Times New Roman" panose="02020603050405020304" pitchFamily="18" charset="0"/>
                        </a:rPr>
                        <a:t>.</a:t>
                      </a:r>
                      <a:endParaRPr lang="lt-LT" sz="1100" dirty="0">
                        <a:effectLst/>
                        <a:latin typeface="Times New Roman" panose="02020603050405020304" pitchFamily="18" charset="0"/>
                        <a:ea typeface="Times New Roman" panose="02020603050405020304" pitchFamily="18" charset="0"/>
                      </a:endParaRPr>
                    </a:p>
                    <a:p>
                      <a:pPr algn="just">
                        <a:spcAft>
                          <a:spcPts val="0"/>
                        </a:spcAft>
                      </a:pPr>
                      <a:r>
                        <a:rPr lang="lt-LT" sz="1100" i="1" dirty="0">
                          <a:effectLst/>
                          <a:latin typeface="Times New Roman" panose="02020603050405020304" pitchFamily="18" charset="0"/>
                          <a:ea typeface="Times New Roman" panose="02020603050405020304" pitchFamily="18" charset="0"/>
                          <a:cs typeface="Arial" panose="020B0604020202020204" pitchFamily="34" charset="0"/>
                        </a:rPr>
                        <a:t>Aprašomas </a:t>
                      </a:r>
                      <a:r>
                        <a:rPr lang="lt-LT" sz="1100" b="1" i="1" dirty="0">
                          <a:effectLst/>
                          <a:latin typeface="Times New Roman" panose="02020603050405020304" pitchFamily="18" charset="0"/>
                          <a:ea typeface="Times New Roman" panose="02020603050405020304" pitchFamily="18" charset="0"/>
                          <a:cs typeface="Arial" panose="020B0604020202020204" pitchFamily="34" charset="0"/>
                        </a:rPr>
                        <a:t>projekto poreikis </a:t>
                      </a:r>
                      <a:r>
                        <a:rPr lang="lt-LT" sz="1100" i="1"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100" b="1" i="1" dirty="0">
                          <a:effectLst/>
                          <a:latin typeface="Times New Roman" panose="02020603050405020304" pitchFamily="18" charset="0"/>
                          <a:ea typeface="Times New Roman" panose="02020603050405020304" pitchFamily="18" charset="0"/>
                          <a:cs typeface="Arial" panose="020B0604020202020204" pitchFamily="34" charset="0"/>
                        </a:rPr>
                        <a:t>galimos</a:t>
                      </a:r>
                      <a:r>
                        <a:rPr lang="lt-LT" sz="1100" i="1" dirty="0">
                          <a:effectLst/>
                          <a:latin typeface="Times New Roman" panose="02020603050405020304" pitchFamily="18" charset="0"/>
                          <a:ea typeface="Times New Roman" panose="02020603050405020304" pitchFamily="18" charset="0"/>
                          <a:cs typeface="Arial" panose="020B0604020202020204" pitchFamily="34" charset="0"/>
                        </a:rPr>
                        <a:t> </a:t>
                      </a:r>
                      <a:r>
                        <a:rPr lang="lt-LT" sz="1100" b="1" i="1" dirty="0">
                          <a:effectLst/>
                          <a:latin typeface="Times New Roman" panose="02020603050405020304" pitchFamily="18" charset="0"/>
                          <a:ea typeface="Times New Roman" panose="02020603050405020304" pitchFamily="18" charset="0"/>
                          <a:cs typeface="Arial" panose="020B0604020202020204" pitchFamily="34" charset="0"/>
                        </a:rPr>
                        <a:t>pasekmės</a:t>
                      </a:r>
                      <a:r>
                        <a:rPr lang="lt-LT" sz="1100" i="1" dirty="0">
                          <a:effectLst/>
                          <a:latin typeface="Times New Roman" panose="02020603050405020304" pitchFamily="18" charset="0"/>
                          <a:ea typeface="Times New Roman" panose="02020603050405020304" pitchFamily="18" charset="0"/>
                          <a:cs typeface="Arial" panose="020B0604020202020204" pitchFamily="34" charset="0"/>
                        </a:rPr>
                        <a:t>, jei problema nebus išspręsta, kodėl verta investuoti lėšas į šį projektą, kokius rinkos netolygumus projektu siekiama spręsti, </a:t>
                      </a:r>
                      <a:r>
                        <a:rPr lang="lt-LT" sz="1100" b="1" i="1" dirty="0">
                          <a:effectLst/>
                          <a:latin typeface="Times New Roman" panose="02020603050405020304" pitchFamily="18" charset="0"/>
                          <a:ea typeface="Times New Roman" panose="02020603050405020304" pitchFamily="18" charset="0"/>
                          <a:cs typeface="Arial" panose="020B0604020202020204" pitchFamily="34" charset="0"/>
                        </a:rPr>
                        <a:t>problemos sprendimo būdas, projekto siekiami rezultatai</a:t>
                      </a:r>
                      <a:r>
                        <a:rPr lang="lt-LT" sz="1100" i="1" dirty="0">
                          <a:effectLst/>
                          <a:latin typeface="Times New Roman" panose="02020603050405020304" pitchFamily="18" charset="0"/>
                          <a:ea typeface="Times New Roman" panose="02020603050405020304" pitchFamily="18" charset="0"/>
                          <a:cs typeface="Arial" panose="020B0604020202020204" pitchFamily="34" charset="0"/>
                        </a:rPr>
                        <a:t> ir kt.</a:t>
                      </a:r>
                      <a:endParaRPr lang="lt-LT" sz="1100" dirty="0">
                        <a:effectLst/>
                        <a:latin typeface="Times New Roman" panose="02020603050405020304" pitchFamily="18" charset="0"/>
                        <a:ea typeface="Times New Roman" panose="02020603050405020304" pitchFamily="18" charset="0"/>
                      </a:endParaRPr>
                    </a:p>
                    <a:p>
                      <a:pPr algn="just">
                        <a:spcAft>
                          <a:spcPts val="0"/>
                        </a:spcAft>
                      </a:pPr>
                      <a:r>
                        <a:rPr lang="lt-LT" sz="1100" i="1" dirty="0">
                          <a:effectLst/>
                          <a:latin typeface="Times New Roman" panose="02020603050405020304" pitchFamily="18" charset="0"/>
                          <a:ea typeface="Times New Roman" panose="02020603050405020304" pitchFamily="18" charset="0"/>
                          <a:cs typeface="Arial" panose="020B0604020202020204" pitchFamily="34" charset="0"/>
                        </a:rPr>
                        <a:t>Aprašant projektu planuojamas spręsti problemas, projekto poreikį, įvertinama jo įtaka ir </a:t>
                      </a:r>
                      <a:r>
                        <a:rPr lang="lt-LT" sz="1100" b="1" i="1" dirty="0">
                          <a:effectLst/>
                          <a:latin typeface="Times New Roman" panose="02020603050405020304" pitchFamily="18" charset="0"/>
                          <a:ea typeface="Times New Roman" panose="02020603050405020304" pitchFamily="18" charset="0"/>
                          <a:cs typeface="Arial" panose="020B0604020202020204" pitchFamily="34" charset="0"/>
                        </a:rPr>
                        <a:t>atitiktis horizontaliesiems principams</a:t>
                      </a:r>
                      <a:r>
                        <a:rPr lang="lt-LT" sz="1100" i="1" dirty="0">
                          <a:effectLst/>
                          <a:latin typeface="Times New Roman" panose="02020603050405020304" pitchFamily="18" charset="0"/>
                          <a:ea typeface="Times New Roman" panose="02020603050405020304" pitchFamily="18" charset="0"/>
                          <a:cs typeface="Arial" panose="020B0604020202020204" pitchFamily="34" charset="0"/>
                        </a:rPr>
                        <a:t>.</a:t>
                      </a:r>
                      <a:endParaRPr lang="lt-LT" sz="1100" dirty="0">
                        <a:effectLst/>
                        <a:latin typeface="Times New Roman" panose="02020603050405020304" pitchFamily="18" charset="0"/>
                        <a:ea typeface="Times New Roman" panose="02020603050405020304" pitchFamily="18" charset="0"/>
                      </a:endParaRPr>
                    </a:p>
                    <a:p>
                      <a:pPr algn="just">
                        <a:spcAft>
                          <a:spcPts val="0"/>
                        </a:spcAft>
                      </a:pPr>
                      <a:r>
                        <a:rPr lang="lt-LT" sz="1100" i="1" dirty="0">
                          <a:effectLst/>
                          <a:latin typeface="Times New Roman" panose="02020603050405020304" pitchFamily="18" charset="0"/>
                          <a:ea typeface="Times New Roman" panose="02020603050405020304" pitchFamily="18" charset="0"/>
                        </a:rPr>
                        <a:t>Nurodoma, kurios iš visų įvardytų problemų bus sprendžiamos šalinant ar sumažinant jų atsiradimo priežastis. </a:t>
                      </a:r>
                      <a:endParaRPr lang="lt-LT" sz="1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6720169"/>
                  </a:ext>
                </a:extLst>
              </a:tr>
            </a:tbl>
          </a:graphicData>
        </a:graphic>
      </p:graphicFrame>
      <p:sp>
        <p:nvSpPr>
          <p:cNvPr id="28" name="Text Placeholder 1"/>
          <p:cNvSpPr>
            <a:spLocks noGrp="1"/>
          </p:cNvSpPr>
          <p:nvPr>
            <p:ph type="body" sz="half" idx="2"/>
          </p:nvPr>
        </p:nvSpPr>
        <p:spPr>
          <a:xfrm>
            <a:off x="508000" y="954436"/>
            <a:ext cx="4153958" cy="212527"/>
          </a:xfrm>
        </p:spPr>
        <p:txBody>
          <a:bodyPr/>
          <a:lstStyle/>
          <a:p>
            <a:r>
              <a:rPr lang="lt-LT" sz="1800" dirty="0"/>
              <a:t>2.1 Sprendžiamos problemos</a:t>
            </a:r>
            <a:endParaRPr lang="en-US" sz="1800" dirty="0"/>
          </a:p>
        </p:txBody>
      </p:sp>
    </p:spTree>
    <p:extLst>
      <p:ext uri="{BB962C8B-B14F-4D97-AF65-F5344CB8AC3E}">
        <p14:creationId xmlns:p14="http://schemas.microsoft.com/office/powerpoint/2010/main" val="2326431492"/>
      </p:ext>
    </p:extLst>
  </p:cSld>
  <p:clrMapOvr>
    <a:masterClrMapping/>
  </p:clrMapOvr>
</p:sld>
</file>

<file path=ppt/theme/theme1.xml><?xml version="1.0" encoding="utf-8"?>
<a:theme xmlns:a="http://schemas.openxmlformats.org/drawingml/2006/main" name="Default Theme">
  <a:themeElements>
    <a:clrScheme name="01_Theme01">
      <a:dk1>
        <a:srgbClr val="262626"/>
      </a:dk1>
      <a:lt1>
        <a:srgbClr val="FFFFFF"/>
      </a:lt1>
      <a:dk2>
        <a:srgbClr val="262626"/>
      </a:dk2>
      <a:lt2>
        <a:srgbClr val="FFFFFF"/>
      </a:lt2>
      <a:accent1>
        <a:srgbClr val="176490"/>
      </a:accent1>
      <a:accent2>
        <a:srgbClr val="0187AC"/>
      </a:accent2>
      <a:accent3>
        <a:srgbClr val="1AA4BE"/>
      </a:accent3>
      <a:accent4>
        <a:srgbClr val="52C3CB"/>
      </a:accent4>
      <a:accent5>
        <a:srgbClr val="42BDC6"/>
      </a:accent5>
      <a:accent6>
        <a:srgbClr val="168EA6"/>
      </a:accent6>
      <a:hlink>
        <a:srgbClr val="FFFFFF"/>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Default Theme">
  <a:themeElements>
    <a:clrScheme name="01_Theme01">
      <a:dk1>
        <a:srgbClr val="262626"/>
      </a:dk1>
      <a:lt1>
        <a:srgbClr val="FFFFFF"/>
      </a:lt1>
      <a:dk2>
        <a:srgbClr val="262626"/>
      </a:dk2>
      <a:lt2>
        <a:srgbClr val="FFFFFF"/>
      </a:lt2>
      <a:accent1>
        <a:srgbClr val="176490"/>
      </a:accent1>
      <a:accent2>
        <a:srgbClr val="0187AC"/>
      </a:accent2>
      <a:accent3>
        <a:srgbClr val="1AA4BE"/>
      </a:accent3>
      <a:accent4>
        <a:srgbClr val="52C3CB"/>
      </a:accent4>
      <a:accent5>
        <a:srgbClr val="42BDC6"/>
      </a:accent5>
      <a:accent6>
        <a:srgbClr val="168EA6"/>
      </a:accent6>
      <a:hlink>
        <a:srgbClr val="FFFFFF"/>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Default Theme">
  <a:themeElements>
    <a:clrScheme name="01_Theme01">
      <a:dk1>
        <a:srgbClr val="262626"/>
      </a:dk1>
      <a:lt1>
        <a:srgbClr val="FFFFFF"/>
      </a:lt1>
      <a:dk2>
        <a:srgbClr val="262626"/>
      </a:dk2>
      <a:lt2>
        <a:srgbClr val="FFFFFF"/>
      </a:lt2>
      <a:accent1>
        <a:srgbClr val="176490"/>
      </a:accent1>
      <a:accent2>
        <a:srgbClr val="0187AC"/>
      </a:accent2>
      <a:accent3>
        <a:srgbClr val="1AA4BE"/>
      </a:accent3>
      <a:accent4>
        <a:srgbClr val="52C3CB"/>
      </a:accent4>
      <a:accent5>
        <a:srgbClr val="42BDC6"/>
      </a:accent5>
      <a:accent6>
        <a:srgbClr val="168EA6"/>
      </a:accent6>
      <a:hlink>
        <a:srgbClr val="FFFFFF"/>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6121</TotalTime>
  <Words>3770</Words>
  <Application>Microsoft Office PowerPoint</Application>
  <PresentationFormat>Widescreen</PresentationFormat>
  <Paragraphs>352</Paragraphs>
  <Slides>37</Slides>
  <Notes>29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37</vt:i4>
      </vt:variant>
    </vt:vector>
  </HeadingPairs>
  <TitlesOfParts>
    <vt:vector size="49" baseType="lpstr">
      <vt:lpstr>MS PGothic</vt:lpstr>
      <vt:lpstr>MS PGothic</vt:lpstr>
      <vt:lpstr>Arial</vt:lpstr>
      <vt:lpstr>Calibri</vt:lpstr>
      <vt:lpstr>FontAwesome</vt:lpstr>
      <vt:lpstr>Helvetica</vt:lpstr>
      <vt:lpstr>HP Simplified</vt:lpstr>
      <vt:lpstr>Roboto</vt:lpstr>
      <vt:lpstr>Times New Roman</vt:lpstr>
      <vt:lpstr>Default Theme</vt:lpstr>
      <vt:lpstr>1_Default Theme</vt:lpstr>
      <vt:lpstr>2_Default Theme</vt:lpstr>
      <vt:lpstr>Projekto įgyvendinimo plano (PĮP) pildymas</vt:lpstr>
      <vt:lpstr>PowerPoint Presentation</vt:lpstr>
      <vt:lpstr>Nauji dokumentai</vt:lpstr>
      <vt:lpstr>Koks yra laukiamas rezultatas?</vt:lpstr>
      <vt:lpstr>Kada ir kaip?</vt:lpstr>
      <vt:lpstr>PĮP pildymas </vt:lpstr>
      <vt:lpstr>PowerPoint Presentation</vt:lpstr>
      <vt:lpstr>PowerPoint Presentation</vt:lpstr>
      <vt:lpstr>PĮP pildymas. II skyrius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Supaprastintai apmokamos išlaidos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Pabaigai</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Projekto įgyvendinimo plano (PĮP) vertinimas</dc:title>
  <dc:creator>Zita Markevičienė</dc:creator>
  <cp:lastModifiedBy>Viktor Jurkianec</cp:lastModifiedBy>
  <cp:revision>273</cp:revision>
  <dcterms:created xsi:type="dcterms:W3CDTF">2022-09-26T09:34:40Z</dcterms:created>
  <dcterms:modified xsi:type="dcterms:W3CDTF">2022-11-29T06:33:12Z</dcterms:modified>
</cp:coreProperties>
</file>