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sldIdLst>
    <p:sldId id="336" r:id="rId2"/>
    <p:sldId id="360" r:id="rId3"/>
    <p:sldId id="357" r:id="rId4"/>
    <p:sldId id="356" r:id="rId5"/>
    <p:sldId id="265" r:id="rId6"/>
    <p:sldId id="358" r:id="rId7"/>
    <p:sldId id="371" r:id="rId8"/>
    <p:sldId id="374" r:id="rId9"/>
    <p:sldId id="373" r:id="rId10"/>
    <p:sldId id="372" r:id="rId11"/>
    <p:sldId id="375" r:id="rId12"/>
    <p:sldId id="351" r:id="rId13"/>
    <p:sldId id="352" r:id="rId14"/>
    <p:sldId id="328" r:id="rId15"/>
    <p:sldId id="366" r:id="rId16"/>
    <p:sldId id="368" r:id="rId17"/>
    <p:sldId id="359" r:id="rId18"/>
    <p:sldId id="370" r:id="rId19"/>
    <p:sldId id="369" r:id="rId20"/>
    <p:sldId id="298" r:id="rId21"/>
    <p:sldId id="376" r:id="rId22"/>
    <p:sldId id="348" r:id="rId23"/>
  </p:sldIdLst>
  <p:sldSz cx="12192000" cy="6858000"/>
  <p:notesSz cx="6735763" cy="98663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ta Šiuipienė" initials="JŠ" lastIdx="1" clrIdx="0"/>
  <p:cmAuthor id="2" name="Departamentas" initials="D" lastIdx="10" clrIdx="1"/>
  <p:cmAuthor id="3" name="Gražina Belian" initials="GB"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84CE60-6730-4C2C-AD65-7527CF616992}" v="51" dt="2023-07-19T08:44:04.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316" autoAdjust="0"/>
  </p:normalViewPr>
  <p:slideViewPr>
    <p:cSldViewPr snapToGrid="0">
      <p:cViewPr varScale="1">
        <p:scale>
          <a:sx n="85" d="100"/>
          <a:sy n="85" d="100"/>
        </p:scale>
        <p:origin x="81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sra Zelviene" userId="33e2602c-924d-44b8-9856-b860aaaf39bb" providerId="ADAL" clId="{7C84CE60-6730-4C2C-AD65-7527CF616992}"/>
    <pc:docChg chg="undo redo custSel addSld delSld modSld sldOrd">
      <pc:chgData name="Ausra Zelviene" userId="33e2602c-924d-44b8-9856-b860aaaf39bb" providerId="ADAL" clId="{7C84CE60-6730-4C2C-AD65-7527CF616992}" dt="2023-07-20T04:50:18.282" v="1841" actId="47"/>
      <pc:docMkLst>
        <pc:docMk/>
      </pc:docMkLst>
      <pc:sldChg chg="modSp add mod ord modNotesTx">
        <pc:chgData name="Ausra Zelviene" userId="33e2602c-924d-44b8-9856-b860aaaf39bb" providerId="ADAL" clId="{7C84CE60-6730-4C2C-AD65-7527CF616992}" dt="2023-07-18T08:08:12.773" v="1536" actId="20577"/>
        <pc:sldMkLst>
          <pc:docMk/>
          <pc:sldMk cId="2502445810" sldId="265"/>
        </pc:sldMkLst>
        <pc:spChg chg="mod">
          <ac:chgData name="Ausra Zelviene" userId="33e2602c-924d-44b8-9856-b860aaaf39bb" providerId="ADAL" clId="{7C84CE60-6730-4C2C-AD65-7527CF616992}" dt="2023-07-18T08:08:04.949" v="1535" actId="207"/>
          <ac:spMkLst>
            <pc:docMk/>
            <pc:sldMk cId="2502445810" sldId="265"/>
            <ac:spMk id="2" creationId="{098D6F7F-0FB4-4BBA-9D25-76124BE74465}"/>
          </ac:spMkLst>
        </pc:spChg>
      </pc:sldChg>
      <pc:sldChg chg="addSp modSp add mod">
        <pc:chgData name="Ausra Zelviene" userId="33e2602c-924d-44b8-9856-b860aaaf39bb" providerId="ADAL" clId="{7C84CE60-6730-4C2C-AD65-7527CF616992}" dt="2023-07-18T08:23:13.532" v="1572"/>
        <pc:sldMkLst>
          <pc:docMk/>
          <pc:sldMk cId="4120684343" sldId="298"/>
        </pc:sldMkLst>
        <pc:spChg chg="mod">
          <ac:chgData name="Ausra Zelviene" userId="33e2602c-924d-44b8-9856-b860aaaf39bb" providerId="ADAL" clId="{7C84CE60-6730-4C2C-AD65-7527CF616992}" dt="2023-07-18T08:22:52.489" v="1570" actId="207"/>
          <ac:spMkLst>
            <pc:docMk/>
            <pc:sldMk cId="4120684343" sldId="298"/>
            <ac:spMk id="2" creationId="{00000000-0000-0000-0000-000000000000}"/>
          </ac:spMkLst>
        </pc:spChg>
        <pc:graphicFrameChg chg="mod">
          <ac:chgData name="Ausra Zelviene" userId="33e2602c-924d-44b8-9856-b860aaaf39bb" providerId="ADAL" clId="{7C84CE60-6730-4C2C-AD65-7527CF616992}" dt="2023-07-18T08:22:19.621" v="1569" actId="207"/>
          <ac:graphicFrameMkLst>
            <pc:docMk/>
            <pc:sldMk cId="4120684343" sldId="298"/>
            <ac:graphicFrameMk id="4" creationId="{00000000-0000-0000-0000-000000000000}"/>
          </ac:graphicFrameMkLst>
        </pc:graphicFrameChg>
        <pc:picChg chg="add mod">
          <ac:chgData name="Ausra Zelviene" userId="33e2602c-924d-44b8-9856-b860aaaf39bb" providerId="ADAL" clId="{7C84CE60-6730-4C2C-AD65-7527CF616992}" dt="2023-07-18T08:23:13.532" v="1572"/>
          <ac:picMkLst>
            <pc:docMk/>
            <pc:sldMk cId="4120684343" sldId="298"/>
            <ac:picMk id="3" creationId="{775C6461-0477-0481-6AE2-64C599851CED}"/>
          </ac:picMkLst>
        </pc:picChg>
      </pc:sldChg>
      <pc:sldChg chg="modSp add del mod">
        <pc:chgData name="Ausra Zelviene" userId="33e2602c-924d-44b8-9856-b860aaaf39bb" providerId="ADAL" clId="{7C84CE60-6730-4C2C-AD65-7527CF616992}" dt="2023-07-17T09:00:30.941" v="988" actId="47"/>
        <pc:sldMkLst>
          <pc:docMk/>
          <pc:sldMk cId="1493398445" sldId="313"/>
        </pc:sldMkLst>
        <pc:spChg chg="mod">
          <ac:chgData name="Ausra Zelviene" userId="33e2602c-924d-44b8-9856-b860aaaf39bb" providerId="ADAL" clId="{7C84CE60-6730-4C2C-AD65-7527CF616992}" dt="2023-07-17T08:52:26.250" v="977" actId="27636"/>
          <ac:spMkLst>
            <pc:docMk/>
            <pc:sldMk cId="1493398445" sldId="313"/>
            <ac:spMk id="2" creationId="{00000000-0000-0000-0000-000000000000}"/>
          </ac:spMkLst>
        </pc:spChg>
      </pc:sldChg>
      <pc:sldChg chg="addSp delSp modSp add mod">
        <pc:chgData name="Ausra Zelviene" userId="33e2602c-924d-44b8-9856-b860aaaf39bb" providerId="ADAL" clId="{7C84CE60-6730-4C2C-AD65-7527CF616992}" dt="2023-07-18T08:13:13.705" v="1539" actId="1076"/>
        <pc:sldMkLst>
          <pc:docMk/>
          <pc:sldMk cId="3920810008" sldId="328"/>
        </pc:sldMkLst>
        <pc:picChg chg="add mod">
          <ac:chgData name="Ausra Zelviene" userId="33e2602c-924d-44b8-9856-b860aaaf39bb" providerId="ADAL" clId="{7C84CE60-6730-4C2C-AD65-7527CF616992}" dt="2023-07-18T07:27:29.753" v="1013" actId="1076"/>
          <ac:picMkLst>
            <pc:docMk/>
            <pc:sldMk cId="3920810008" sldId="328"/>
            <ac:picMk id="2" creationId="{F722E3B0-9734-2AC8-BCCB-32FD6CB4ADA5}"/>
          </ac:picMkLst>
        </pc:picChg>
        <pc:picChg chg="del">
          <ac:chgData name="Ausra Zelviene" userId="33e2602c-924d-44b8-9856-b860aaaf39bb" providerId="ADAL" clId="{7C84CE60-6730-4C2C-AD65-7527CF616992}" dt="2023-07-18T07:27:25.745" v="1012" actId="478"/>
          <ac:picMkLst>
            <pc:docMk/>
            <pc:sldMk cId="3920810008" sldId="328"/>
            <ac:picMk id="10" creationId="{D2A2849B-9D27-4453-84C2-39FDA284C298}"/>
          </ac:picMkLst>
        </pc:picChg>
        <pc:cxnChg chg="add mod">
          <ac:chgData name="Ausra Zelviene" userId="33e2602c-924d-44b8-9856-b860aaaf39bb" providerId="ADAL" clId="{7C84CE60-6730-4C2C-AD65-7527CF616992}" dt="2023-07-18T08:13:13.705" v="1539" actId="1076"/>
          <ac:cxnSpMkLst>
            <pc:docMk/>
            <pc:sldMk cId="3920810008" sldId="328"/>
            <ac:cxnSpMk id="7" creationId="{54DE1666-4E7A-E83A-B850-28FCDD178EBD}"/>
          </ac:cxnSpMkLst>
        </pc:cxnChg>
      </pc:sldChg>
      <pc:sldChg chg="add del">
        <pc:chgData name="Ausra Zelviene" userId="33e2602c-924d-44b8-9856-b860aaaf39bb" providerId="ADAL" clId="{7C84CE60-6730-4C2C-AD65-7527CF616992}" dt="2023-07-17T09:00:27.152" v="985" actId="47"/>
        <pc:sldMkLst>
          <pc:docMk/>
          <pc:sldMk cId="2128530091" sldId="329"/>
        </pc:sldMkLst>
      </pc:sldChg>
      <pc:sldChg chg="add del">
        <pc:chgData name="Ausra Zelviene" userId="33e2602c-924d-44b8-9856-b860aaaf39bb" providerId="ADAL" clId="{7C84CE60-6730-4C2C-AD65-7527CF616992}" dt="2023-07-17T09:00:28.121" v="986" actId="47"/>
        <pc:sldMkLst>
          <pc:docMk/>
          <pc:sldMk cId="2328308623" sldId="331"/>
        </pc:sldMkLst>
      </pc:sldChg>
      <pc:sldChg chg="add del">
        <pc:chgData name="Ausra Zelviene" userId="33e2602c-924d-44b8-9856-b860aaaf39bb" providerId="ADAL" clId="{7C84CE60-6730-4C2C-AD65-7527CF616992}" dt="2023-07-17T09:00:29.579" v="987" actId="47"/>
        <pc:sldMkLst>
          <pc:docMk/>
          <pc:sldMk cId="3003247230" sldId="335"/>
        </pc:sldMkLst>
      </pc:sldChg>
      <pc:sldChg chg="modSp mod">
        <pc:chgData name="Ausra Zelviene" userId="33e2602c-924d-44b8-9856-b860aaaf39bb" providerId="ADAL" clId="{7C84CE60-6730-4C2C-AD65-7527CF616992}" dt="2023-07-17T07:41:02.496" v="129" actId="113"/>
        <pc:sldMkLst>
          <pc:docMk/>
          <pc:sldMk cId="151972848" sldId="336"/>
        </pc:sldMkLst>
        <pc:spChg chg="mod">
          <ac:chgData name="Ausra Zelviene" userId="33e2602c-924d-44b8-9856-b860aaaf39bb" providerId="ADAL" clId="{7C84CE60-6730-4C2C-AD65-7527CF616992}" dt="2023-07-17T07:41:02.496" v="129" actId="113"/>
          <ac:spMkLst>
            <pc:docMk/>
            <pc:sldMk cId="151972848" sldId="336"/>
            <ac:spMk id="2" creationId="{00000000-0000-0000-0000-000000000000}"/>
          </ac:spMkLst>
        </pc:spChg>
      </pc:sldChg>
      <pc:sldChg chg="addSp modSp mod">
        <pc:chgData name="Ausra Zelviene" userId="33e2602c-924d-44b8-9856-b860aaaf39bb" providerId="ADAL" clId="{7C84CE60-6730-4C2C-AD65-7527CF616992}" dt="2023-07-18T08:24:56.678" v="1630" actId="207"/>
        <pc:sldMkLst>
          <pc:docMk/>
          <pc:sldMk cId="2961768561" sldId="348"/>
        </pc:sldMkLst>
        <pc:spChg chg="add mod">
          <ac:chgData name="Ausra Zelviene" userId="33e2602c-924d-44b8-9856-b860aaaf39bb" providerId="ADAL" clId="{7C84CE60-6730-4C2C-AD65-7527CF616992}" dt="2023-07-18T08:24:56.678" v="1630" actId="207"/>
          <ac:spMkLst>
            <pc:docMk/>
            <pc:sldMk cId="2961768561" sldId="348"/>
            <ac:spMk id="3" creationId="{63328EA8-8376-35AD-DEC5-174A2E50A834}"/>
          </ac:spMkLst>
        </pc:spChg>
        <pc:picChg chg="mod">
          <ac:chgData name="Ausra Zelviene" userId="33e2602c-924d-44b8-9856-b860aaaf39bb" providerId="ADAL" clId="{7C84CE60-6730-4C2C-AD65-7527CF616992}" dt="2023-07-18T08:23:06.785" v="1571" actId="1076"/>
          <ac:picMkLst>
            <pc:docMk/>
            <pc:sldMk cId="2961768561" sldId="348"/>
            <ac:picMk id="6" creationId="{00000000-0000-0000-0000-000000000000}"/>
          </ac:picMkLst>
        </pc:picChg>
      </pc:sldChg>
      <pc:sldChg chg="addSp modSp add mod">
        <pc:chgData name="Ausra Zelviene" userId="33e2602c-924d-44b8-9856-b860aaaf39bb" providerId="ADAL" clId="{7C84CE60-6730-4C2C-AD65-7527CF616992}" dt="2023-07-18T07:26:34.220" v="1004" actId="20577"/>
        <pc:sldMkLst>
          <pc:docMk/>
          <pc:sldMk cId="3001508928" sldId="351"/>
        </pc:sldMkLst>
        <pc:spChg chg="mod">
          <ac:chgData name="Ausra Zelviene" userId="33e2602c-924d-44b8-9856-b860aaaf39bb" providerId="ADAL" clId="{7C84CE60-6730-4C2C-AD65-7527CF616992}" dt="2023-07-18T07:26:34.220" v="1004" actId="20577"/>
          <ac:spMkLst>
            <pc:docMk/>
            <pc:sldMk cId="3001508928" sldId="351"/>
            <ac:spMk id="4" creationId="{00000000-0000-0000-0000-000000000000}"/>
          </ac:spMkLst>
        </pc:spChg>
        <pc:picChg chg="add mod">
          <ac:chgData name="Ausra Zelviene" userId="33e2602c-924d-44b8-9856-b860aaaf39bb" providerId="ADAL" clId="{7C84CE60-6730-4C2C-AD65-7527CF616992}" dt="2023-07-18T07:26:06.207" v="996" actId="14100"/>
          <ac:picMkLst>
            <pc:docMk/>
            <pc:sldMk cId="3001508928" sldId="351"/>
            <ac:picMk id="6" creationId="{882F080B-E9EA-F39F-FE0D-42D6C4860211}"/>
          </ac:picMkLst>
        </pc:picChg>
      </pc:sldChg>
      <pc:sldChg chg="addSp delSp modSp add mod">
        <pc:chgData name="Ausra Zelviene" userId="33e2602c-924d-44b8-9856-b860aaaf39bb" providerId="ADAL" clId="{7C84CE60-6730-4C2C-AD65-7527CF616992}" dt="2023-07-18T08:23:25.301" v="1574"/>
        <pc:sldMkLst>
          <pc:docMk/>
          <pc:sldMk cId="2407742625" sldId="352"/>
        </pc:sldMkLst>
        <pc:spChg chg="add del">
          <ac:chgData name="Ausra Zelviene" userId="33e2602c-924d-44b8-9856-b860aaaf39bb" providerId="ADAL" clId="{7C84CE60-6730-4C2C-AD65-7527CF616992}" dt="2023-07-18T07:26:41.791" v="1006" actId="22"/>
          <ac:spMkLst>
            <pc:docMk/>
            <pc:sldMk cId="2407742625" sldId="352"/>
            <ac:spMk id="3" creationId="{398B7051-85FA-7C34-A70B-1B0DE719360F}"/>
          </ac:spMkLst>
        </pc:spChg>
        <pc:picChg chg="add mod">
          <ac:chgData name="Ausra Zelviene" userId="33e2602c-924d-44b8-9856-b860aaaf39bb" providerId="ADAL" clId="{7C84CE60-6730-4C2C-AD65-7527CF616992}" dt="2023-07-18T07:27:02.658" v="1009" actId="14100"/>
          <ac:picMkLst>
            <pc:docMk/>
            <pc:sldMk cId="2407742625" sldId="352"/>
            <ac:picMk id="4" creationId="{97E01D76-7C38-C407-CA32-513EE0EED369}"/>
          </ac:picMkLst>
        </pc:picChg>
        <pc:picChg chg="add mod">
          <ac:chgData name="Ausra Zelviene" userId="33e2602c-924d-44b8-9856-b860aaaf39bb" providerId="ADAL" clId="{7C84CE60-6730-4C2C-AD65-7527CF616992}" dt="2023-07-18T08:23:25.301" v="1574"/>
          <ac:picMkLst>
            <pc:docMk/>
            <pc:sldMk cId="2407742625" sldId="352"/>
            <ac:picMk id="5" creationId="{028F4CAF-0CD6-E2A7-599E-2FF95077AB9C}"/>
          </ac:picMkLst>
        </pc:picChg>
        <pc:picChg chg="del">
          <ac:chgData name="Ausra Zelviene" userId="33e2602c-924d-44b8-9856-b860aaaf39bb" providerId="ADAL" clId="{7C84CE60-6730-4C2C-AD65-7527CF616992}" dt="2023-07-18T07:27:04.844" v="1010" actId="478"/>
          <ac:picMkLst>
            <pc:docMk/>
            <pc:sldMk cId="2407742625" sldId="352"/>
            <ac:picMk id="7" creationId="{4B1999D5-6CB8-46A4-BAA4-594D585E2DF9}"/>
          </ac:picMkLst>
        </pc:picChg>
      </pc:sldChg>
      <pc:sldChg chg="modSp mod">
        <pc:chgData name="Ausra Zelviene" userId="33e2602c-924d-44b8-9856-b860aaaf39bb" providerId="ADAL" clId="{7C84CE60-6730-4C2C-AD65-7527CF616992}" dt="2023-07-18T07:52:37.300" v="1436" actId="20577"/>
        <pc:sldMkLst>
          <pc:docMk/>
          <pc:sldMk cId="3345640691" sldId="356"/>
        </pc:sldMkLst>
        <pc:spChg chg="mod">
          <ac:chgData name="Ausra Zelviene" userId="33e2602c-924d-44b8-9856-b860aaaf39bb" providerId="ADAL" clId="{7C84CE60-6730-4C2C-AD65-7527CF616992}" dt="2023-07-17T08:45:07.629" v="853" actId="20577"/>
          <ac:spMkLst>
            <pc:docMk/>
            <pc:sldMk cId="3345640691" sldId="356"/>
            <ac:spMk id="2" creationId="{1ED5C94C-4403-575D-56C7-0DE0D6D3E1B8}"/>
          </ac:spMkLst>
        </pc:spChg>
        <pc:spChg chg="mod">
          <ac:chgData name="Ausra Zelviene" userId="33e2602c-924d-44b8-9856-b860aaaf39bb" providerId="ADAL" clId="{7C84CE60-6730-4C2C-AD65-7527CF616992}" dt="2023-07-18T07:52:37.300" v="1436" actId="20577"/>
          <ac:spMkLst>
            <pc:docMk/>
            <pc:sldMk cId="3345640691" sldId="356"/>
            <ac:spMk id="3" creationId="{B342E116-56A0-6B71-A71C-01779A658E4D}"/>
          </ac:spMkLst>
        </pc:spChg>
      </pc:sldChg>
      <pc:sldChg chg="modSp mod ord">
        <pc:chgData name="Ausra Zelviene" userId="33e2602c-924d-44b8-9856-b860aaaf39bb" providerId="ADAL" clId="{7C84CE60-6730-4C2C-AD65-7527CF616992}" dt="2023-07-17T08:42:45.741" v="845" actId="12"/>
        <pc:sldMkLst>
          <pc:docMk/>
          <pc:sldMk cId="1226588895" sldId="357"/>
        </pc:sldMkLst>
        <pc:spChg chg="mod">
          <ac:chgData name="Ausra Zelviene" userId="33e2602c-924d-44b8-9856-b860aaaf39bb" providerId="ADAL" clId="{7C84CE60-6730-4C2C-AD65-7527CF616992}" dt="2023-07-17T07:42:17.319" v="153" actId="20577"/>
          <ac:spMkLst>
            <pc:docMk/>
            <pc:sldMk cId="1226588895" sldId="357"/>
            <ac:spMk id="2" creationId="{C1824399-0ECB-BBE7-EBAF-E93D17E210F8}"/>
          </ac:spMkLst>
        </pc:spChg>
        <pc:spChg chg="mod">
          <ac:chgData name="Ausra Zelviene" userId="33e2602c-924d-44b8-9856-b860aaaf39bb" providerId="ADAL" clId="{7C84CE60-6730-4C2C-AD65-7527CF616992}" dt="2023-07-17T08:42:45.741" v="845" actId="12"/>
          <ac:spMkLst>
            <pc:docMk/>
            <pc:sldMk cId="1226588895" sldId="357"/>
            <ac:spMk id="3" creationId="{6B4592CF-06B8-0285-14D7-34BBC26BCA0F}"/>
          </ac:spMkLst>
        </pc:spChg>
      </pc:sldChg>
      <pc:sldChg chg="modSp mod">
        <pc:chgData name="Ausra Zelviene" userId="33e2602c-924d-44b8-9856-b860aaaf39bb" providerId="ADAL" clId="{7C84CE60-6730-4C2C-AD65-7527CF616992}" dt="2023-07-17T08:50:13.580" v="975" actId="27636"/>
        <pc:sldMkLst>
          <pc:docMk/>
          <pc:sldMk cId="390318984" sldId="358"/>
        </pc:sldMkLst>
        <pc:spChg chg="mod">
          <ac:chgData name="Ausra Zelviene" userId="33e2602c-924d-44b8-9856-b860aaaf39bb" providerId="ADAL" clId="{7C84CE60-6730-4C2C-AD65-7527CF616992}" dt="2023-07-17T08:20:46.670" v="755" actId="20577"/>
          <ac:spMkLst>
            <pc:docMk/>
            <pc:sldMk cId="390318984" sldId="358"/>
            <ac:spMk id="2" creationId="{1F9F41AB-E7F6-CB92-DF6F-3586BDD850CA}"/>
          </ac:spMkLst>
        </pc:spChg>
        <pc:spChg chg="mod">
          <ac:chgData name="Ausra Zelviene" userId="33e2602c-924d-44b8-9856-b860aaaf39bb" providerId="ADAL" clId="{7C84CE60-6730-4C2C-AD65-7527CF616992}" dt="2023-07-17T08:50:13.580" v="975" actId="27636"/>
          <ac:spMkLst>
            <pc:docMk/>
            <pc:sldMk cId="390318984" sldId="358"/>
            <ac:spMk id="3" creationId="{D385E3AB-3B96-4FAD-D73A-85CD2F3E9916}"/>
          </ac:spMkLst>
        </pc:spChg>
      </pc:sldChg>
      <pc:sldChg chg="modSp mod ord">
        <pc:chgData name="Ausra Zelviene" userId="33e2602c-924d-44b8-9856-b860aaaf39bb" providerId="ADAL" clId="{7C84CE60-6730-4C2C-AD65-7527CF616992}" dt="2023-07-18T07:51:35.374" v="1434" actId="207"/>
        <pc:sldMkLst>
          <pc:docMk/>
          <pc:sldMk cId="3846234651" sldId="359"/>
        </pc:sldMkLst>
        <pc:spChg chg="mod">
          <ac:chgData name="Ausra Zelviene" userId="33e2602c-924d-44b8-9856-b860aaaf39bb" providerId="ADAL" clId="{7C84CE60-6730-4C2C-AD65-7527CF616992}" dt="2023-07-18T07:40:16.808" v="1153" actId="20577"/>
          <ac:spMkLst>
            <pc:docMk/>
            <pc:sldMk cId="3846234651" sldId="359"/>
            <ac:spMk id="2" creationId="{8ACF6A7C-F03E-71FA-C21D-65031BF42813}"/>
          </ac:spMkLst>
        </pc:spChg>
        <pc:spChg chg="mod">
          <ac:chgData name="Ausra Zelviene" userId="33e2602c-924d-44b8-9856-b860aaaf39bb" providerId="ADAL" clId="{7C84CE60-6730-4C2C-AD65-7527CF616992}" dt="2023-07-18T07:51:35.374" v="1434" actId="207"/>
          <ac:spMkLst>
            <pc:docMk/>
            <pc:sldMk cId="3846234651" sldId="359"/>
            <ac:spMk id="3" creationId="{7D3F4A6D-5DFF-BFEC-B718-5E640BF4F5E1}"/>
          </ac:spMkLst>
        </pc:spChg>
      </pc:sldChg>
      <pc:sldChg chg="addSp modSp new mod">
        <pc:chgData name="Ausra Zelviene" userId="33e2602c-924d-44b8-9856-b860aaaf39bb" providerId="ADAL" clId="{7C84CE60-6730-4C2C-AD65-7527CF616992}" dt="2023-07-18T08:23:36.153" v="1576"/>
        <pc:sldMkLst>
          <pc:docMk/>
          <pc:sldMk cId="2512810905" sldId="360"/>
        </pc:sldMkLst>
        <pc:spChg chg="mod">
          <ac:chgData name="Ausra Zelviene" userId="33e2602c-924d-44b8-9856-b860aaaf39bb" providerId="ADAL" clId="{7C84CE60-6730-4C2C-AD65-7527CF616992}" dt="2023-07-17T07:48:05.214" v="336" actId="20577"/>
          <ac:spMkLst>
            <pc:docMk/>
            <pc:sldMk cId="2512810905" sldId="360"/>
            <ac:spMk id="2" creationId="{EC0CA83C-96D9-1BAA-295A-8E3E37172F54}"/>
          </ac:spMkLst>
        </pc:spChg>
        <pc:spChg chg="mod">
          <ac:chgData name="Ausra Zelviene" userId="33e2602c-924d-44b8-9856-b860aaaf39bb" providerId="ADAL" clId="{7C84CE60-6730-4C2C-AD65-7527CF616992}" dt="2023-07-18T08:06:28.895" v="1495" actId="6549"/>
          <ac:spMkLst>
            <pc:docMk/>
            <pc:sldMk cId="2512810905" sldId="360"/>
            <ac:spMk id="3" creationId="{C9D2F4CD-5FBD-B7A5-B565-CB6EF301AEB2}"/>
          </ac:spMkLst>
        </pc:spChg>
        <pc:picChg chg="add mod">
          <ac:chgData name="Ausra Zelviene" userId="33e2602c-924d-44b8-9856-b860aaaf39bb" providerId="ADAL" clId="{7C84CE60-6730-4C2C-AD65-7527CF616992}" dt="2023-07-18T08:23:36.153" v="1576"/>
          <ac:picMkLst>
            <pc:docMk/>
            <pc:sldMk cId="2512810905" sldId="360"/>
            <ac:picMk id="4" creationId="{64A0ACFA-3B4E-01C0-0800-E4D7DEF58403}"/>
          </ac:picMkLst>
        </pc:picChg>
      </pc:sldChg>
      <pc:sldChg chg="new del">
        <pc:chgData name="Ausra Zelviene" userId="33e2602c-924d-44b8-9856-b860aaaf39bb" providerId="ADAL" clId="{7C84CE60-6730-4C2C-AD65-7527CF616992}" dt="2023-07-18T08:19:07.322" v="1544" actId="47"/>
        <pc:sldMkLst>
          <pc:docMk/>
          <pc:sldMk cId="2352348118" sldId="361"/>
        </pc:sldMkLst>
      </pc:sldChg>
      <pc:sldChg chg="new del">
        <pc:chgData name="Ausra Zelviene" userId="33e2602c-924d-44b8-9856-b860aaaf39bb" providerId="ADAL" clId="{7C84CE60-6730-4C2C-AD65-7527CF616992}" dt="2023-07-18T08:18:00.646" v="1540" actId="47"/>
        <pc:sldMkLst>
          <pc:docMk/>
          <pc:sldMk cId="1392943489" sldId="362"/>
        </pc:sldMkLst>
      </pc:sldChg>
      <pc:sldChg chg="addSp add del mod">
        <pc:chgData name="Ausra Zelviene" userId="33e2602c-924d-44b8-9856-b860aaaf39bb" providerId="ADAL" clId="{7C84CE60-6730-4C2C-AD65-7527CF616992}" dt="2023-07-17T09:11:09.799" v="989" actId="47"/>
        <pc:sldMkLst>
          <pc:docMk/>
          <pc:sldMk cId="2619799115" sldId="363"/>
        </pc:sldMkLst>
        <pc:spChg chg="add">
          <ac:chgData name="Ausra Zelviene" userId="33e2602c-924d-44b8-9856-b860aaaf39bb" providerId="ADAL" clId="{7C84CE60-6730-4C2C-AD65-7527CF616992}" dt="2023-07-17T08:58:18.910" v="984" actId="22"/>
          <ac:spMkLst>
            <pc:docMk/>
            <pc:sldMk cId="2619799115" sldId="363"/>
            <ac:spMk id="6" creationId="{903F0878-3226-7587-F868-7B1FE429F59C}"/>
          </ac:spMkLst>
        </pc:spChg>
      </pc:sldChg>
      <pc:sldChg chg="add del">
        <pc:chgData name="Ausra Zelviene" userId="33e2602c-924d-44b8-9856-b860aaaf39bb" providerId="ADAL" clId="{7C84CE60-6730-4C2C-AD65-7527CF616992}" dt="2023-07-17T09:11:17.093" v="990" actId="47"/>
        <pc:sldMkLst>
          <pc:docMk/>
          <pc:sldMk cId="933882489" sldId="364"/>
        </pc:sldMkLst>
      </pc:sldChg>
      <pc:sldChg chg="add del">
        <pc:chgData name="Ausra Zelviene" userId="33e2602c-924d-44b8-9856-b860aaaf39bb" providerId="ADAL" clId="{7C84CE60-6730-4C2C-AD65-7527CF616992}" dt="2023-07-17T09:11:18.972" v="991" actId="47"/>
        <pc:sldMkLst>
          <pc:docMk/>
          <pc:sldMk cId="3182863793" sldId="365"/>
        </pc:sldMkLst>
      </pc:sldChg>
      <pc:sldChg chg="addSp delSp modSp add mod">
        <pc:chgData name="Ausra Zelviene" userId="33e2602c-924d-44b8-9856-b860aaaf39bb" providerId="ADAL" clId="{7C84CE60-6730-4C2C-AD65-7527CF616992}" dt="2023-07-18T08:12:57.016" v="1537" actId="1076"/>
        <pc:sldMkLst>
          <pc:docMk/>
          <pc:sldMk cId="1905485833" sldId="366"/>
        </pc:sldMkLst>
        <pc:spChg chg="mod">
          <ac:chgData name="Ausra Zelviene" userId="33e2602c-924d-44b8-9856-b860aaaf39bb" providerId="ADAL" clId="{7C84CE60-6730-4C2C-AD65-7527CF616992}" dt="2023-07-18T07:31:29.510" v="1104" actId="207"/>
          <ac:spMkLst>
            <pc:docMk/>
            <pc:sldMk cId="1905485833" sldId="366"/>
            <ac:spMk id="6" creationId="{EE4DD4A4-5310-4D98-B069-C56A55E9E2B1}"/>
          </ac:spMkLst>
        </pc:spChg>
        <pc:picChg chg="add mod">
          <ac:chgData name="Ausra Zelviene" userId="33e2602c-924d-44b8-9856-b860aaaf39bb" providerId="ADAL" clId="{7C84CE60-6730-4C2C-AD65-7527CF616992}" dt="2023-07-18T07:27:56.499" v="1016" actId="1076"/>
          <ac:picMkLst>
            <pc:docMk/>
            <pc:sldMk cId="1905485833" sldId="366"/>
            <ac:picMk id="2" creationId="{4E2C1EEA-564B-AEA8-6CD0-A0E35E1241ED}"/>
          </ac:picMkLst>
        </pc:picChg>
        <pc:picChg chg="del">
          <ac:chgData name="Ausra Zelviene" userId="33e2602c-924d-44b8-9856-b860aaaf39bb" providerId="ADAL" clId="{7C84CE60-6730-4C2C-AD65-7527CF616992}" dt="2023-07-18T07:27:52.211" v="1015" actId="478"/>
          <ac:picMkLst>
            <pc:docMk/>
            <pc:sldMk cId="1905485833" sldId="366"/>
            <ac:picMk id="7" creationId="{79CE64ED-DE67-400A-B4C1-921386C8E39B}"/>
          </ac:picMkLst>
        </pc:picChg>
        <pc:picChg chg="add mod">
          <ac:chgData name="Ausra Zelviene" userId="33e2602c-924d-44b8-9856-b860aaaf39bb" providerId="ADAL" clId="{7C84CE60-6730-4C2C-AD65-7527CF616992}" dt="2023-07-18T07:29:55.335" v="1019" actId="14100"/>
          <ac:picMkLst>
            <pc:docMk/>
            <pc:sldMk cId="1905485833" sldId="366"/>
            <ac:picMk id="9" creationId="{A4151D36-7CF6-AC7C-08DA-1453C2451FD9}"/>
          </ac:picMkLst>
        </pc:picChg>
        <pc:cxnChg chg="mod ord">
          <ac:chgData name="Ausra Zelviene" userId="33e2602c-924d-44b8-9856-b860aaaf39bb" providerId="ADAL" clId="{7C84CE60-6730-4C2C-AD65-7527CF616992}" dt="2023-07-18T08:12:57.016" v="1537" actId="1076"/>
          <ac:cxnSpMkLst>
            <pc:docMk/>
            <pc:sldMk cId="1905485833" sldId="366"/>
            <ac:cxnSpMk id="11" creationId="{F47ED2E3-D7C9-4835-B94F-FA2238F6C0D7}"/>
          </ac:cxnSpMkLst>
        </pc:cxnChg>
      </pc:sldChg>
      <pc:sldChg chg="add del">
        <pc:chgData name="Ausra Zelviene" userId="33e2602c-924d-44b8-9856-b860aaaf39bb" providerId="ADAL" clId="{7C84CE60-6730-4C2C-AD65-7527CF616992}" dt="2023-07-18T07:31:56.937" v="1105" actId="47"/>
        <pc:sldMkLst>
          <pc:docMk/>
          <pc:sldMk cId="285743672" sldId="367"/>
        </pc:sldMkLst>
      </pc:sldChg>
      <pc:sldChg chg="addSp delSp modSp add mod">
        <pc:chgData name="Ausra Zelviene" userId="33e2602c-924d-44b8-9856-b860aaaf39bb" providerId="ADAL" clId="{7C84CE60-6730-4C2C-AD65-7527CF616992}" dt="2023-07-18T07:36:45.267" v="1112" actId="14100"/>
        <pc:sldMkLst>
          <pc:docMk/>
          <pc:sldMk cId="4016101399" sldId="368"/>
        </pc:sldMkLst>
        <pc:picChg chg="add mod">
          <ac:chgData name="Ausra Zelviene" userId="33e2602c-924d-44b8-9856-b860aaaf39bb" providerId="ADAL" clId="{7C84CE60-6730-4C2C-AD65-7527CF616992}" dt="2023-07-18T07:36:45.267" v="1112" actId="14100"/>
          <ac:picMkLst>
            <pc:docMk/>
            <pc:sldMk cId="4016101399" sldId="368"/>
            <ac:picMk id="3" creationId="{48865BB9-46CF-A6BB-A91B-EFC70C318D84}"/>
          </ac:picMkLst>
        </pc:picChg>
        <pc:picChg chg="del">
          <ac:chgData name="Ausra Zelviene" userId="33e2602c-924d-44b8-9856-b860aaaf39bb" providerId="ADAL" clId="{7C84CE60-6730-4C2C-AD65-7527CF616992}" dt="2023-07-18T07:36:22.425" v="1107" actId="478"/>
          <ac:picMkLst>
            <pc:docMk/>
            <pc:sldMk cId="4016101399" sldId="368"/>
            <ac:picMk id="9" creationId="{FD3EA9F8-E9A1-4D3C-BDCD-3603979D44DA}"/>
          </ac:picMkLst>
        </pc:picChg>
      </pc:sldChg>
      <pc:sldChg chg="addSp modSp add mod">
        <pc:chgData name="Ausra Zelviene" userId="33e2602c-924d-44b8-9856-b860aaaf39bb" providerId="ADAL" clId="{7C84CE60-6730-4C2C-AD65-7527CF616992}" dt="2023-07-18T08:23:15.767" v="1573"/>
        <pc:sldMkLst>
          <pc:docMk/>
          <pc:sldMk cId="978028101" sldId="369"/>
        </pc:sldMkLst>
        <pc:spChg chg="mod">
          <ac:chgData name="Ausra Zelviene" userId="33e2602c-924d-44b8-9856-b860aaaf39bb" providerId="ADAL" clId="{7C84CE60-6730-4C2C-AD65-7527CF616992}" dt="2023-07-17T08:56:30.658" v="979" actId="27636"/>
          <ac:spMkLst>
            <pc:docMk/>
            <pc:sldMk cId="978028101" sldId="369"/>
            <ac:spMk id="2" creationId="{00000000-0000-0000-0000-000000000000}"/>
          </ac:spMkLst>
        </pc:spChg>
        <pc:picChg chg="add mod">
          <ac:chgData name="Ausra Zelviene" userId="33e2602c-924d-44b8-9856-b860aaaf39bb" providerId="ADAL" clId="{7C84CE60-6730-4C2C-AD65-7527CF616992}" dt="2023-07-18T08:23:15.767" v="1573"/>
          <ac:picMkLst>
            <pc:docMk/>
            <pc:sldMk cId="978028101" sldId="369"/>
            <ac:picMk id="3" creationId="{0CEAE7B1-6087-AE02-BD60-AF7DB64A76BB}"/>
          </ac:picMkLst>
        </pc:picChg>
      </pc:sldChg>
      <pc:sldChg chg="addSp delSp modSp new mod">
        <pc:chgData name="Ausra Zelviene" userId="33e2602c-924d-44b8-9856-b860aaaf39bb" providerId="ADAL" clId="{7C84CE60-6730-4C2C-AD65-7527CF616992}" dt="2023-07-18T07:39:36.811" v="1121" actId="14100"/>
        <pc:sldMkLst>
          <pc:docMk/>
          <pc:sldMk cId="71544749" sldId="370"/>
        </pc:sldMkLst>
        <pc:spChg chg="del mod">
          <ac:chgData name="Ausra Zelviene" userId="33e2602c-924d-44b8-9856-b860aaaf39bb" providerId="ADAL" clId="{7C84CE60-6730-4C2C-AD65-7527CF616992}" dt="2023-07-18T07:38:45.051" v="1115" actId="22"/>
          <ac:spMkLst>
            <pc:docMk/>
            <pc:sldMk cId="71544749" sldId="370"/>
            <ac:spMk id="3" creationId="{DA8D0FD9-BF28-1E63-139C-D3D642397256}"/>
          </ac:spMkLst>
        </pc:spChg>
        <pc:picChg chg="add mod ord">
          <ac:chgData name="Ausra Zelviene" userId="33e2602c-924d-44b8-9856-b860aaaf39bb" providerId="ADAL" clId="{7C84CE60-6730-4C2C-AD65-7527CF616992}" dt="2023-07-18T07:39:36.811" v="1121" actId="14100"/>
          <ac:picMkLst>
            <pc:docMk/>
            <pc:sldMk cId="71544749" sldId="370"/>
            <ac:picMk id="5" creationId="{FD247A0A-8A1C-73D1-CEC0-3A8B7501E2D6}"/>
          </ac:picMkLst>
        </pc:picChg>
      </pc:sldChg>
      <pc:sldChg chg="add del">
        <pc:chgData name="Ausra Zelviene" userId="33e2602c-924d-44b8-9856-b860aaaf39bb" providerId="ADAL" clId="{7C84CE60-6730-4C2C-AD65-7527CF616992}" dt="2023-07-17T08:57:10.227" v="983"/>
        <pc:sldMkLst>
          <pc:docMk/>
          <pc:sldMk cId="4197919641" sldId="370"/>
        </pc:sldMkLst>
      </pc:sldChg>
      <pc:sldChg chg="add del">
        <pc:chgData name="Ausra Zelviene" userId="33e2602c-924d-44b8-9856-b860aaaf39bb" providerId="ADAL" clId="{7C84CE60-6730-4C2C-AD65-7527CF616992}" dt="2023-07-17T08:57:10.227" v="983"/>
        <pc:sldMkLst>
          <pc:docMk/>
          <pc:sldMk cId="3030733671" sldId="371"/>
        </pc:sldMkLst>
      </pc:sldChg>
      <pc:sldChg chg="addSp delSp modSp new mod ord modClrScheme chgLayout">
        <pc:chgData name="Ausra Zelviene" userId="33e2602c-924d-44b8-9856-b860aaaf39bb" providerId="ADAL" clId="{7C84CE60-6730-4C2C-AD65-7527CF616992}" dt="2023-07-19T08:02:51.190" v="1647" actId="22"/>
        <pc:sldMkLst>
          <pc:docMk/>
          <pc:sldMk cId="3317928220" sldId="371"/>
        </pc:sldMkLst>
        <pc:spChg chg="mod ord">
          <ac:chgData name="Ausra Zelviene" userId="33e2602c-924d-44b8-9856-b860aaaf39bb" providerId="ADAL" clId="{7C84CE60-6730-4C2C-AD65-7527CF616992}" dt="2023-07-19T08:01:25.758" v="1639" actId="700"/>
          <ac:spMkLst>
            <pc:docMk/>
            <pc:sldMk cId="3317928220" sldId="371"/>
            <ac:spMk id="2" creationId="{CCBC1B7E-0006-3B9F-4CD2-0C25C097CCDE}"/>
          </ac:spMkLst>
        </pc:spChg>
        <pc:spChg chg="del mod">
          <ac:chgData name="Ausra Zelviene" userId="33e2602c-924d-44b8-9856-b860aaaf39bb" providerId="ADAL" clId="{7C84CE60-6730-4C2C-AD65-7527CF616992}" dt="2023-07-18T07:54:12.581" v="1439" actId="22"/>
          <ac:spMkLst>
            <pc:docMk/>
            <pc:sldMk cId="3317928220" sldId="371"/>
            <ac:spMk id="3" creationId="{B5A27204-0E9D-A4A4-961A-17DBE1C13DCC}"/>
          </ac:spMkLst>
        </pc:spChg>
        <pc:spChg chg="add del mod">
          <ac:chgData name="Ausra Zelviene" userId="33e2602c-924d-44b8-9856-b860aaaf39bb" providerId="ADAL" clId="{7C84CE60-6730-4C2C-AD65-7527CF616992}" dt="2023-07-18T07:55:44.033" v="1445" actId="22"/>
          <ac:spMkLst>
            <pc:docMk/>
            <pc:sldMk cId="3317928220" sldId="371"/>
            <ac:spMk id="7" creationId="{01149309-DC27-3A2C-FDFE-E88A8D2BB9BE}"/>
          </ac:spMkLst>
        </pc:spChg>
        <pc:spChg chg="add del mod ord">
          <ac:chgData name="Ausra Zelviene" userId="33e2602c-924d-44b8-9856-b860aaaf39bb" providerId="ADAL" clId="{7C84CE60-6730-4C2C-AD65-7527CF616992}" dt="2023-07-19T08:01:53.318" v="1643"/>
          <ac:spMkLst>
            <pc:docMk/>
            <pc:sldMk cId="3317928220" sldId="371"/>
            <ac:spMk id="11" creationId="{4EBF9137-C7C9-8CB6-E07F-0D9DB3F30B7A}"/>
          </ac:spMkLst>
        </pc:spChg>
        <pc:spChg chg="add del mod">
          <ac:chgData name="Ausra Zelviene" userId="33e2602c-924d-44b8-9856-b860aaaf39bb" providerId="ADAL" clId="{7C84CE60-6730-4C2C-AD65-7527CF616992}" dt="2023-07-19T08:02:51.190" v="1647" actId="22"/>
          <ac:spMkLst>
            <pc:docMk/>
            <pc:sldMk cId="3317928220" sldId="371"/>
            <ac:spMk id="13" creationId="{8341BFA6-E289-EB96-924D-28480DD32568}"/>
          </ac:spMkLst>
        </pc:spChg>
        <pc:picChg chg="add del mod ord">
          <ac:chgData name="Ausra Zelviene" userId="33e2602c-924d-44b8-9856-b860aaaf39bb" providerId="ADAL" clId="{7C84CE60-6730-4C2C-AD65-7527CF616992}" dt="2023-07-18T07:54:24.101" v="1443" actId="478"/>
          <ac:picMkLst>
            <pc:docMk/>
            <pc:sldMk cId="3317928220" sldId="371"/>
            <ac:picMk id="5" creationId="{4355DAE3-8068-29B5-EBA3-1BFBEA85F96F}"/>
          </ac:picMkLst>
        </pc:picChg>
        <pc:picChg chg="add del mod ord">
          <ac:chgData name="Ausra Zelviene" userId="33e2602c-924d-44b8-9856-b860aaaf39bb" providerId="ADAL" clId="{7C84CE60-6730-4C2C-AD65-7527CF616992}" dt="2023-07-19T08:01:49.937" v="1642" actId="21"/>
          <ac:picMkLst>
            <pc:docMk/>
            <pc:sldMk cId="3317928220" sldId="371"/>
            <ac:picMk id="9" creationId="{44042BB2-C8BA-EB5A-DE44-C638B4DBE4F9}"/>
          </ac:picMkLst>
        </pc:picChg>
        <pc:picChg chg="add mod">
          <ac:chgData name="Ausra Zelviene" userId="33e2602c-924d-44b8-9856-b860aaaf39bb" providerId="ADAL" clId="{7C84CE60-6730-4C2C-AD65-7527CF616992}" dt="2023-07-18T08:23:28.807" v="1575"/>
          <ac:picMkLst>
            <pc:docMk/>
            <pc:sldMk cId="3317928220" sldId="371"/>
            <ac:picMk id="10" creationId="{7B4AD4E0-C834-AC32-E826-38C917B7BF49}"/>
          </ac:picMkLst>
        </pc:picChg>
        <pc:picChg chg="add mod">
          <ac:chgData name="Ausra Zelviene" userId="33e2602c-924d-44b8-9856-b860aaaf39bb" providerId="ADAL" clId="{7C84CE60-6730-4C2C-AD65-7527CF616992}" dt="2023-07-19T08:01:53.318" v="1643"/>
          <ac:picMkLst>
            <pc:docMk/>
            <pc:sldMk cId="3317928220" sldId="371"/>
            <ac:picMk id="14" creationId="{E5BF6576-108E-A9D1-7CEA-06304844B2FD}"/>
          </ac:picMkLst>
        </pc:picChg>
        <pc:picChg chg="add mod ord">
          <ac:chgData name="Ausra Zelviene" userId="33e2602c-924d-44b8-9856-b860aaaf39bb" providerId="ADAL" clId="{7C84CE60-6730-4C2C-AD65-7527CF616992}" dt="2023-07-19T08:02:51.190" v="1647" actId="22"/>
          <ac:picMkLst>
            <pc:docMk/>
            <pc:sldMk cId="3317928220" sldId="371"/>
            <ac:picMk id="16" creationId="{C9A7F8EB-FC1B-CF67-0ABA-0D9506F81BBA}"/>
          </ac:picMkLst>
        </pc:picChg>
      </pc:sldChg>
      <pc:sldChg chg="addSp delSp modSp new mod ord modClrScheme chgLayout">
        <pc:chgData name="Ausra Zelviene" userId="33e2602c-924d-44b8-9856-b860aaaf39bb" providerId="ADAL" clId="{7C84CE60-6730-4C2C-AD65-7527CF616992}" dt="2023-07-19T08:32:26.123" v="1811"/>
        <pc:sldMkLst>
          <pc:docMk/>
          <pc:sldMk cId="1474272213" sldId="372"/>
        </pc:sldMkLst>
        <pc:spChg chg="del mod ord">
          <ac:chgData name="Ausra Zelviene" userId="33e2602c-924d-44b8-9856-b860aaaf39bb" providerId="ADAL" clId="{7C84CE60-6730-4C2C-AD65-7527CF616992}" dt="2023-07-19T08:00:52.086" v="1635" actId="700"/>
          <ac:spMkLst>
            <pc:docMk/>
            <pc:sldMk cId="1474272213" sldId="372"/>
            <ac:spMk id="2" creationId="{518D5D53-D05C-1F76-C0A6-9965FF263618}"/>
          </ac:spMkLst>
        </pc:spChg>
        <pc:spChg chg="del mod ord">
          <ac:chgData name="Ausra Zelviene" userId="33e2602c-924d-44b8-9856-b860aaaf39bb" providerId="ADAL" clId="{7C84CE60-6730-4C2C-AD65-7527CF616992}" dt="2023-07-19T08:00:52.086" v="1635" actId="700"/>
          <ac:spMkLst>
            <pc:docMk/>
            <pc:sldMk cId="1474272213" sldId="372"/>
            <ac:spMk id="3" creationId="{1833DDCA-45C9-3214-F061-AFCBAB8B002D}"/>
          </ac:spMkLst>
        </pc:spChg>
        <pc:spChg chg="add mod ord">
          <ac:chgData name="Ausra Zelviene" userId="33e2602c-924d-44b8-9856-b860aaaf39bb" providerId="ADAL" clId="{7C84CE60-6730-4C2C-AD65-7527CF616992}" dt="2023-07-19T08:29:46.992" v="1808" actId="20577"/>
          <ac:spMkLst>
            <pc:docMk/>
            <pc:sldMk cId="1474272213" sldId="372"/>
            <ac:spMk id="4" creationId="{9D875B0F-9B8B-9795-1182-563F2D319689}"/>
          </ac:spMkLst>
        </pc:spChg>
        <pc:spChg chg="add del mod ord">
          <ac:chgData name="Ausra Zelviene" userId="33e2602c-924d-44b8-9856-b860aaaf39bb" providerId="ADAL" clId="{7C84CE60-6730-4C2C-AD65-7527CF616992}" dt="2023-07-19T08:00:54.933" v="1637" actId="22"/>
          <ac:spMkLst>
            <pc:docMk/>
            <pc:sldMk cId="1474272213" sldId="372"/>
            <ac:spMk id="5" creationId="{FD11E075-D539-3990-912C-088909885C87}"/>
          </ac:spMkLst>
        </pc:spChg>
        <pc:spChg chg="add mod ord">
          <ac:chgData name="Ausra Zelviene" userId="33e2602c-924d-44b8-9856-b860aaaf39bb" providerId="ADAL" clId="{7C84CE60-6730-4C2C-AD65-7527CF616992}" dt="2023-07-19T08:29:05.345" v="1761"/>
          <ac:spMkLst>
            <pc:docMk/>
            <pc:sldMk cId="1474272213" sldId="372"/>
            <ac:spMk id="6" creationId="{E5668E0B-9AA3-AF0A-73A7-3BE13F224511}"/>
          </ac:spMkLst>
        </pc:spChg>
        <pc:picChg chg="add mod ord">
          <ac:chgData name="Ausra Zelviene" userId="33e2602c-924d-44b8-9856-b860aaaf39bb" providerId="ADAL" clId="{7C84CE60-6730-4C2C-AD65-7527CF616992}" dt="2023-07-19T08:00:58.004" v="1638" actId="1076"/>
          <ac:picMkLst>
            <pc:docMk/>
            <pc:sldMk cId="1474272213" sldId="372"/>
            <ac:picMk id="8" creationId="{D3F2E9B3-9CE3-AD85-72DD-0587C3021E5F}"/>
          </ac:picMkLst>
        </pc:picChg>
        <pc:picChg chg="add mod">
          <ac:chgData name="Ausra Zelviene" userId="33e2602c-924d-44b8-9856-b860aaaf39bb" providerId="ADAL" clId="{7C84CE60-6730-4C2C-AD65-7527CF616992}" dt="2023-07-19T08:32:26.123" v="1811"/>
          <ac:picMkLst>
            <pc:docMk/>
            <pc:sldMk cId="1474272213" sldId="372"/>
            <ac:picMk id="9" creationId="{7B92EA82-CA5A-98F2-B853-2E3A1EB97D3C}"/>
          </ac:picMkLst>
        </pc:picChg>
      </pc:sldChg>
      <pc:sldChg chg="add del">
        <pc:chgData name="Ausra Zelviene" userId="33e2602c-924d-44b8-9856-b860aaaf39bb" providerId="ADAL" clId="{7C84CE60-6730-4C2C-AD65-7527CF616992}" dt="2023-07-17T08:57:10.227" v="983"/>
        <pc:sldMkLst>
          <pc:docMk/>
          <pc:sldMk cId="1744972372" sldId="372"/>
        </pc:sldMkLst>
      </pc:sldChg>
      <pc:sldChg chg="add del">
        <pc:chgData name="Ausra Zelviene" userId="33e2602c-924d-44b8-9856-b860aaaf39bb" providerId="ADAL" clId="{7C84CE60-6730-4C2C-AD65-7527CF616992}" dt="2023-07-18T08:18:47.373" v="1542" actId="47"/>
        <pc:sldMkLst>
          <pc:docMk/>
          <pc:sldMk cId="3237980769" sldId="372"/>
        </pc:sldMkLst>
      </pc:sldChg>
      <pc:sldChg chg="addSp delSp modSp new del mod">
        <pc:chgData name="Ausra Zelviene" userId="33e2602c-924d-44b8-9856-b860aaaf39bb" providerId="ADAL" clId="{7C84CE60-6730-4C2C-AD65-7527CF616992}" dt="2023-07-18T08:07:45.853" v="1533" actId="47"/>
        <pc:sldMkLst>
          <pc:docMk/>
          <pc:sldMk cId="3597425392" sldId="372"/>
        </pc:sldMkLst>
        <pc:spChg chg="del mod">
          <ac:chgData name="Ausra Zelviene" userId="33e2602c-924d-44b8-9856-b860aaaf39bb" providerId="ADAL" clId="{7C84CE60-6730-4C2C-AD65-7527CF616992}" dt="2023-07-18T08:07:36.105" v="1531"/>
          <ac:spMkLst>
            <pc:docMk/>
            <pc:sldMk cId="3597425392" sldId="372"/>
            <ac:spMk id="3" creationId="{413E9B24-C06D-0E46-71E5-CE497A6BD19F}"/>
          </ac:spMkLst>
        </pc:spChg>
        <pc:graphicFrameChg chg="add mod">
          <ac:chgData name="Ausra Zelviene" userId="33e2602c-924d-44b8-9856-b860aaaf39bb" providerId="ADAL" clId="{7C84CE60-6730-4C2C-AD65-7527CF616992}" dt="2023-07-18T08:07:42.625" v="1532" actId="20577"/>
          <ac:graphicFrameMkLst>
            <pc:docMk/>
            <pc:sldMk cId="3597425392" sldId="372"/>
            <ac:graphicFrameMk id="4" creationId="{56849A4F-FF3B-CEDB-A632-25EB1822458E}"/>
          </ac:graphicFrameMkLst>
        </pc:graphicFrameChg>
      </pc:sldChg>
      <pc:sldChg chg="add del">
        <pc:chgData name="Ausra Zelviene" userId="33e2602c-924d-44b8-9856-b860aaaf39bb" providerId="ADAL" clId="{7C84CE60-6730-4C2C-AD65-7527CF616992}" dt="2023-07-17T08:57:10.227" v="983"/>
        <pc:sldMkLst>
          <pc:docMk/>
          <pc:sldMk cId="1951141171" sldId="373"/>
        </pc:sldMkLst>
      </pc:sldChg>
      <pc:sldChg chg="addSp delSp modSp new mod modClrScheme chgLayout">
        <pc:chgData name="Ausra Zelviene" userId="33e2602c-924d-44b8-9856-b860aaaf39bb" providerId="ADAL" clId="{7C84CE60-6730-4C2C-AD65-7527CF616992}" dt="2023-07-19T08:32:20.610" v="1810"/>
        <pc:sldMkLst>
          <pc:docMk/>
          <pc:sldMk cId="3478816205" sldId="373"/>
        </pc:sldMkLst>
        <pc:spChg chg="del mod ord">
          <ac:chgData name="Ausra Zelviene" userId="33e2602c-924d-44b8-9856-b860aaaf39bb" providerId="ADAL" clId="{7C84CE60-6730-4C2C-AD65-7527CF616992}" dt="2023-07-19T08:05:55.393" v="1650" actId="700"/>
          <ac:spMkLst>
            <pc:docMk/>
            <pc:sldMk cId="3478816205" sldId="373"/>
            <ac:spMk id="2" creationId="{8AB2C143-ABEB-854D-4A56-E19459994690}"/>
          </ac:spMkLst>
        </pc:spChg>
        <pc:spChg chg="del mod">
          <ac:chgData name="Ausra Zelviene" userId="33e2602c-924d-44b8-9856-b860aaaf39bb" providerId="ADAL" clId="{7C84CE60-6730-4C2C-AD65-7527CF616992}" dt="2023-07-19T08:05:43.509" v="1649" actId="22"/>
          <ac:spMkLst>
            <pc:docMk/>
            <pc:sldMk cId="3478816205" sldId="373"/>
            <ac:spMk id="3" creationId="{2630A3F6-74FC-FB29-EF23-6EB9F50621BA}"/>
          </ac:spMkLst>
        </pc:spChg>
        <pc:spChg chg="add mod ord">
          <ac:chgData name="Ausra Zelviene" userId="33e2602c-924d-44b8-9856-b860aaaf39bb" providerId="ADAL" clId="{7C84CE60-6730-4C2C-AD65-7527CF616992}" dt="2023-07-19T08:14:29.232" v="1696" actId="20577"/>
          <ac:spMkLst>
            <pc:docMk/>
            <pc:sldMk cId="3478816205" sldId="373"/>
            <ac:spMk id="6" creationId="{9E93B280-8D39-C07C-4945-12EE1BA711EE}"/>
          </ac:spMkLst>
        </pc:spChg>
        <pc:spChg chg="add del mod ord">
          <ac:chgData name="Ausra Zelviene" userId="33e2602c-924d-44b8-9856-b860aaaf39bb" providerId="ADAL" clId="{7C84CE60-6730-4C2C-AD65-7527CF616992}" dt="2023-07-19T08:07:00.488" v="1652" actId="22"/>
          <ac:spMkLst>
            <pc:docMk/>
            <pc:sldMk cId="3478816205" sldId="373"/>
            <ac:spMk id="7" creationId="{AED6717F-039C-01A2-96B6-4A67883A1C38}"/>
          </ac:spMkLst>
        </pc:spChg>
        <pc:picChg chg="add mod ord">
          <ac:chgData name="Ausra Zelviene" userId="33e2602c-924d-44b8-9856-b860aaaf39bb" providerId="ADAL" clId="{7C84CE60-6730-4C2C-AD65-7527CF616992}" dt="2023-07-19T08:05:55.393" v="1650" actId="700"/>
          <ac:picMkLst>
            <pc:docMk/>
            <pc:sldMk cId="3478816205" sldId="373"/>
            <ac:picMk id="5" creationId="{D0A65E27-7FC1-1DC1-6BB8-0A91A3CE662E}"/>
          </ac:picMkLst>
        </pc:picChg>
        <pc:picChg chg="add mod ord">
          <ac:chgData name="Ausra Zelviene" userId="33e2602c-924d-44b8-9856-b860aaaf39bb" providerId="ADAL" clId="{7C84CE60-6730-4C2C-AD65-7527CF616992}" dt="2023-07-19T08:07:12.631" v="1655" actId="1076"/>
          <ac:picMkLst>
            <pc:docMk/>
            <pc:sldMk cId="3478816205" sldId="373"/>
            <ac:picMk id="9" creationId="{AD922236-F0F9-C9DB-2243-5F69097C4F9D}"/>
          </ac:picMkLst>
        </pc:picChg>
        <pc:picChg chg="add mod">
          <ac:chgData name="Ausra Zelviene" userId="33e2602c-924d-44b8-9856-b860aaaf39bb" providerId="ADAL" clId="{7C84CE60-6730-4C2C-AD65-7527CF616992}" dt="2023-07-19T08:32:20.610" v="1810"/>
          <ac:picMkLst>
            <pc:docMk/>
            <pc:sldMk cId="3478816205" sldId="373"/>
            <ac:picMk id="10" creationId="{E5F0CAFC-7262-298B-D1A4-4C7B2FCB60E1}"/>
          </ac:picMkLst>
        </pc:picChg>
      </pc:sldChg>
      <pc:sldChg chg="add del">
        <pc:chgData name="Ausra Zelviene" userId="33e2602c-924d-44b8-9856-b860aaaf39bb" providerId="ADAL" clId="{7C84CE60-6730-4C2C-AD65-7527CF616992}" dt="2023-07-17T08:57:10.227" v="983"/>
        <pc:sldMkLst>
          <pc:docMk/>
          <pc:sldMk cId="281251743" sldId="374"/>
        </pc:sldMkLst>
      </pc:sldChg>
      <pc:sldChg chg="addSp delSp modSp new mod modClrScheme chgLayout">
        <pc:chgData name="Ausra Zelviene" userId="33e2602c-924d-44b8-9856-b860aaaf39bb" providerId="ADAL" clId="{7C84CE60-6730-4C2C-AD65-7527CF616992}" dt="2023-07-19T08:32:16.958" v="1809"/>
        <pc:sldMkLst>
          <pc:docMk/>
          <pc:sldMk cId="2288203374" sldId="374"/>
        </pc:sldMkLst>
        <pc:spChg chg="del mod ord">
          <ac:chgData name="Ausra Zelviene" userId="33e2602c-924d-44b8-9856-b860aaaf39bb" providerId="ADAL" clId="{7C84CE60-6730-4C2C-AD65-7527CF616992}" dt="2023-07-19T08:12:33.980" v="1680" actId="700"/>
          <ac:spMkLst>
            <pc:docMk/>
            <pc:sldMk cId="2288203374" sldId="374"/>
            <ac:spMk id="2" creationId="{A94A675F-81B0-D866-8599-62FAD38297FC}"/>
          </ac:spMkLst>
        </pc:spChg>
        <pc:spChg chg="del">
          <ac:chgData name="Ausra Zelviene" userId="33e2602c-924d-44b8-9856-b860aaaf39bb" providerId="ADAL" clId="{7C84CE60-6730-4C2C-AD65-7527CF616992}" dt="2023-07-19T08:12:33.980" v="1680" actId="700"/>
          <ac:spMkLst>
            <pc:docMk/>
            <pc:sldMk cId="2288203374" sldId="374"/>
            <ac:spMk id="3" creationId="{722A2D36-9E60-09ED-2052-F3910DFA747B}"/>
          </ac:spMkLst>
        </pc:spChg>
        <pc:spChg chg="del">
          <ac:chgData name="Ausra Zelviene" userId="33e2602c-924d-44b8-9856-b860aaaf39bb" providerId="ADAL" clId="{7C84CE60-6730-4C2C-AD65-7527CF616992}" dt="2023-07-19T08:12:33.980" v="1680" actId="700"/>
          <ac:spMkLst>
            <pc:docMk/>
            <pc:sldMk cId="2288203374" sldId="374"/>
            <ac:spMk id="4" creationId="{5D127523-220F-4600-8FC1-51E08953C87A}"/>
          </ac:spMkLst>
        </pc:spChg>
        <pc:spChg chg="add del mod ord">
          <ac:chgData name="Ausra Zelviene" userId="33e2602c-924d-44b8-9856-b860aaaf39bb" providerId="ADAL" clId="{7C84CE60-6730-4C2C-AD65-7527CF616992}" dt="2023-07-19T08:12:37.539" v="1681" actId="700"/>
          <ac:spMkLst>
            <pc:docMk/>
            <pc:sldMk cId="2288203374" sldId="374"/>
            <ac:spMk id="5" creationId="{7D94CD4C-4A31-4FD5-0045-E0100659ADCC}"/>
          </ac:spMkLst>
        </pc:spChg>
        <pc:spChg chg="add del mod ord">
          <ac:chgData name="Ausra Zelviene" userId="33e2602c-924d-44b8-9856-b860aaaf39bb" providerId="ADAL" clId="{7C84CE60-6730-4C2C-AD65-7527CF616992}" dt="2023-07-19T08:13:29.833" v="1691" actId="700"/>
          <ac:spMkLst>
            <pc:docMk/>
            <pc:sldMk cId="2288203374" sldId="374"/>
            <ac:spMk id="6" creationId="{C3787A6F-97F7-48FD-33C4-CAF6F4673C6E}"/>
          </ac:spMkLst>
        </pc:spChg>
        <pc:spChg chg="add del mod ord">
          <ac:chgData name="Ausra Zelviene" userId="33e2602c-924d-44b8-9856-b860aaaf39bb" providerId="ADAL" clId="{7C84CE60-6730-4C2C-AD65-7527CF616992}" dt="2023-07-19T08:12:39.979" v="1683" actId="22"/>
          <ac:spMkLst>
            <pc:docMk/>
            <pc:sldMk cId="2288203374" sldId="374"/>
            <ac:spMk id="7" creationId="{3E990EE3-94ED-1738-2A4F-E4C616F60EFA}"/>
          </ac:spMkLst>
        </pc:spChg>
        <pc:spChg chg="add del mod ord">
          <ac:chgData name="Ausra Zelviene" userId="33e2602c-924d-44b8-9856-b860aaaf39bb" providerId="ADAL" clId="{7C84CE60-6730-4C2C-AD65-7527CF616992}" dt="2023-07-19T08:13:51.045" v="1693" actId="700"/>
          <ac:spMkLst>
            <pc:docMk/>
            <pc:sldMk cId="2288203374" sldId="374"/>
            <ac:spMk id="10" creationId="{A7AE408D-FC04-B05D-E6FC-3D2343EA2339}"/>
          </ac:spMkLst>
        </pc:spChg>
        <pc:spChg chg="add del mod ord">
          <ac:chgData name="Ausra Zelviene" userId="33e2602c-924d-44b8-9856-b860aaaf39bb" providerId="ADAL" clId="{7C84CE60-6730-4C2C-AD65-7527CF616992}" dt="2023-07-19T08:13:51.045" v="1693" actId="700"/>
          <ac:spMkLst>
            <pc:docMk/>
            <pc:sldMk cId="2288203374" sldId="374"/>
            <ac:spMk id="11" creationId="{67421C19-9DD0-8EC3-8572-D7F99DF3EC8E}"/>
          </ac:spMkLst>
        </pc:spChg>
        <pc:picChg chg="add mod ord">
          <ac:chgData name="Ausra Zelviene" userId="33e2602c-924d-44b8-9856-b860aaaf39bb" providerId="ADAL" clId="{7C84CE60-6730-4C2C-AD65-7527CF616992}" dt="2023-07-19T08:13:58.488" v="1694" actId="1076"/>
          <ac:picMkLst>
            <pc:docMk/>
            <pc:sldMk cId="2288203374" sldId="374"/>
            <ac:picMk id="9" creationId="{4C1ACBDA-33AD-B3B3-4405-9338E29F2E29}"/>
          </ac:picMkLst>
        </pc:picChg>
        <pc:picChg chg="add mod">
          <ac:chgData name="Ausra Zelviene" userId="33e2602c-924d-44b8-9856-b860aaaf39bb" providerId="ADAL" clId="{7C84CE60-6730-4C2C-AD65-7527CF616992}" dt="2023-07-19T08:32:16.958" v="1809"/>
          <ac:picMkLst>
            <pc:docMk/>
            <pc:sldMk cId="2288203374" sldId="374"/>
            <ac:picMk id="12" creationId="{92204E7A-0FD5-395B-48BE-02DC8F6A18BA}"/>
          </ac:picMkLst>
        </pc:picChg>
      </pc:sldChg>
      <pc:sldChg chg="add del">
        <pc:chgData name="Ausra Zelviene" userId="33e2602c-924d-44b8-9856-b860aaaf39bb" providerId="ADAL" clId="{7C84CE60-6730-4C2C-AD65-7527CF616992}" dt="2023-07-17T08:57:10.227" v="983"/>
        <pc:sldMkLst>
          <pc:docMk/>
          <pc:sldMk cId="1790948766" sldId="375"/>
        </pc:sldMkLst>
      </pc:sldChg>
      <pc:sldChg chg="addSp delSp modSp new mod modClrScheme chgLayout">
        <pc:chgData name="Ausra Zelviene" userId="33e2602c-924d-44b8-9856-b860aaaf39bb" providerId="ADAL" clId="{7C84CE60-6730-4C2C-AD65-7527CF616992}" dt="2023-07-19T08:32:28.808" v="1812"/>
        <pc:sldMkLst>
          <pc:docMk/>
          <pc:sldMk cId="2277610496" sldId="375"/>
        </pc:sldMkLst>
        <pc:spChg chg="del mod ord">
          <ac:chgData name="Ausra Zelviene" userId="33e2602c-924d-44b8-9856-b860aaaf39bb" providerId="ADAL" clId="{7C84CE60-6730-4C2C-AD65-7527CF616992}" dt="2023-07-19T08:23:24.003" v="1699" actId="700"/>
          <ac:spMkLst>
            <pc:docMk/>
            <pc:sldMk cId="2277610496" sldId="375"/>
            <ac:spMk id="2" creationId="{B5E47543-533E-EDBF-F9EF-579B07A61BC5}"/>
          </ac:spMkLst>
        </pc:spChg>
        <pc:spChg chg="del mod ord">
          <ac:chgData name="Ausra Zelviene" userId="33e2602c-924d-44b8-9856-b860aaaf39bb" providerId="ADAL" clId="{7C84CE60-6730-4C2C-AD65-7527CF616992}" dt="2023-07-19T08:23:24.003" v="1699" actId="700"/>
          <ac:spMkLst>
            <pc:docMk/>
            <pc:sldMk cId="2277610496" sldId="375"/>
            <ac:spMk id="3" creationId="{7BC63F0F-3CCB-0417-ED50-A2B31300DC83}"/>
          </ac:spMkLst>
        </pc:spChg>
        <pc:spChg chg="del">
          <ac:chgData name="Ausra Zelviene" userId="33e2602c-924d-44b8-9856-b860aaaf39bb" providerId="ADAL" clId="{7C84CE60-6730-4C2C-AD65-7527CF616992}" dt="2023-07-19T08:23:24.003" v="1699" actId="700"/>
          <ac:spMkLst>
            <pc:docMk/>
            <pc:sldMk cId="2277610496" sldId="375"/>
            <ac:spMk id="4" creationId="{6D0B4E22-9F0C-FEDA-7A82-DAEED0A15F1E}"/>
          </ac:spMkLst>
        </pc:spChg>
        <pc:spChg chg="add mod ord">
          <ac:chgData name="Ausra Zelviene" userId="33e2602c-924d-44b8-9856-b860aaaf39bb" providerId="ADAL" clId="{7C84CE60-6730-4C2C-AD65-7527CF616992}" dt="2023-07-19T08:25:21.613" v="1760" actId="20577"/>
          <ac:spMkLst>
            <pc:docMk/>
            <pc:sldMk cId="2277610496" sldId="375"/>
            <ac:spMk id="5" creationId="{0A0DDC1C-A8A9-BCCC-CCDB-7E83A0626759}"/>
          </ac:spMkLst>
        </pc:spChg>
        <pc:spChg chg="add del mod ord">
          <ac:chgData name="Ausra Zelviene" userId="33e2602c-924d-44b8-9856-b860aaaf39bb" providerId="ADAL" clId="{7C84CE60-6730-4C2C-AD65-7527CF616992}" dt="2023-07-19T08:23:26.922" v="1701" actId="22"/>
          <ac:spMkLst>
            <pc:docMk/>
            <pc:sldMk cId="2277610496" sldId="375"/>
            <ac:spMk id="6" creationId="{0E8F8D50-71EB-7AC0-0E82-A6DBF28637DA}"/>
          </ac:spMkLst>
        </pc:spChg>
        <pc:picChg chg="add mod ord">
          <ac:chgData name="Ausra Zelviene" userId="33e2602c-924d-44b8-9856-b860aaaf39bb" providerId="ADAL" clId="{7C84CE60-6730-4C2C-AD65-7527CF616992}" dt="2023-07-19T08:23:32.733" v="1702" actId="1076"/>
          <ac:picMkLst>
            <pc:docMk/>
            <pc:sldMk cId="2277610496" sldId="375"/>
            <ac:picMk id="8" creationId="{0E17713E-1485-6764-2BA7-0ED3898090AA}"/>
          </ac:picMkLst>
        </pc:picChg>
        <pc:picChg chg="add mod">
          <ac:chgData name="Ausra Zelviene" userId="33e2602c-924d-44b8-9856-b860aaaf39bb" providerId="ADAL" clId="{7C84CE60-6730-4C2C-AD65-7527CF616992}" dt="2023-07-19T08:24:40.113" v="1704" actId="1076"/>
          <ac:picMkLst>
            <pc:docMk/>
            <pc:sldMk cId="2277610496" sldId="375"/>
            <ac:picMk id="10" creationId="{0A82185A-40D3-F27E-1155-779BDCD408B2}"/>
          </ac:picMkLst>
        </pc:picChg>
        <pc:picChg chg="add mod">
          <ac:chgData name="Ausra Zelviene" userId="33e2602c-924d-44b8-9856-b860aaaf39bb" providerId="ADAL" clId="{7C84CE60-6730-4C2C-AD65-7527CF616992}" dt="2023-07-19T08:32:28.808" v="1812"/>
          <ac:picMkLst>
            <pc:docMk/>
            <pc:sldMk cId="2277610496" sldId="375"/>
            <ac:picMk id="11" creationId="{F83B4009-916F-EBCA-9D42-D6BA01AA0D97}"/>
          </ac:picMkLst>
        </pc:picChg>
      </pc:sldChg>
      <pc:sldChg chg="addSp modSp new mod">
        <pc:chgData name="Ausra Zelviene" userId="33e2602c-924d-44b8-9856-b860aaaf39bb" providerId="ADAL" clId="{7C84CE60-6730-4C2C-AD65-7527CF616992}" dt="2023-07-19T08:45:24.764" v="1839" actId="1076"/>
        <pc:sldMkLst>
          <pc:docMk/>
          <pc:sldMk cId="3073081335" sldId="376"/>
        </pc:sldMkLst>
        <pc:spChg chg="mod">
          <ac:chgData name="Ausra Zelviene" userId="33e2602c-924d-44b8-9856-b860aaaf39bb" providerId="ADAL" clId="{7C84CE60-6730-4C2C-AD65-7527CF616992}" dt="2023-07-19T08:45:21.093" v="1838" actId="20577"/>
          <ac:spMkLst>
            <pc:docMk/>
            <pc:sldMk cId="3073081335" sldId="376"/>
            <ac:spMk id="3" creationId="{AC4AF143-C32A-3133-0F4B-64626320AA55}"/>
          </ac:spMkLst>
        </pc:spChg>
        <pc:picChg chg="add mod">
          <ac:chgData name="Ausra Zelviene" userId="33e2602c-924d-44b8-9856-b860aaaf39bb" providerId="ADAL" clId="{7C84CE60-6730-4C2C-AD65-7527CF616992}" dt="2023-07-19T08:45:24.764" v="1839" actId="1076"/>
          <ac:picMkLst>
            <pc:docMk/>
            <pc:sldMk cId="3073081335" sldId="376"/>
            <ac:picMk id="5" creationId="{1D272265-167A-9C91-AE77-CA3B6A43AC49}"/>
          </ac:picMkLst>
        </pc:picChg>
      </pc:sldChg>
      <pc:sldChg chg="modSp add del mod">
        <pc:chgData name="Ausra Zelviene" userId="33e2602c-924d-44b8-9856-b860aaaf39bb" providerId="ADAL" clId="{7C84CE60-6730-4C2C-AD65-7527CF616992}" dt="2023-07-17T08:57:10.227" v="983"/>
        <pc:sldMkLst>
          <pc:docMk/>
          <pc:sldMk cId="4016848376" sldId="376"/>
        </pc:sldMkLst>
        <pc:spChg chg="mod">
          <ac:chgData name="Ausra Zelviene" userId="33e2602c-924d-44b8-9856-b860aaaf39bb" providerId="ADAL" clId="{7C84CE60-6730-4C2C-AD65-7527CF616992}" dt="2023-07-17T08:57:10.227" v="983"/>
          <ac:spMkLst>
            <pc:docMk/>
            <pc:sldMk cId="4016848376" sldId="376"/>
            <ac:spMk id="2" creationId="{00000000-0000-0000-0000-000000000000}"/>
          </ac:spMkLst>
        </pc:spChg>
      </pc:sldChg>
      <pc:sldChg chg="new del">
        <pc:chgData name="Ausra Zelviene" userId="33e2602c-924d-44b8-9856-b860aaaf39bb" providerId="ADAL" clId="{7C84CE60-6730-4C2C-AD65-7527CF616992}" dt="2023-07-20T04:50:18.282" v="1841" actId="47"/>
        <pc:sldMkLst>
          <pc:docMk/>
          <pc:sldMk cId="1970583254" sldId="3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53F8E-03AA-4620-B9C0-C6B56121947D}" type="doc">
      <dgm:prSet loTypeId="urn:microsoft.com/office/officeart/2005/8/layout/default#1" loCatId="list" qsTypeId="urn:microsoft.com/office/officeart/2005/8/quickstyle/simple1" qsCatId="simple" csTypeId="urn:microsoft.com/office/officeart/2005/8/colors/colorful1" csCatId="colorful" phldr="1"/>
      <dgm:spPr/>
      <dgm:t>
        <a:bodyPr/>
        <a:lstStyle/>
        <a:p>
          <a:endParaRPr lang="de-DE"/>
        </a:p>
      </dgm:t>
    </dgm:pt>
    <dgm:pt modelId="{0E6E3B1D-7BF6-48DB-82FC-E0B5823B6505}">
      <dgm:prSet phldrT="[Text]"/>
      <dgm:spPr/>
      <dgm:t>
        <a:bodyPr/>
        <a:lstStyle/>
        <a:p>
          <a:r>
            <a:rPr lang="lt-LT" b="1" noProof="0" dirty="0"/>
            <a:t>Europos psichoaktyviųjų medžiagų vartojimo prevencijos kokybės standartai</a:t>
          </a:r>
          <a:r>
            <a:rPr lang="en-GB" b="1" noProof="0" dirty="0"/>
            <a:t> </a:t>
          </a:r>
        </a:p>
        <a:p>
          <a:r>
            <a:rPr lang="en-GB" noProof="0" dirty="0"/>
            <a:t>(EDPQS)</a:t>
          </a:r>
        </a:p>
      </dgm:t>
    </dgm:pt>
    <dgm:pt modelId="{EE4CFD81-01E6-4FEA-9A12-84F400193BC2}" type="parTrans" cxnId="{FD0F96EC-51EC-497C-B0D7-F1B208DC5872}">
      <dgm:prSet/>
      <dgm:spPr/>
      <dgm:t>
        <a:bodyPr/>
        <a:lstStyle/>
        <a:p>
          <a:endParaRPr lang="en-GB" noProof="0" dirty="0"/>
        </a:p>
      </dgm:t>
    </dgm:pt>
    <dgm:pt modelId="{ACFCF4CE-983C-4688-B5B0-D312F3AC3AD3}" type="sibTrans" cxnId="{FD0F96EC-51EC-497C-B0D7-F1B208DC5872}">
      <dgm:prSet/>
      <dgm:spPr/>
      <dgm:t>
        <a:bodyPr/>
        <a:lstStyle/>
        <a:p>
          <a:endParaRPr lang="en-GB" noProof="0" dirty="0"/>
        </a:p>
      </dgm:t>
    </dgm:pt>
    <dgm:pt modelId="{99640B58-8C5F-4707-90B3-32EA3FECFD4E}">
      <dgm:prSet phldrT="[Text]"/>
      <dgm:spPr/>
      <dgm:t>
        <a:bodyPr/>
        <a:lstStyle/>
        <a:p>
          <a:r>
            <a:rPr lang="lt-LT" b="1" noProof="0" dirty="0"/>
            <a:t>Tarptautiniai psichoaktyviųjų medžiagų vartojimo prevencijos standartai</a:t>
          </a:r>
        </a:p>
        <a:p>
          <a:r>
            <a:rPr lang="en-GB" noProof="0" dirty="0"/>
            <a:t>(</a:t>
          </a:r>
          <a:r>
            <a:rPr lang="lt-LT" noProof="0" dirty="0"/>
            <a:t>Jungtinių tautų Narkotikų ir nusikalstamumo biuras </a:t>
          </a:r>
          <a:r>
            <a:rPr lang="en-GB" noProof="0" dirty="0"/>
            <a:t>UNODC)</a:t>
          </a:r>
        </a:p>
      </dgm:t>
    </dgm:pt>
    <dgm:pt modelId="{4E625194-A6C6-484F-BBF7-D93B7D9CF060}" type="parTrans" cxnId="{39F1903F-4666-49FC-A46F-778F9B8C451B}">
      <dgm:prSet/>
      <dgm:spPr/>
      <dgm:t>
        <a:bodyPr/>
        <a:lstStyle/>
        <a:p>
          <a:endParaRPr lang="en-GB" noProof="0" dirty="0"/>
        </a:p>
      </dgm:t>
    </dgm:pt>
    <dgm:pt modelId="{C223B8B5-4870-4530-9CA6-5E607DF36CDE}" type="sibTrans" cxnId="{39F1903F-4666-49FC-A46F-778F9B8C451B}">
      <dgm:prSet/>
      <dgm:spPr/>
      <dgm:t>
        <a:bodyPr/>
        <a:lstStyle/>
        <a:p>
          <a:endParaRPr lang="en-GB" noProof="0" dirty="0"/>
        </a:p>
      </dgm:t>
    </dgm:pt>
    <dgm:pt modelId="{8F44CFA3-A8FC-4449-9B2B-8FC0A614BB31}">
      <dgm:prSet phldrT="[Text]"/>
      <dgm:spPr/>
      <dgm:t>
        <a:bodyPr/>
        <a:lstStyle/>
        <a:p>
          <a:r>
            <a:rPr lang="lt-LT" b="1" noProof="0" dirty="0"/>
            <a:t>Europos narkotikų ir narkomanijos stebėsenos centras</a:t>
          </a:r>
          <a:br>
            <a:rPr lang="en-GB" noProof="0" dirty="0"/>
          </a:br>
          <a:r>
            <a:rPr lang="en-GB" noProof="0" dirty="0"/>
            <a:t>(EMCDDA)</a:t>
          </a:r>
        </a:p>
      </dgm:t>
    </dgm:pt>
    <dgm:pt modelId="{BEA7C88A-43F6-413E-AEB6-65F36ED4AB47}" type="parTrans" cxnId="{A49D6FA4-B472-4B11-839A-4401841D355D}">
      <dgm:prSet/>
      <dgm:spPr/>
      <dgm:t>
        <a:bodyPr/>
        <a:lstStyle/>
        <a:p>
          <a:endParaRPr lang="en-GB" noProof="0" dirty="0"/>
        </a:p>
      </dgm:t>
    </dgm:pt>
    <dgm:pt modelId="{9A95A4FF-55F3-4105-B558-BF9AA1EE2E07}" type="sibTrans" cxnId="{A49D6FA4-B472-4B11-839A-4401841D355D}">
      <dgm:prSet/>
      <dgm:spPr/>
      <dgm:t>
        <a:bodyPr/>
        <a:lstStyle/>
        <a:p>
          <a:endParaRPr lang="en-GB" noProof="0" dirty="0"/>
        </a:p>
      </dgm:t>
    </dgm:pt>
    <dgm:pt modelId="{911A72B3-B2A2-4B20-9EF6-DD36ADB3C7A0}">
      <dgm:prSet phldrT="[Text]" phldr="1"/>
      <dgm:spPr/>
      <dgm:t>
        <a:bodyPr/>
        <a:lstStyle/>
        <a:p>
          <a:endParaRPr lang="en-GB" noProof="0" dirty="0"/>
        </a:p>
      </dgm:t>
    </dgm:pt>
    <dgm:pt modelId="{A4D59A9E-C314-4627-82FB-25A7E3C551A9}" type="sibTrans" cxnId="{9BEB1D0A-4770-4332-A4EA-D7FAF951AC7E}">
      <dgm:prSet/>
      <dgm:spPr/>
      <dgm:t>
        <a:bodyPr/>
        <a:lstStyle/>
        <a:p>
          <a:endParaRPr lang="en-GB" noProof="0" dirty="0"/>
        </a:p>
      </dgm:t>
    </dgm:pt>
    <dgm:pt modelId="{CF8525B2-BF6A-477A-8BD4-5614E37388D9}" type="parTrans" cxnId="{9BEB1D0A-4770-4332-A4EA-D7FAF951AC7E}">
      <dgm:prSet/>
      <dgm:spPr/>
      <dgm:t>
        <a:bodyPr/>
        <a:lstStyle/>
        <a:p>
          <a:endParaRPr lang="en-GB" noProof="0" dirty="0"/>
        </a:p>
      </dgm:t>
    </dgm:pt>
    <dgm:pt modelId="{3DD5D584-4FE1-45DC-B983-7215D8ADB821}" type="pres">
      <dgm:prSet presAssocID="{4EE53F8E-03AA-4620-B9C0-C6B56121947D}" presName="diagram" presStyleCnt="0">
        <dgm:presLayoutVars>
          <dgm:dir/>
          <dgm:resizeHandles val="exact"/>
        </dgm:presLayoutVars>
      </dgm:prSet>
      <dgm:spPr/>
    </dgm:pt>
    <dgm:pt modelId="{53B50293-F77B-434C-AE2D-1BFF5A144903}" type="pres">
      <dgm:prSet presAssocID="{0E6E3B1D-7BF6-48DB-82FC-E0B5823B6505}" presName="node" presStyleLbl="node1" presStyleIdx="0" presStyleCnt="4">
        <dgm:presLayoutVars>
          <dgm:bulletEnabled val="1"/>
        </dgm:presLayoutVars>
      </dgm:prSet>
      <dgm:spPr/>
    </dgm:pt>
    <dgm:pt modelId="{F178C514-ED2E-47F1-860D-CBD337B98687}" type="pres">
      <dgm:prSet presAssocID="{ACFCF4CE-983C-4688-B5B0-D312F3AC3AD3}" presName="sibTrans" presStyleCnt="0"/>
      <dgm:spPr/>
    </dgm:pt>
    <dgm:pt modelId="{D35792F1-871F-4E5C-B91F-B0BE975FCD74}" type="pres">
      <dgm:prSet presAssocID="{99640B58-8C5F-4707-90B3-32EA3FECFD4E}" presName="node" presStyleLbl="node1" presStyleIdx="1" presStyleCnt="4" custLinFactNeighborX="631" custLinFactNeighborY="-2143">
        <dgm:presLayoutVars>
          <dgm:bulletEnabled val="1"/>
        </dgm:presLayoutVars>
      </dgm:prSet>
      <dgm:spPr/>
    </dgm:pt>
    <dgm:pt modelId="{19CA2B15-7B54-4241-B360-98FFBB8AC93A}" type="pres">
      <dgm:prSet presAssocID="{C223B8B5-4870-4530-9CA6-5E607DF36CDE}" presName="sibTrans" presStyleCnt="0"/>
      <dgm:spPr/>
    </dgm:pt>
    <dgm:pt modelId="{F52EE047-F09F-4578-98E7-4928AD185BDF}" type="pres">
      <dgm:prSet presAssocID="{8F44CFA3-A8FC-4449-9B2B-8FC0A614BB31}" presName="node" presStyleLbl="node1" presStyleIdx="2" presStyleCnt="4">
        <dgm:presLayoutVars>
          <dgm:bulletEnabled val="1"/>
        </dgm:presLayoutVars>
      </dgm:prSet>
      <dgm:spPr/>
    </dgm:pt>
    <dgm:pt modelId="{026BF259-0111-4C77-A83F-393305E9F750}" type="pres">
      <dgm:prSet presAssocID="{9A95A4FF-55F3-4105-B558-BF9AA1EE2E07}" presName="sibTrans" presStyleCnt="0"/>
      <dgm:spPr/>
    </dgm:pt>
    <dgm:pt modelId="{D768C9C2-D016-4FEC-8861-1ADC962DD27D}" type="pres">
      <dgm:prSet presAssocID="{911A72B3-B2A2-4B20-9EF6-DD36ADB3C7A0}" presName="node" presStyleLbl="node1" presStyleIdx="3" presStyleCnt="4" custLinFactNeighborX="-1052">
        <dgm:presLayoutVars>
          <dgm:bulletEnabled val="1"/>
        </dgm:presLayoutVars>
      </dgm:prSet>
      <dgm:spPr/>
    </dgm:pt>
  </dgm:ptLst>
  <dgm:cxnLst>
    <dgm:cxn modelId="{9BEB1D0A-4770-4332-A4EA-D7FAF951AC7E}" srcId="{4EE53F8E-03AA-4620-B9C0-C6B56121947D}" destId="{911A72B3-B2A2-4B20-9EF6-DD36ADB3C7A0}" srcOrd="3" destOrd="0" parTransId="{CF8525B2-BF6A-477A-8BD4-5614E37388D9}" sibTransId="{A4D59A9E-C314-4627-82FB-25A7E3C551A9}"/>
    <dgm:cxn modelId="{70BF331A-1C9F-4695-BCE8-61E4013F57C2}" type="presOf" srcId="{911A72B3-B2A2-4B20-9EF6-DD36ADB3C7A0}" destId="{D768C9C2-D016-4FEC-8861-1ADC962DD27D}" srcOrd="0" destOrd="0" presId="urn:microsoft.com/office/officeart/2005/8/layout/default#1"/>
    <dgm:cxn modelId="{3852002A-64E8-48D5-952B-5D5B90C50742}" type="presOf" srcId="{8F44CFA3-A8FC-4449-9B2B-8FC0A614BB31}" destId="{F52EE047-F09F-4578-98E7-4928AD185BDF}" srcOrd="0" destOrd="0" presId="urn:microsoft.com/office/officeart/2005/8/layout/default#1"/>
    <dgm:cxn modelId="{5FC9F039-E2C0-4952-A50E-EBFE60A1936B}" type="presOf" srcId="{4EE53F8E-03AA-4620-B9C0-C6B56121947D}" destId="{3DD5D584-4FE1-45DC-B983-7215D8ADB821}" srcOrd="0" destOrd="0" presId="urn:microsoft.com/office/officeart/2005/8/layout/default#1"/>
    <dgm:cxn modelId="{39F1903F-4666-49FC-A46F-778F9B8C451B}" srcId="{4EE53F8E-03AA-4620-B9C0-C6B56121947D}" destId="{99640B58-8C5F-4707-90B3-32EA3FECFD4E}" srcOrd="1" destOrd="0" parTransId="{4E625194-A6C6-484F-BBF7-D93B7D9CF060}" sibTransId="{C223B8B5-4870-4530-9CA6-5E607DF36CDE}"/>
    <dgm:cxn modelId="{A462B445-67D7-4CEC-8C85-F8048117E37F}" type="presOf" srcId="{0E6E3B1D-7BF6-48DB-82FC-E0B5823B6505}" destId="{53B50293-F77B-434C-AE2D-1BFF5A144903}" srcOrd="0" destOrd="0" presId="urn:microsoft.com/office/officeart/2005/8/layout/default#1"/>
    <dgm:cxn modelId="{A49D6FA4-B472-4B11-839A-4401841D355D}" srcId="{4EE53F8E-03AA-4620-B9C0-C6B56121947D}" destId="{8F44CFA3-A8FC-4449-9B2B-8FC0A614BB31}" srcOrd="2" destOrd="0" parTransId="{BEA7C88A-43F6-413E-AEB6-65F36ED4AB47}" sibTransId="{9A95A4FF-55F3-4105-B558-BF9AA1EE2E07}"/>
    <dgm:cxn modelId="{37AA5DB6-41D2-4F69-A8CB-DA5F05F3709E}" type="presOf" srcId="{99640B58-8C5F-4707-90B3-32EA3FECFD4E}" destId="{D35792F1-871F-4E5C-B91F-B0BE975FCD74}" srcOrd="0" destOrd="0" presId="urn:microsoft.com/office/officeart/2005/8/layout/default#1"/>
    <dgm:cxn modelId="{FD0F96EC-51EC-497C-B0D7-F1B208DC5872}" srcId="{4EE53F8E-03AA-4620-B9C0-C6B56121947D}" destId="{0E6E3B1D-7BF6-48DB-82FC-E0B5823B6505}" srcOrd="0" destOrd="0" parTransId="{EE4CFD81-01E6-4FEA-9A12-84F400193BC2}" sibTransId="{ACFCF4CE-983C-4688-B5B0-D312F3AC3AD3}"/>
    <dgm:cxn modelId="{3C0E0B16-F9A8-4845-BAB4-8E9D9894B354}" type="presParOf" srcId="{3DD5D584-4FE1-45DC-B983-7215D8ADB821}" destId="{53B50293-F77B-434C-AE2D-1BFF5A144903}" srcOrd="0" destOrd="0" presId="urn:microsoft.com/office/officeart/2005/8/layout/default#1"/>
    <dgm:cxn modelId="{993B95A0-A3A3-42D7-9AC7-8A9690D4E6E0}" type="presParOf" srcId="{3DD5D584-4FE1-45DC-B983-7215D8ADB821}" destId="{F178C514-ED2E-47F1-860D-CBD337B98687}" srcOrd="1" destOrd="0" presId="urn:microsoft.com/office/officeart/2005/8/layout/default#1"/>
    <dgm:cxn modelId="{0FA24C3F-9A49-45DF-B3E9-7EF3506BE362}" type="presParOf" srcId="{3DD5D584-4FE1-45DC-B983-7215D8ADB821}" destId="{D35792F1-871F-4E5C-B91F-B0BE975FCD74}" srcOrd="2" destOrd="0" presId="urn:microsoft.com/office/officeart/2005/8/layout/default#1"/>
    <dgm:cxn modelId="{628FC6E0-CDB2-402E-A4ED-92956016E943}" type="presParOf" srcId="{3DD5D584-4FE1-45DC-B983-7215D8ADB821}" destId="{19CA2B15-7B54-4241-B360-98FFBB8AC93A}" srcOrd="3" destOrd="0" presId="urn:microsoft.com/office/officeart/2005/8/layout/default#1"/>
    <dgm:cxn modelId="{DD6BB3FF-1474-41C5-8DA4-5DC58DD98D87}" type="presParOf" srcId="{3DD5D584-4FE1-45DC-B983-7215D8ADB821}" destId="{F52EE047-F09F-4578-98E7-4928AD185BDF}" srcOrd="4" destOrd="0" presId="urn:microsoft.com/office/officeart/2005/8/layout/default#1"/>
    <dgm:cxn modelId="{3A0C956C-6BDF-464D-BCC0-3E3EB9891ADC}" type="presParOf" srcId="{3DD5D584-4FE1-45DC-B983-7215D8ADB821}" destId="{026BF259-0111-4C77-A83F-393305E9F750}" srcOrd="5" destOrd="0" presId="urn:microsoft.com/office/officeart/2005/8/layout/default#1"/>
    <dgm:cxn modelId="{DB22C580-A0F9-40DE-B561-E8DAC1762EE2}" type="presParOf" srcId="{3DD5D584-4FE1-45DC-B983-7215D8ADB821}" destId="{D768C9C2-D016-4FEC-8861-1ADC962DD27D}"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A3135-DE9E-4E27-B366-7DC20A3A2895}"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GB"/>
        </a:p>
      </dgm:t>
    </dgm:pt>
    <dgm:pt modelId="{D5B18952-DB85-4E05-934C-721515C36D73}">
      <dgm:prSet phldrT="[Tekstas]"/>
      <dgm:spPr/>
      <dgm:t>
        <a:bodyPr/>
        <a:lstStyle/>
        <a:p>
          <a:r>
            <a:rPr lang="lt-LT" altLang="lt-LT" b="1" u="sng" dirty="0"/>
            <a:t>Investuoti</a:t>
          </a:r>
          <a:r>
            <a:rPr lang="lt-LT" altLang="lt-LT" dirty="0"/>
            <a:t> į prevencijos priemonių kokybę, mokslo įrodymais pagrįstas ir efektyvias priemones</a:t>
          </a:r>
          <a:endParaRPr lang="en-GB" dirty="0"/>
        </a:p>
      </dgm:t>
    </dgm:pt>
    <dgm:pt modelId="{ADCCDA42-B6A9-4C30-84B6-A5BCD14DE2BC}" type="parTrans" cxnId="{1997E5FB-5DF4-47C4-B71B-103D45339A9C}">
      <dgm:prSet/>
      <dgm:spPr/>
      <dgm:t>
        <a:bodyPr/>
        <a:lstStyle/>
        <a:p>
          <a:endParaRPr lang="en-GB"/>
        </a:p>
      </dgm:t>
    </dgm:pt>
    <dgm:pt modelId="{0E96E8B4-E520-4135-AE47-3A4D5511DCB5}" type="sibTrans" cxnId="{1997E5FB-5DF4-47C4-B71B-103D45339A9C}">
      <dgm:prSet/>
      <dgm:spPr/>
      <dgm:t>
        <a:bodyPr/>
        <a:lstStyle/>
        <a:p>
          <a:endParaRPr lang="en-GB"/>
        </a:p>
      </dgm:t>
    </dgm:pt>
    <dgm:pt modelId="{B856FE4A-394D-45DF-AE4D-E77471D34380}">
      <dgm:prSet/>
      <dgm:spPr/>
      <dgm:t>
        <a:bodyPr/>
        <a:lstStyle/>
        <a:p>
          <a:r>
            <a:rPr lang="lt-LT" altLang="lt-LT" b="1" u="sng" dirty="0"/>
            <a:t>Neinvestuoti</a:t>
          </a:r>
          <a:r>
            <a:rPr lang="lt-LT" altLang="lt-LT" u="none" dirty="0"/>
            <a:t> </a:t>
          </a:r>
          <a:r>
            <a:rPr lang="lt-LT" altLang="lt-LT" dirty="0"/>
            <a:t>į prevencijos priemones, kurios neturi arba turi labai mažus efektyvumo rodiklius</a:t>
          </a:r>
        </a:p>
      </dgm:t>
    </dgm:pt>
    <dgm:pt modelId="{A70233D4-83A2-40E5-A20E-1A37EA231F99}" type="parTrans" cxnId="{6BEA6444-72C2-4654-918C-6ECA772D7207}">
      <dgm:prSet/>
      <dgm:spPr/>
      <dgm:t>
        <a:bodyPr/>
        <a:lstStyle/>
        <a:p>
          <a:endParaRPr lang="en-GB"/>
        </a:p>
      </dgm:t>
    </dgm:pt>
    <dgm:pt modelId="{F64CE90F-5A6C-4E4B-9258-888A116120B4}" type="sibTrans" cxnId="{6BEA6444-72C2-4654-918C-6ECA772D7207}">
      <dgm:prSet/>
      <dgm:spPr/>
      <dgm:t>
        <a:bodyPr/>
        <a:lstStyle/>
        <a:p>
          <a:endParaRPr lang="en-GB"/>
        </a:p>
      </dgm:t>
    </dgm:pt>
    <dgm:pt modelId="{5E210A00-CB9D-469C-ABCF-D73F43312CAA}" type="pres">
      <dgm:prSet presAssocID="{D2BA3135-DE9E-4E27-B366-7DC20A3A2895}" presName="Name0" presStyleCnt="0">
        <dgm:presLayoutVars>
          <dgm:chMax val="2"/>
          <dgm:chPref val="2"/>
          <dgm:dir/>
          <dgm:animOne/>
          <dgm:resizeHandles val="exact"/>
        </dgm:presLayoutVars>
      </dgm:prSet>
      <dgm:spPr/>
    </dgm:pt>
    <dgm:pt modelId="{3E292B4D-1AD9-4273-8CBD-009F00904BDD}" type="pres">
      <dgm:prSet presAssocID="{D2BA3135-DE9E-4E27-B366-7DC20A3A2895}" presName="Background" presStyleLbl="bgImgPlace1" presStyleIdx="0" presStyleCnt="1"/>
      <dgm:spPr/>
    </dgm:pt>
    <dgm:pt modelId="{14BD8302-3E62-42EB-8466-5D2719C38F65}" type="pres">
      <dgm:prSet presAssocID="{D2BA3135-DE9E-4E27-B366-7DC20A3A2895}" presName="ParentText1" presStyleLbl="revTx" presStyleIdx="0" presStyleCnt="2">
        <dgm:presLayoutVars>
          <dgm:chMax val="0"/>
          <dgm:chPref val="0"/>
          <dgm:bulletEnabled val="1"/>
        </dgm:presLayoutVars>
      </dgm:prSet>
      <dgm:spPr/>
    </dgm:pt>
    <dgm:pt modelId="{73BEF84A-A85D-4A6E-9F31-B46E361C470A}" type="pres">
      <dgm:prSet presAssocID="{D2BA3135-DE9E-4E27-B366-7DC20A3A2895}" presName="ParentText2" presStyleLbl="revTx" presStyleIdx="1" presStyleCnt="2">
        <dgm:presLayoutVars>
          <dgm:chMax val="0"/>
          <dgm:chPref val="0"/>
          <dgm:bulletEnabled val="1"/>
        </dgm:presLayoutVars>
      </dgm:prSet>
      <dgm:spPr/>
    </dgm:pt>
    <dgm:pt modelId="{79F36C4C-A7F3-4487-A81B-18B3C0A18586}" type="pres">
      <dgm:prSet presAssocID="{D2BA3135-DE9E-4E27-B366-7DC20A3A2895}" presName="Plus" presStyleLbl="alignNode1" presStyleIdx="0" presStyleCnt="2"/>
      <dgm:spPr/>
    </dgm:pt>
    <dgm:pt modelId="{2F0CE833-34B7-4969-9D62-C1092A8E14A3}" type="pres">
      <dgm:prSet presAssocID="{D2BA3135-DE9E-4E27-B366-7DC20A3A2895}" presName="Minus" presStyleLbl="alignNode1" presStyleIdx="1" presStyleCnt="2"/>
      <dgm:spPr/>
    </dgm:pt>
    <dgm:pt modelId="{9DDC0D91-9C90-4DB2-922D-2E415D40D9CB}" type="pres">
      <dgm:prSet presAssocID="{D2BA3135-DE9E-4E27-B366-7DC20A3A2895}" presName="Divider" presStyleLbl="parChTrans1D1" presStyleIdx="0" presStyleCnt="1"/>
      <dgm:spPr/>
    </dgm:pt>
  </dgm:ptLst>
  <dgm:cxnLst>
    <dgm:cxn modelId="{6BEA6444-72C2-4654-918C-6ECA772D7207}" srcId="{D2BA3135-DE9E-4E27-B366-7DC20A3A2895}" destId="{B856FE4A-394D-45DF-AE4D-E77471D34380}" srcOrd="1" destOrd="0" parTransId="{A70233D4-83A2-40E5-A20E-1A37EA231F99}" sibTransId="{F64CE90F-5A6C-4E4B-9258-888A116120B4}"/>
    <dgm:cxn modelId="{82949CDA-9089-4E1E-80B4-A77AD87C31A0}" type="presOf" srcId="{B856FE4A-394D-45DF-AE4D-E77471D34380}" destId="{73BEF84A-A85D-4A6E-9F31-B46E361C470A}" srcOrd="0" destOrd="0" presId="urn:microsoft.com/office/officeart/2009/3/layout/PlusandMinus"/>
    <dgm:cxn modelId="{1A3DBEDD-85C5-4098-92ED-47C6E1F71BC2}" type="presOf" srcId="{D5B18952-DB85-4E05-934C-721515C36D73}" destId="{14BD8302-3E62-42EB-8466-5D2719C38F65}" srcOrd="0" destOrd="0" presId="urn:microsoft.com/office/officeart/2009/3/layout/PlusandMinus"/>
    <dgm:cxn modelId="{375CE9E1-BFEC-4C9D-A108-A4F36B4EF9AC}" type="presOf" srcId="{D2BA3135-DE9E-4E27-B366-7DC20A3A2895}" destId="{5E210A00-CB9D-469C-ABCF-D73F43312CAA}" srcOrd="0" destOrd="0" presId="urn:microsoft.com/office/officeart/2009/3/layout/PlusandMinus"/>
    <dgm:cxn modelId="{1997E5FB-5DF4-47C4-B71B-103D45339A9C}" srcId="{D2BA3135-DE9E-4E27-B366-7DC20A3A2895}" destId="{D5B18952-DB85-4E05-934C-721515C36D73}" srcOrd="0" destOrd="0" parTransId="{ADCCDA42-B6A9-4C30-84B6-A5BCD14DE2BC}" sibTransId="{0E96E8B4-E520-4135-AE47-3A4D5511DCB5}"/>
    <dgm:cxn modelId="{59A211D7-1BC1-4C19-B146-A362E6A3CF2A}" type="presParOf" srcId="{5E210A00-CB9D-469C-ABCF-D73F43312CAA}" destId="{3E292B4D-1AD9-4273-8CBD-009F00904BDD}" srcOrd="0" destOrd="0" presId="urn:microsoft.com/office/officeart/2009/3/layout/PlusandMinus"/>
    <dgm:cxn modelId="{E3BEF7C4-AAD2-464D-AF9C-1D8F21173C45}" type="presParOf" srcId="{5E210A00-CB9D-469C-ABCF-D73F43312CAA}" destId="{14BD8302-3E62-42EB-8466-5D2719C38F65}" srcOrd="1" destOrd="0" presId="urn:microsoft.com/office/officeart/2009/3/layout/PlusandMinus"/>
    <dgm:cxn modelId="{9235D716-1E42-4144-8C8D-93C5C939727D}" type="presParOf" srcId="{5E210A00-CB9D-469C-ABCF-D73F43312CAA}" destId="{73BEF84A-A85D-4A6E-9F31-B46E361C470A}" srcOrd="2" destOrd="0" presId="urn:microsoft.com/office/officeart/2009/3/layout/PlusandMinus"/>
    <dgm:cxn modelId="{74F05DF9-D93D-4FCE-B8A7-51B05B3CAB4F}" type="presParOf" srcId="{5E210A00-CB9D-469C-ABCF-D73F43312CAA}" destId="{79F36C4C-A7F3-4487-A81B-18B3C0A18586}" srcOrd="3" destOrd="0" presId="urn:microsoft.com/office/officeart/2009/3/layout/PlusandMinus"/>
    <dgm:cxn modelId="{F237614A-95F6-4B68-B1DB-F29C2E8FB2EF}" type="presParOf" srcId="{5E210A00-CB9D-469C-ABCF-D73F43312CAA}" destId="{2F0CE833-34B7-4969-9D62-C1092A8E14A3}" srcOrd="4" destOrd="0" presId="urn:microsoft.com/office/officeart/2009/3/layout/PlusandMinus"/>
    <dgm:cxn modelId="{A2910568-041F-43F4-8C95-006B3DA60C09}" type="presParOf" srcId="{5E210A00-CB9D-469C-ABCF-D73F43312CAA}" destId="{9DDC0D91-9C90-4DB2-922D-2E415D40D9CB}"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C11575-77AC-43C7-8EF1-F9F34B95BD9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D29847A1-D626-4A8C-ACBC-25CD2B282EC2}">
      <dgm:prSet phldrT="[Tekstas]"/>
      <dgm:spPr>
        <a:solidFill>
          <a:schemeClr val="tx2">
            <a:lumMod val="40000"/>
            <a:lumOff val="60000"/>
          </a:schemeClr>
        </a:solidFill>
      </dgm:spPr>
      <dgm:t>
        <a:bodyPr/>
        <a:lstStyle/>
        <a:p>
          <a:r>
            <a:rPr lang="lt-LT" altLang="lt-LT" b="1" u="sng" dirty="0"/>
            <a:t>Nėra universalios </a:t>
          </a:r>
          <a:r>
            <a:rPr lang="lt-LT" altLang="lt-LT" b="1" dirty="0"/>
            <a:t>prevencijos </a:t>
          </a:r>
          <a:r>
            <a:rPr lang="lt-LT" altLang="lt-LT" b="1" u="sng" dirty="0"/>
            <a:t>strategijos</a:t>
          </a:r>
          <a:endParaRPr lang="en-GB" u="sng" dirty="0"/>
        </a:p>
      </dgm:t>
    </dgm:pt>
    <dgm:pt modelId="{F7549628-8242-475F-848D-F2A160437367}" type="parTrans" cxnId="{C00D4647-BB62-4178-B998-641204E57177}">
      <dgm:prSet/>
      <dgm:spPr/>
      <dgm:t>
        <a:bodyPr/>
        <a:lstStyle/>
        <a:p>
          <a:endParaRPr lang="en-GB"/>
        </a:p>
      </dgm:t>
    </dgm:pt>
    <dgm:pt modelId="{F6DDADC7-5505-4E79-B735-33B41C0048A9}" type="sibTrans" cxnId="{C00D4647-BB62-4178-B998-641204E57177}">
      <dgm:prSet/>
      <dgm:spPr/>
      <dgm:t>
        <a:bodyPr/>
        <a:lstStyle/>
        <a:p>
          <a:endParaRPr lang="en-GB"/>
        </a:p>
      </dgm:t>
    </dgm:pt>
    <dgm:pt modelId="{BFF55150-DD40-4166-94D8-2F72229FFABC}">
      <dgm:prSet/>
      <dgm:spPr>
        <a:solidFill>
          <a:schemeClr val="tx2">
            <a:lumMod val="75000"/>
          </a:schemeClr>
        </a:solidFill>
      </dgm:spPr>
      <dgm:t>
        <a:bodyPr/>
        <a:lstStyle/>
        <a:p>
          <a:r>
            <a:rPr lang="lt-LT" altLang="lt-LT" b="1" u="sng" dirty="0"/>
            <a:t>Rezultatai</a:t>
          </a:r>
          <a:r>
            <a:rPr lang="lt-LT" altLang="lt-LT" b="1" u="none" dirty="0"/>
            <a:t> labai </a:t>
          </a:r>
          <a:r>
            <a:rPr lang="lt-LT" altLang="lt-LT" b="1" u="sng" dirty="0"/>
            <a:t>tolimi</a:t>
          </a:r>
          <a:r>
            <a:rPr lang="lt-LT" altLang="lt-LT" b="1" dirty="0"/>
            <a:t> </a:t>
          </a:r>
          <a:r>
            <a:rPr lang="lt-LT" altLang="lt-LT" dirty="0"/>
            <a:t>ir mažesni už lūkesčius, tačiau atsisakyti prevencijos negalima</a:t>
          </a:r>
        </a:p>
      </dgm:t>
    </dgm:pt>
    <dgm:pt modelId="{0E4266AC-DBBD-462B-ACAB-03F4977F768C}" type="parTrans" cxnId="{EB77B680-3A8C-4B7F-BA0E-081AADD1FBF4}">
      <dgm:prSet/>
      <dgm:spPr/>
      <dgm:t>
        <a:bodyPr/>
        <a:lstStyle/>
        <a:p>
          <a:endParaRPr lang="en-GB"/>
        </a:p>
      </dgm:t>
    </dgm:pt>
    <dgm:pt modelId="{3254BEC6-F60C-42B5-94B7-ACECC3066AEC}" type="sibTrans" cxnId="{EB77B680-3A8C-4B7F-BA0E-081AADD1FBF4}">
      <dgm:prSet/>
      <dgm:spPr/>
      <dgm:t>
        <a:bodyPr/>
        <a:lstStyle/>
        <a:p>
          <a:endParaRPr lang="en-GB"/>
        </a:p>
      </dgm:t>
    </dgm:pt>
    <dgm:pt modelId="{B12BDE17-F9F6-4465-8AD2-40552082058A}">
      <dgm:prSet/>
      <dgm:spPr>
        <a:solidFill>
          <a:schemeClr val="accent1">
            <a:lumMod val="60000"/>
            <a:lumOff val="40000"/>
          </a:schemeClr>
        </a:solidFill>
      </dgm:spPr>
      <dgm:t>
        <a:bodyPr/>
        <a:lstStyle/>
        <a:p>
          <a:r>
            <a:rPr lang="lt-LT" altLang="lt-LT" dirty="0"/>
            <a:t>Neįmanoma tikėtis sėkmės neturint gerai parengtos ir motyvuotos veikti specialistų </a:t>
          </a:r>
          <a:r>
            <a:rPr lang="lt-LT" altLang="lt-LT" b="1" u="sng" dirty="0"/>
            <a:t>komandos</a:t>
          </a:r>
        </a:p>
      </dgm:t>
    </dgm:pt>
    <dgm:pt modelId="{BCE6A48D-5631-4735-A0D1-764A730EF73F}" type="parTrans" cxnId="{6AD9E763-DD35-43A4-8F90-23C528E1F79D}">
      <dgm:prSet/>
      <dgm:spPr/>
      <dgm:t>
        <a:bodyPr/>
        <a:lstStyle/>
        <a:p>
          <a:endParaRPr lang="en-GB"/>
        </a:p>
      </dgm:t>
    </dgm:pt>
    <dgm:pt modelId="{6B04B39D-6D02-468C-BB14-57E7EDA5E440}" type="sibTrans" cxnId="{6AD9E763-DD35-43A4-8F90-23C528E1F79D}">
      <dgm:prSet/>
      <dgm:spPr/>
      <dgm:t>
        <a:bodyPr/>
        <a:lstStyle/>
        <a:p>
          <a:endParaRPr lang="en-GB"/>
        </a:p>
      </dgm:t>
    </dgm:pt>
    <dgm:pt modelId="{697769EB-C249-4708-99EF-3FB1B7E9E29D}">
      <dgm:prSet/>
      <dgm:spPr>
        <a:solidFill>
          <a:schemeClr val="accent1">
            <a:lumMod val="75000"/>
          </a:schemeClr>
        </a:solidFill>
      </dgm:spPr>
      <dgm:t>
        <a:bodyPr/>
        <a:lstStyle/>
        <a:p>
          <a:r>
            <a:rPr lang="lt-LT" altLang="lt-LT" dirty="0"/>
            <a:t>Rezultatus pasiekti galima tik taikant </a:t>
          </a:r>
          <a:r>
            <a:rPr lang="lt-LT" altLang="lt-LT" b="1" u="sng" dirty="0"/>
            <a:t>įrodymais pagrįstas</a:t>
          </a:r>
          <a:r>
            <a:rPr lang="lt-LT" altLang="lt-LT" b="1" dirty="0"/>
            <a:t> </a:t>
          </a:r>
          <a:r>
            <a:rPr lang="lt-LT" altLang="lt-LT" dirty="0"/>
            <a:t>prevencijos priemones, </a:t>
          </a:r>
          <a:r>
            <a:rPr lang="en-US" altLang="lt-LT" dirty="0" err="1"/>
            <a:t>pritaikytas</a:t>
          </a:r>
          <a:r>
            <a:rPr lang="en-US" altLang="lt-LT" dirty="0"/>
            <a:t> </a:t>
          </a:r>
          <a:r>
            <a:rPr lang="lt-LT" altLang="lt-LT" dirty="0"/>
            <a:t>tikslinės grupės </a:t>
          </a:r>
          <a:r>
            <a:rPr lang="lt-LT" altLang="lt-LT" b="1" u="sng" dirty="0" err="1"/>
            <a:t>poreikia</a:t>
          </a:r>
          <a:r>
            <a:rPr lang="en-US" altLang="lt-LT" b="1" u="sng" dirty="0" err="1"/>
            <a:t>ms</a:t>
          </a:r>
          <a:endParaRPr lang="lt-LT" altLang="lt-LT" u="sng" dirty="0"/>
        </a:p>
      </dgm:t>
    </dgm:pt>
    <dgm:pt modelId="{89ED8979-5412-428C-B9F7-24885AD3AEB9}" type="parTrans" cxnId="{0CE87FEF-D334-4AB8-9D11-AE0436F79994}">
      <dgm:prSet/>
      <dgm:spPr/>
      <dgm:t>
        <a:bodyPr/>
        <a:lstStyle/>
        <a:p>
          <a:endParaRPr lang="en-GB"/>
        </a:p>
      </dgm:t>
    </dgm:pt>
    <dgm:pt modelId="{D7AA0BEC-8BA9-4483-A851-2CAAA84DA3C5}" type="sibTrans" cxnId="{0CE87FEF-D334-4AB8-9D11-AE0436F79994}">
      <dgm:prSet/>
      <dgm:spPr/>
      <dgm:t>
        <a:bodyPr/>
        <a:lstStyle/>
        <a:p>
          <a:endParaRPr lang="en-GB"/>
        </a:p>
      </dgm:t>
    </dgm:pt>
    <dgm:pt modelId="{CED529DD-D8B1-4473-9DF0-7D2583248127}" type="pres">
      <dgm:prSet presAssocID="{05C11575-77AC-43C7-8EF1-F9F34B95BD96}" presName="diagram" presStyleCnt="0">
        <dgm:presLayoutVars>
          <dgm:dir/>
          <dgm:resizeHandles val="exact"/>
        </dgm:presLayoutVars>
      </dgm:prSet>
      <dgm:spPr/>
    </dgm:pt>
    <dgm:pt modelId="{D6B3AEE7-4BAA-4534-A849-D88FFE91F80D}" type="pres">
      <dgm:prSet presAssocID="{D29847A1-D626-4A8C-ACBC-25CD2B282EC2}" presName="node" presStyleLbl="node1" presStyleIdx="0" presStyleCnt="4" custLinFactNeighborX="-31823" custLinFactNeighborY="-973">
        <dgm:presLayoutVars>
          <dgm:bulletEnabled val="1"/>
        </dgm:presLayoutVars>
      </dgm:prSet>
      <dgm:spPr/>
    </dgm:pt>
    <dgm:pt modelId="{351F2A89-DC1F-48EA-899C-2AE39324EF0F}" type="pres">
      <dgm:prSet presAssocID="{F6DDADC7-5505-4E79-B735-33B41C0048A9}" presName="sibTrans" presStyleCnt="0"/>
      <dgm:spPr/>
    </dgm:pt>
    <dgm:pt modelId="{2B6F48DD-24D1-4309-B161-E7217408B0E0}" type="pres">
      <dgm:prSet presAssocID="{BFF55150-DD40-4166-94D8-2F72229FFABC}" presName="node" presStyleLbl="node1" presStyleIdx="1" presStyleCnt="4">
        <dgm:presLayoutVars>
          <dgm:bulletEnabled val="1"/>
        </dgm:presLayoutVars>
      </dgm:prSet>
      <dgm:spPr/>
    </dgm:pt>
    <dgm:pt modelId="{ABAF3C41-17EB-4D1F-A55F-F17E4A7BA4B0}" type="pres">
      <dgm:prSet presAssocID="{3254BEC6-F60C-42B5-94B7-ACECC3066AEC}" presName="sibTrans" presStyleCnt="0"/>
      <dgm:spPr/>
    </dgm:pt>
    <dgm:pt modelId="{C8CC63E0-9308-4E1E-A954-6E21AF33EBAF}" type="pres">
      <dgm:prSet presAssocID="{B12BDE17-F9F6-4465-8AD2-40552082058A}" presName="node" presStyleLbl="node1" presStyleIdx="2" presStyleCnt="4" custLinFactNeighborX="-11678" custLinFactNeighborY="-2200">
        <dgm:presLayoutVars>
          <dgm:bulletEnabled val="1"/>
        </dgm:presLayoutVars>
      </dgm:prSet>
      <dgm:spPr/>
    </dgm:pt>
    <dgm:pt modelId="{3D89FD75-5127-4ABA-B6C6-19A4E1D2A117}" type="pres">
      <dgm:prSet presAssocID="{6B04B39D-6D02-468C-BB14-57E7EDA5E440}" presName="sibTrans" presStyleCnt="0"/>
      <dgm:spPr/>
    </dgm:pt>
    <dgm:pt modelId="{984323D1-2A01-4768-ACC5-486DAE9A6F1B}" type="pres">
      <dgm:prSet presAssocID="{697769EB-C249-4708-99EF-3FB1B7E9E29D}" presName="node" presStyleLbl="node1" presStyleIdx="3" presStyleCnt="4">
        <dgm:presLayoutVars>
          <dgm:bulletEnabled val="1"/>
        </dgm:presLayoutVars>
      </dgm:prSet>
      <dgm:spPr/>
    </dgm:pt>
  </dgm:ptLst>
  <dgm:cxnLst>
    <dgm:cxn modelId="{6AD9E763-DD35-43A4-8F90-23C528E1F79D}" srcId="{05C11575-77AC-43C7-8EF1-F9F34B95BD96}" destId="{B12BDE17-F9F6-4465-8AD2-40552082058A}" srcOrd="2" destOrd="0" parTransId="{BCE6A48D-5631-4735-A0D1-764A730EF73F}" sibTransId="{6B04B39D-6D02-468C-BB14-57E7EDA5E440}"/>
    <dgm:cxn modelId="{C00D4647-BB62-4178-B998-641204E57177}" srcId="{05C11575-77AC-43C7-8EF1-F9F34B95BD96}" destId="{D29847A1-D626-4A8C-ACBC-25CD2B282EC2}" srcOrd="0" destOrd="0" parTransId="{F7549628-8242-475F-848D-F2A160437367}" sibTransId="{F6DDADC7-5505-4E79-B735-33B41C0048A9}"/>
    <dgm:cxn modelId="{EB77B680-3A8C-4B7F-BA0E-081AADD1FBF4}" srcId="{05C11575-77AC-43C7-8EF1-F9F34B95BD96}" destId="{BFF55150-DD40-4166-94D8-2F72229FFABC}" srcOrd="1" destOrd="0" parTransId="{0E4266AC-DBBD-462B-ACAB-03F4977F768C}" sibTransId="{3254BEC6-F60C-42B5-94B7-ACECC3066AEC}"/>
    <dgm:cxn modelId="{BD6DD38D-8551-4F81-9BAB-A24A86799B6B}" type="presOf" srcId="{B12BDE17-F9F6-4465-8AD2-40552082058A}" destId="{C8CC63E0-9308-4E1E-A954-6E21AF33EBAF}" srcOrd="0" destOrd="0" presId="urn:microsoft.com/office/officeart/2005/8/layout/default"/>
    <dgm:cxn modelId="{5DCD9CA4-5D84-4ADA-AD0B-F2B74E3731C6}" type="presOf" srcId="{697769EB-C249-4708-99EF-3FB1B7E9E29D}" destId="{984323D1-2A01-4768-ACC5-486DAE9A6F1B}" srcOrd="0" destOrd="0" presId="urn:microsoft.com/office/officeart/2005/8/layout/default"/>
    <dgm:cxn modelId="{4B1B49A8-3D57-4B17-BD90-437BA48928D7}" type="presOf" srcId="{05C11575-77AC-43C7-8EF1-F9F34B95BD96}" destId="{CED529DD-D8B1-4473-9DF0-7D2583248127}" srcOrd="0" destOrd="0" presId="urn:microsoft.com/office/officeart/2005/8/layout/default"/>
    <dgm:cxn modelId="{5D7B7FDF-7E37-4E9A-A420-D8D669CB6D20}" type="presOf" srcId="{D29847A1-D626-4A8C-ACBC-25CD2B282EC2}" destId="{D6B3AEE7-4BAA-4534-A849-D88FFE91F80D}" srcOrd="0" destOrd="0" presId="urn:microsoft.com/office/officeart/2005/8/layout/default"/>
    <dgm:cxn modelId="{0CE87FEF-D334-4AB8-9D11-AE0436F79994}" srcId="{05C11575-77AC-43C7-8EF1-F9F34B95BD96}" destId="{697769EB-C249-4708-99EF-3FB1B7E9E29D}" srcOrd="3" destOrd="0" parTransId="{89ED8979-5412-428C-B9F7-24885AD3AEB9}" sibTransId="{D7AA0BEC-8BA9-4483-A851-2CAAA84DA3C5}"/>
    <dgm:cxn modelId="{157967FE-0B3F-4DE7-9918-3FA58F1F798E}" type="presOf" srcId="{BFF55150-DD40-4166-94D8-2F72229FFABC}" destId="{2B6F48DD-24D1-4309-B161-E7217408B0E0}" srcOrd="0" destOrd="0" presId="urn:microsoft.com/office/officeart/2005/8/layout/default"/>
    <dgm:cxn modelId="{E0A6533A-5CA9-4A49-A5F3-10DBDEECDC12}" type="presParOf" srcId="{CED529DD-D8B1-4473-9DF0-7D2583248127}" destId="{D6B3AEE7-4BAA-4534-A849-D88FFE91F80D}" srcOrd="0" destOrd="0" presId="urn:microsoft.com/office/officeart/2005/8/layout/default"/>
    <dgm:cxn modelId="{CBDB73AE-8CBF-41D3-811D-9AF35BC07D3C}" type="presParOf" srcId="{CED529DD-D8B1-4473-9DF0-7D2583248127}" destId="{351F2A89-DC1F-48EA-899C-2AE39324EF0F}" srcOrd="1" destOrd="0" presId="urn:microsoft.com/office/officeart/2005/8/layout/default"/>
    <dgm:cxn modelId="{5B4E7F0C-7F0E-4A11-BBAD-29A0AC59E340}" type="presParOf" srcId="{CED529DD-D8B1-4473-9DF0-7D2583248127}" destId="{2B6F48DD-24D1-4309-B161-E7217408B0E0}" srcOrd="2" destOrd="0" presId="urn:microsoft.com/office/officeart/2005/8/layout/default"/>
    <dgm:cxn modelId="{01CCDCA2-DBD1-42A9-8ECA-0DDDC9ADBAE0}" type="presParOf" srcId="{CED529DD-D8B1-4473-9DF0-7D2583248127}" destId="{ABAF3C41-17EB-4D1F-A55F-F17E4A7BA4B0}" srcOrd="3" destOrd="0" presId="urn:microsoft.com/office/officeart/2005/8/layout/default"/>
    <dgm:cxn modelId="{78880F26-8E0F-4EDF-AD3E-E0FC7B236503}" type="presParOf" srcId="{CED529DD-D8B1-4473-9DF0-7D2583248127}" destId="{C8CC63E0-9308-4E1E-A954-6E21AF33EBAF}" srcOrd="4" destOrd="0" presId="urn:microsoft.com/office/officeart/2005/8/layout/default"/>
    <dgm:cxn modelId="{B022AD78-B7FE-4CEF-8A1F-57331C38239E}" type="presParOf" srcId="{CED529DD-D8B1-4473-9DF0-7D2583248127}" destId="{3D89FD75-5127-4ABA-B6C6-19A4E1D2A117}" srcOrd="5" destOrd="0" presId="urn:microsoft.com/office/officeart/2005/8/layout/default"/>
    <dgm:cxn modelId="{AE72AF2D-05B0-49E8-B155-2FB130AD43A6}" type="presParOf" srcId="{CED529DD-D8B1-4473-9DF0-7D2583248127}" destId="{984323D1-2A01-4768-ACC5-486DAE9A6F1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50293-F77B-434C-AE2D-1BFF5A144903}">
      <dsp:nvSpPr>
        <dsp:cNvPr id="0" name=""/>
        <dsp:cNvSpPr/>
      </dsp:nvSpPr>
      <dsp:spPr>
        <a:xfrm>
          <a:off x="1974724" y="60"/>
          <a:ext cx="3811127" cy="228667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b="1" kern="1200" noProof="0" dirty="0"/>
            <a:t>Europos psichoaktyviųjų medžiagų vartojimo prevencijos kokybės standartai</a:t>
          </a:r>
          <a:r>
            <a:rPr lang="en-GB" sz="2000" b="1" kern="1200" noProof="0" dirty="0"/>
            <a:t> </a:t>
          </a:r>
        </a:p>
        <a:p>
          <a:pPr marL="0" lvl="0" indent="0" algn="ctr" defTabSz="889000">
            <a:lnSpc>
              <a:spcPct val="90000"/>
            </a:lnSpc>
            <a:spcBef>
              <a:spcPct val="0"/>
            </a:spcBef>
            <a:spcAft>
              <a:spcPct val="35000"/>
            </a:spcAft>
            <a:buNone/>
          </a:pPr>
          <a:r>
            <a:rPr lang="en-GB" sz="2000" kern="1200" noProof="0" dirty="0"/>
            <a:t>(EDPQS)</a:t>
          </a:r>
        </a:p>
      </dsp:txBody>
      <dsp:txXfrm>
        <a:off x="1974724" y="60"/>
        <a:ext cx="3811127" cy="2286676"/>
      </dsp:txXfrm>
    </dsp:sp>
    <dsp:sp modelId="{D35792F1-871F-4E5C-B91F-B0BE975FCD74}">
      <dsp:nvSpPr>
        <dsp:cNvPr id="0" name=""/>
        <dsp:cNvSpPr/>
      </dsp:nvSpPr>
      <dsp:spPr>
        <a:xfrm>
          <a:off x="6191013" y="0"/>
          <a:ext cx="3811127" cy="228667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b="1" kern="1200" noProof="0" dirty="0"/>
            <a:t>Tarptautiniai psichoaktyviųjų medžiagų vartojimo prevencijos standartai</a:t>
          </a:r>
        </a:p>
        <a:p>
          <a:pPr marL="0" lvl="0" indent="0" algn="ctr" defTabSz="889000">
            <a:lnSpc>
              <a:spcPct val="90000"/>
            </a:lnSpc>
            <a:spcBef>
              <a:spcPct val="0"/>
            </a:spcBef>
            <a:spcAft>
              <a:spcPct val="35000"/>
            </a:spcAft>
            <a:buNone/>
          </a:pPr>
          <a:r>
            <a:rPr lang="en-GB" sz="2000" kern="1200" noProof="0" dirty="0"/>
            <a:t>(</a:t>
          </a:r>
          <a:r>
            <a:rPr lang="lt-LT" sz="2000" kern="1200" noProof="0" dirty="0"/>
            <a:t>Jungtinių tautų Narkotikų ir nusikalstamumo biuras </a:t>
          </a:r>
          <a:r>
            <a:rPr lang="en-GB" sz="2000" kern="1200" noProof="0" dirty="0"/>
            <a:t>UNODC)</a:t>
          </a:r>
        </a:p>
      </dsp:txBody>
      <dsp:txXfrm>
        <a:off x="6191013" y="0"/>
        <a:ext cx="3811127" cy="2286676"/>
      </dsp:txXfrm>
    </dsp:sp>
    <dsp:sp modelId="{F52EE047-F09F-4578-98E7-4928AD185BDF}">
      <dsp:nvSpPr>
        <dsp:cNvPr id="0" name=""/>
        <dsp:cNvSpPr/>
      </dsp:nvSpPr>
      <dsp:spPr>
        <a:xfrm>
          <a:off x="1974724" y="2667849"/>
          <a:ext cx="3811127" cy="228667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b="1" kern="1200" noProof="0" dirty="0"/>
            <a:t>Europos narkotikų ir narkomanijos stebėsenos centras</a:t>
          </a:r>
          <a:br>
            <a:rPr lang="en-GB" sz="2000" kern="1200" noProof="0" dirty="0"/>
          </a:br>
          <a:r>
            <a:rPr lang="en-GB" sz="2000" kern="1200" noProof="0" dirty="0"/>
            <a:t>(EMCDDA)</a:t>
          </a:r>
        </a:p>
      </dsp:txBody>
      <dsp:txXfrm>
        <a:off x="1974724" y="2667849"/>
        <a:ext cx="3811127" cy="2286676"/>
      </dsp:txXfrm>
    </dsp:sp>
    <dsp:sp modelId="{D768C9C2-D016-4FEC-8861-1ADC962DD27D}">
      <dsp:nvSpPr>
        <dsp:cNvPr id="0" name=""/>
        <dsp:cNvSpPr/>
      </dsp:nvSpPr>
      <dsp:spPr>
        <a:xfrm>
          <a:off x="6126871" y="2667849"/>
          <a:ext cx="3811127" cy="228667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kern="1200" noProof="0" dirty="0"/>
        </a:p>
      </dsp:txBody>
      <dsp:txXfrm>
        <a:off x="6126871" y="2667849"/>
        <a:ext cx="3811127" cy="2286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92B4D-1AD9-4273-8CBD-009F00904BDD}">
      <dsp:nvSpPr>
        <dsp:cNvPr id="0" name=""/>
        <dsp:cNvSpPr/>
      </dsp:nvSpPr>
      <dsp:spPr>
        <a:xfrm>
          <a:off x="723199" y="795476"/>
          <a:ext cx="6990929" cy="3612869"/>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BD8302-3E62-42EB-8466-5D2719C38F65}">
      <dsp:nvSpPr>
        <dsp:cNvPr id="0" name=""/>
        <dsp:cNvSpPr/>
      </dsp:nvSpPr>
      <dsp:spPr>
        <a:xfrm>
          <a:off x="932123" y="1218006"/>
          <a:ext cx="3246362" cy="309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0" lvl="0" indent="0" algn="l" defTabSz="1200150">
            <a:lnSpc>
              <a:spcPct val="90000"/>
            </a:lnSpc>
            <a:spcBef>
              <a:spcPct val="0"/>
            </a:spcBef>
            <a:spcAft>
              <a:spcPct val="35000"/>
            </a:spcAft>
            <a:buNone/>
          </a:pPr>
          <a:r>
            <a:rPr lang="lt-LT" altLang="lt-LT" sz="2700" b="1" u="sng" kern="1200" dirty="0"/>
            <a:t>Investuoti</a:t>
          </a:r>
          <a:r>
            <a:rPr lang="lt-LT" altLang="lt-LT" sz="2700" kern="1200" dirty="0"/>
            <a:t> į prevencijos priemonių kokybę, mokslo įrodymais pagrįstas ir efektyvias priemones</a:t>
          </a:r>
          <a:endParaRPr lang="en-GB" sz="2700" kern="1200" dirty="0"/>
        </a:p>
      </dsp:txBody>
      <dsp:txXfrm>
        <a:off x="932123" y="1218006"/>
        <a:ext cx="3246362" cy="3090765"/>
      </dsp:txXfrm>
    </dsp:sp>
    <dsp:sp modelId="{73BEF84A-A85D-4A6E-9F31-B46E361C470A}">
      <dsp:nvSpPr>
        <dsp:cNvPr id="0" name=""/>
        <dsp:cNvSpPr/>
      </dsp:nvSpPr>
      <dsp:spPr>
        <a:xfrm>
          <a:off x="4250806" y="1218006"/>
          <a:ext cx="3246362" cy="309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0" lvl="0" indent="0" algn="l" defTabSz="1200150">
            <a:lnSpc>
              <a:spcPct val="90000"/>
            </a:lnSpc>
            <a:spcBef>
              <a:spcPct val="0"/>
            </a:spcBef>
            <a:spcAft>
              <a:spcPct val="35000"/>
            </a:spcAft>
            <a:buNone/>
          </a:pPr>
          <a:r>
            <a:rPr lang="lt-LT" altLang="lt-LT" sz="2700" b="1" u="sng" kern="1200" dirty="0"/>
            <a:t>Neinvestuoti</a:t>
          </a:r>
          <a:r>
            <a:rPr lang="lt-LT" altLang="lt-LT" sz="2700" u="none" kern="1200" dirty="0"/>
            <a:t> </a:t>
          </a:r>
          <a:r>
            <a:rPr lang="lt-LT" altLang="lt-LT" sz="2700" kern="1200" dirty="0"/>
            <a:t>į prevencijos priemones, kurios neturi arba turi labai mažus efektyvumo rodiklius</a:t>
          </a:r>
        </a:p>
      </dsp:txBody>
      <dsp:txXfrm>
        <a:off x="4250806" y="1218006"/>
        <a:ext cx="3246362" cy="3090765"/>
      </dsp:txXfrm>
    </dsp:sp>
    <dsp:sp modelId="{79F36C4C-A7F3-4487-A81B-18B3C0A18586}">
      <dsp:nvSpPr>
        <dsp:cNvPr id="0" name=""/>
        <dsp:cNvSpPr/>
      </dsp:nvSpPr>
      <dsp:spPr>
        <a:xfrm>
          <a:off x="0" y="72462"/>
          <a:ext cx="1366043" cy="1366043"/>
        </a:xfrm>
        <a:prstGeom prst="plus">
          <a:avLst>
            <a:gd name="adj" fmla="val 328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CE833-34B7-4969-9D62-C1092A8E14A3}">
      <dsp:nvSpPr>
        <dsp:cNvPr id="0" name=""/>
        <dsp:cNvSpPr/>
      </dsp:nvSpPr>
      <dsp:spPr>
        <a:xfrm>
          <a:off x="6749862" y="563724"/>
          <a:ext cx="1285688" cy="440593"/>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C0D91-9C90-4DB2-922D-2E415D40D9CB}">
      <dsp:nvSpPr>
        <dsp:cNvPr id="0" name=""/>
        <dsp:cNvSpPr/>
      </dsp:nvSpPr>
      <dsp:spPr>
        <a:xfrm>
          <a:off x="4218664" y="1224615"/>
          <a:ext cx="803" cy="2951978"/>
        </a:xfrm>
        <a:prstGeom prst="line">
          <a:avLst/>
        </a:pr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3AEE7-4BAA-4534-A849-D88FFE91F80D}">
      <dsp:nvSpPr>
        <dsp:cNvPr id="0" name=""/>
        <dsp:cNvSpPr/>
      </dsp:nvSpPr>
      <dsp:spPr>
        <a:xfrm>
          <a:off x="0" y="0"/>
          <a:ext cx="3866668" cy="2320001"/>
        </a:xfrm>
        <a:prstGeom prst="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lt-LT" altLang="lt-LT" sz="2500" b="1" u="sng" kern="1200" dirty="0"/>
            <a:t>Nėra universalios </a:t>
          </a:r>
          <a:r>
            <a:rPr lang="lt-LT" altLang="lt-LT" sz="2500" b="1" kern="1200" dirty="0"/>
            <a:t>prevencijos </a:t>
          </a:r>
          <a:r>
            <a:rPr lang="lt-LT" altLang="lt-LT" sz="2500" b="1" u="sng" kern="1200" dirty="0"/>
            <a:t>strategijos</a:t>
          </a:r>
          <a:endParaRPr lang="en-GB" sz="2500" u="sng" kern="1200" dirty="0"/>
        </a:p>
      </dsp:txBody>
      <dsp:txXfrm>
        <a:off x="0" y="0"/>
        <a:ext cx="3866668" cy="2320001"/>
      </dsp:txXfrm>
    </dsp:sp>
    <dsp:sp modelId="{2B6F48DD-24D1-4309-B161-E7217408B0E0}">
      <dsp:nvSpPr>
        <dsp:cNvPr id="0" name=""/>
        <dsp:cNvSpPr/>
      </dsp:nvSpPr>
      <dsp:spPr>
        <a:xfrm>
          <a:off x="4553981" y="793"/>
          <a:ext cx="3866668" cy="2320001"/>
        </a:xfrm>
        <a:prstGeom prst="rect">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lt-LT" altLang="lt-LT" sz="2500" b="1" u="sng" kern="1200" dirty="0"/>
            <a:t>Rezultatai</a:t>
          </a:r>
          <a:r>
            <a:rPr lang="lt-LT" altLang="lt-LT" sz="2500" b="1" u="none" kern="1200" dirty="0"/>
            <a:t> labai </a:t>
          </a:r>
          <a:r>
            <a:rPr lang="lt-LT" altLang="lt-LT" sz="2500" b="1" u="sng" kern="1200" dirty="0"/>
            <a:t>tolimi</a:t>
          </a:r>
          <a:r>
            <a:rPr lang="lt-LT" altLang="lt-LT" sz="2500" b="1" kern="1200" dirty="0"/>
            <a:t> </a:t>
          </a:r>
          <a:r>
            <a:rPr lang="lt-LT" altLang="lt-LT" sz="2500" kern="1200" dirty="0"/>
            <a:t>ir mažesni už lūkesčius, tačiau atsisakyti prevencijos negalima</a:t>
          </a:r>
        </a:p>
      </dsp:txBody>
      <dsp:txXfrm>
        <a:off x="4553981" y="793"/>
        <a:ext cx="3866668" cy="2320001"/>
      </dsp:txXfrm>
    </dsp:sp>
    <dsp:sp modelId="{C8CC63E0-9308-4E1E-A954-6E21AF33EBAF}">
      <dsp:nvSpPr>
        <dsp:cNvPr id="0" name=""/>
        <dsp:cNvSpPr/>
      </dsp:nvSpPr>
      <dsp:spPr>
        <a:xfrm>
          <a:off x="0" y="2656421"/>
          <a:ext cx="3866668" cy="2320001"/>
        </a:xfrm>
        <a:prstGeom prst="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lt-LT" altLang="lt-LT" sz="2500" kern="1200" dirty="0"/>
            <a:t>Neįmanoma tikėtis sėkmės neturint gerai parengtos ir motyvuotos veikti specialistų </a:t>
          </a:r>
          <a:r>
            <a:rPr lang="lt-LT" altLang="lt-LT" sz="2500" b="1" u="sng" kern="1200" dirty="0"/>
            <a:t>komandos</a:t>
          </a:r>
        </a:p>
      </dsp:txBody>
      <dsp:txXfrm>
        <a:off x="0" y="2656421"/>
        <a:ext cx="3866668" cy="2320001"/>
      </dsp:txXfrm>
    </dsp:sp>
    <dsp:sp modelId="{984323D1-2A01-4768-ACC5-486DAE9A6F1B}">
      <dsp:nvSpPr>
        <dsp:cNvPr id="0" name=""/>
        <dsp:cNvSpPr/>
      </dsp:nvSpPr>
      <dsp:spPr>
        <a:xfrm>
          <a:off x="4553981" y="2707461"/>
          <a:ext cx="3866668" cy="2320001"/>
        </a:xfrm>
        <a:prstGeom prst="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lt-LT" altLang="lt-LT" sz="2500" kern="1200" dirty="0"/>
            <a:t>Rezultatus pasiekti galima tik taikant </a:t>
          </a:r>
          <a:r>
            <a:rPr lang="lt-LT" altLang="lt-LT" sz="2500" b="1" u="sng" kern="1200" dirty="0"/>
            <a:t>įrodymais pagrįstas</a:t>
          </a:r>
          <a:r>
            <a:rPr lang="lt-LT" altLang="lt-LT" sz="2500" b="1" kern="1200" dirty="0"/>
            <a:t> </a:t>
          </a:r>
          <a:r>
            <a:rPr lang="lt-LT" altLang="lt-LT" sz="2500" kern="1200" dirty="0"/>
            <a:t>prevencijos priemones, </a:t>
          </a:r>
          <a:r>
            <a:rPr lang="en-US" altLang="lt-LT" sz="2500" kern="1200" dirty="0" err="1"/>
            <a:t>pritaikytas</a:t>
          </a:r>
          <a:r>
            <a:rPr lang="en-US" altLang="lt-LT" sz="2500" kern="1200" dirty="0"/>
            <a:t> </a:t>
          </a:r>
          <a:r>
            <a:rPr lang="lt-LT" altLang="lt-LT" sz="2500" kern="1200" dirty="0"/>
            <a:t>tikslinės grupės </a:t>
          </a:r>
          <a:r>
            <a:rPr lang="lt-LT" altLang="lt-LT" sz="2500" b="1" u="sng" kern="1200" dirty="0" err="1"/>
            <a:t>poreikia</a:t>
          </a:r>
          <a:r>
            <a:rPr lang="en-US" altLang="lt-LT" sz="2500" b="1" u="sng" kern="1200" dirty="0" err="1"/>
            <a:t>ms</a:t>
          </a:r>
          <a:endParaRPr lang="lt-LT" altLang="lt-LT" sz="2500" u="sng" kern="1200" dirty="0"/>
        </a:p>
      </dsp:txBody>
      <dsp:txXfrm>
        <a:off x="4553981" y="2707461"/>
        <a:ext cx="3866668" cy="23200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E9A4323-9E09-4F29-92A6-316DFFCE07F3}" type="datetimeFigureOut">
              <a:rPr lang="lt-LT" smtClean="0"/>
              <a:t>2023-07-18</a:t>
            </a:fld>
            <a:endParaRPr lang="lt-LT"/>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A70AECF-F4DF-4FB0-9062-46EC6D080847}" type="slidenum">
              <a:rPr lang="lt-LT" smtClean="0"/>
              <a:t>‹#›</a:t>
            </a:fld>
            <a:endParaRPr lang="lt-LT"/>
          </a:p>
        </p:txBody>
      </p:sp>
    </p:spTree>
    <p:extLst>
      <p:ext uri="{BB962C8B-B14F-4D97-AF65-F5344CB8AC3E}">
        <p14:creationId xmlns:p14="http://schemas.microsoft.com/office/powerpoint/2010/main" val="35932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561EE-17FD-4DBD-9669-34CFB321ADE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19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2A5F52D8-4F3B-4815-9F40-2520D5852E77}" type="slidenum">
              <a:rPr lang="lt-LT" smtClean="0"/>
              <a:t>19</a:t>
            </a:fld>
            <a:endParaRPr lang="lt-LT"/>
          </a:p>
        </p:txBody>
      </p:sp>
    </p:spTree>
    <p:extLst>
      <p:ext uri="{BB962C8B-B14F-4D97-AF65-F5344CB8AC3E}">
        <p14:creationId xmlns:p14="http://schemas.microsoft.com/office/powerpoint/2010/main" val="96795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pPr marL="0" marR="0" lvl="0" indent="0" algn="just" defTabSz="914400" rtl="0" eaLnBrk="1" fontAlgn="auto" latinLnBrk="0" hangingPunct="1">
              <a:lnSpc>
                <a:spcPct val="80000"/>
              </a:lnSpc>
              <a:spcBef>
                <a:spcPts val="1200"/>
              </a:spcBef>
              <a:spcAft>
                <a:spcPts val="0"/>
              </a:spcAft>
              <a:buClrTx/>
              <a:buSzTx/>
              <a:buFontTx/>
              <a:buNone/>
              <a:tabLst/>
              <a:defRPr/>
            </a:pPr>
            <a:r>
              <a:rPr lang="lt-LT" altLang="lt-LT" b="1" dirty="0"/>
              <a:t>Nėra universalios prevencijos strategijos </a:t>
            </a:r>
            <a:r>
              <a:rPr lang="lt-LT" altLang="lt-LT" dirty="0"/>
              <a:t>ar universalių prevencijos priemonių, kurios tiktų </a:t>
            </a:r>
            <a:r>
              <a:rPr lang="lt-LT" altLang="lt-LT" b="1" dirty="0"/>
              <a:t>visoms tikslinėms grupėms. </a:t>
            </a:r>
            <a:r>
              <a:rPr lang="lt-LT" altLang="lt-LT" b="1" dirty="0">
                <a:latin typeface="Arial" charset="0"/>
              </a:rPr>
              <a:t>Strategijos priklausys nuo individo problemų</a:t>
            </a:r>
            <a:r>
              <a:rPr lang="lt-LT" altLang="lt-LT" dirty="0">
                <a:latin typeface="Arial" charset="0"/>
              </a:rPr>
              <a:t>, poreikių, asmenybės, socialinės aplinkos ypatumų</a:t>
            </a:r>
            <a:endParaRPr lang="en-GB" dirty="0"/>
          </a:p>
          <a:p>
            <a:pPr algn="just">
              <a:lnSpc>
                <a:spcPct val="80000"/>
              </a:lnSpc>
              <a:spcBef>
                <a:spcPts val="1200"/>
              </a:spcBef>
            </a:pPr>
            <a:r>
              <a:rPr lang="lt-LT" altLang="lt-LT" dirty="0"/>
              <a:t>Rezultatai labai tolimi ir mažesni už lūkesčius, tačiau atsisakyti prevencijos negalima.</a:t>
            </a:r>
          </a:p>
          <a:p>
            <a:pPr algn="just">
              <a:lnSpc>
                <a:spcPct val="80000"/>
              </a:lnSpc>
              <a:spcBef>
                <a:spcPts val="1200"/>
              </a:spcBef>
            </a:pPr>
            <a:r>
              <a:rPr lang="lt-LT" altLang="lt-LT" dirty="0"/>
              <a:t>Neįmanoma tikėtis sėkmės neturint gerai parengtos ir motyvuotos komandos.</a:t>
            </a:r>
          </a:p>
          <a:p>
            <a:pPr marL="0" marR="0" indent="0" algn="just" defTabSz="914400" rtl="0" eaLnBrk="1" fontAlgn="auto" latinLnBrk="0" hangingPunct="1">
              <a:lnSpc>
                <a:spcPct val="80000"/>
              </a:lnSpc>
              <a:spcBef>
                <a:spcPts val="1200"/>
              </a:spcBef>
              <a:spcAft>
                <a:spcPts val="0"/>
              </a:spcAft>
              <a:buClrTx/>
              <a:buSzTx/>
              <a:buFontTx/>
              <a:buNone/>
              <a:tabLst/>
              <a:defRPr/>
            </a:pPr>
            <a:r>
              <a:rPr lang="lt-LT" altLang="lt-LT" dirty="0"/>
              <a:t>Rezultatus pasiekti galima tik taikant moksliškai pagrįstas prevencijos priemones.</a:t>
            </a:r>
          </a:p>
          <a:p>
            <a:pPr marL="0" marR="0" indent="0" algn="just" defTabSz="914400" rtl="0" eaLnBrk="1" fontAlgn="auto" latinLnBrk="0" hangingPunct="1">
              <a:lnSpc>
                <a:spcPct val="80000"/>
              </a:lnSpc>
              <a:spcBef>
                <a:spcPts val="1200"/>
              </a:spcBef>
              <a:spcAft>
                <a:spcPts val="0"/>
              </a:spcAft>
              <a:buClrTx/>
              <a:buSzTx/>
              <a:buFontTx/>
              <a:buNone/>
              <a:tabLst/>
              <a:defRPr/>
            </a:pPr>
            <a:r>
              <a:rPr lang="lt-LT" altLang="lt-LT" sz="1200" b="1" dirty="0"/>
              <a:t>Būtina įvertinti prevencijos priemones</a:t>
            </a:r>
            <a:r>
              <a:rPr lang="lt-LT" altLang="lt-LT" sz="1200" dirty="0"/>
              <a:t>, tačiau tai reikalauja tiek finansinių, tiek žmogiškųjų išteklių bei atitinkamų kompetencijų, todėl Lietuvoje dažniausiai pateikiami tik </a:t>
            </a:r>
            <a:r>
              <a:rPr lang="lt-LT" altLang="lt-LT" sz="1200" b="1" dirty="0"/>
              <a:t>kiekybiniai prevencijos rezultatai</a:t>
            </a:r>
            <a:endParaRPr lang="lt-LT" altLang="lt-LT" dirty="0"/>
          </a:p>
        </p:txBody>
      </p:sp>
      <p:sp>
        <p:nvSpPr>
          <p:cNvPr id="4" name="Skaidrės numerio vietos rezervavimo ženklas 3"/>
          <p:cNvSpPr>
            <a:spLocks noGrp="1"/>
          </p:cNvSpPr>
          <p:nvPr>
            <p:ph type="sldNum" sz="quarter" idx="10"/>
          </p:nvPr>
        </p:nvSpPr>
        <p:spPr/>
        <p:txBody>
          <a:bodyPr/>
          <a:lstStyle/>
          <a:p>
            <a:fld id="{DF61EA0F-A667-4B49-8422-0062BC55E249}" type="slidenum">
              <a:rPr lang="en-US" smtClean="0"/>
              <a:t>20</a:t>
            </a:fld>
            <a:endParaRPr lang="en-US"/>
          </a:p>
        </p:txBody>
      </p:sp>
    </p:spTree>
    <p:extLst>
      <p:ext uri="{BB962C8B-B14F-4D97-AF65-F5344CB8AC3E}">
        <p14:creationId xmlns:p14="http://schemas.microsoft.com/office/powerpoint/2010/main" val="115828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BA70AECF-F4DF-4FB0-9062-46EC6D080847}" type="slidenum">
              <a:rPr lang="lt-LT" smtClean="0"/>
              <a:t>22</a:t>
            </a:fld>
            <a:endParaRPr lang="lt-LT"/>
          </a:p>
        </p:txBody>
      </p:sp>
    </p:spTree>
    <p:extLst>
      <p:ext uri="{BB962C8B-B14F-4D97-AF65-F5344CB8AC3E}">
        <p14:creationId xmlns:p14="http://schemas.microsoft.com/office/powerpoint/2010/main" val="606376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FAE4F3CD-B555-47B4-B40A-78540CAEC5CD}" type="datetimeFigureOut">
              <a:rPr lang="lt-LT" smtClean="0"/>
              <a:t>2023-07-18</a:t>
            </a:fld>
            <a:endParaRPr lang="lt-LT"/>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lt-LT"/>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3A08692-011C-4837-B042-6204849B6B0A}" type="slidenum">
              <a:rPr lang="lt-LT" smtClean="0"/>
              <a:t>‹#›</a:t>
            </a:fld>
            <a:endParaRPr lang="lt-LT"/>
          </a:p>
        </p:txBody>
      </p:sp>
    </p:spTree>
    <p:extLst>
      <p:ext uri="{BB962C8B-B14F-4D97-AF65-F5344CB8AC3E}">
        <p14:creationId xmlns:p14="http://schemas.microsoft.com/office/powerpoint/2010/main" val="294552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E4F3CD-B555-47B4-B40A-78540CAEC5CD}" type="datetimeFigureOut">
              <a:rPr lang="lt-LT" smtClean="0"/>
              <a:t>2023-07-18</a:t>
            </a:fld>
            <a:endParaRPr lang="lt-LT"/>
          </a:p>
        </p:txBody>
      </p:sp>
      <p:sp>
        <p:nvSpPr>
          <p:cNvPr id="6" name="Footer Placeholder 5"/>
          <p:cNvSpPr>
            <a:spLocks noGrp="1"/>
          </p:cNvSpPr>
          <p:nvPr>
            <p:ph type="ftr" sz="quarter" idx="11"/>
          </p:nvPr>
        </p:nvSpPr>
        <p:spPr/>
        <p:txBody>
          <a:bodyPr/>
          <a:lstStyle/>
          <a:p>
            <a:endParaRPr lang="lt-L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122873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AE4F3CD-B555-47B4-B40A-78540CAEC5CD}" type="datetimeFigureOut">
              <a:rPr lang="lt-LT" smtClean="0"/>
              <a:t>2023-07-18</a:t>
            </a:fld>
            <a:endParaRPr lang="lt-LT"/>
          </a:p>
        </p:txBody>
      </p:sp>
      <p:sp>
        <p:nvSpPr>
          <p:cNvPr id="5" name="Footer Placeholder 4"/>
          <p:cNvSpPr>
            <a:spLocks noGrp="1"/>
          </p:cNvSpPr>
          <p:nvPr>
            <p:ph type="ftr" sz="quarter" idx="11"/>
          </p:nvPr>
        </p:nvSpPr>
        <p:spPr/>
        <p:txBody>
          <a:bodyPr/>
          <a:lstStyle/>
          <a:p>
            <a:endParaRPr lang="lt-L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370245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AE4F3CD-B555-47B4-B40A-78540CAEC5CD}" type="datetimeFigureOut">
              <a:rPr lang="lt-LT" smtClean="0"/>
              <a:t>2023-07-18</a:t>
            </a:fld>
            <a:endParaRPr lang="lt-LT"/>
          </a:p>
        </p:txBody>
      </p:sp>
      <p:sp>
        <p:nvSpPr>
          <p:cNvPr id="5" name="Footer Placeholder 4"/>
          <p:cNvSpPr>
            <a:spLocks noGrp="1"/>
          </p:cNvSpPr>
          <p:nvPr>
            <p:ph type="ftr" sz="quarter" idx="11"/>
          </p:nvPr>
        </p:nvSpPr>
        <p:spPr/>
        <p:txBody>
          <a:bodyPr/>
          <a:lstStyle/>
          <a:p>
            <a:endParaRPr lang="lt-LT"/>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923544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E4F3CD-B555-47B4-B40A-78540CAEC5CD}" type="datetimeFigureOut">
              <a:rPr lang="lt-LT" smtClean="0"/>
              <a:t>2023-07-18</a:t>
            </a:fld>
            <a:endParaRPr lang="lt-LT"/>
          </a:p>
        </p:txBody>
      </p:sp>
      <p:sp>
        <p:nvSpPr>
          <p:cNvPr id="5" name="Footer Placeholder 4"/>
          <p:cNvSpPr>
            <a:spLocks noGrp="1"/>
          </p:cNvSpPr>
          <p:nvPr>
            <p:ph type="ftr" sz="quarter" idx="11"/>
          </p:nvPr>
        </p:nvSpPr>
        <p:spPr/>
        <p:txBody>
          <a:bodyPr/>
          <a:lstStyle/>
          <a:p>
            <a:endParaRPr lang="lt-LT"/>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1820202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AE4F3CD-B555-47B4-B40A-78540CAEC5CD}" type="datetimeFigureOut">
              <a:rPr lang="lt-LT" smtClean="0"/>
              <a:t>2023-07-18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387504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AE4F3CD-B555-47B4-B40A-78540CAEC5CD}" type="datetimeFigureOut">
              <a:rPr lang="lt-LT" smtClean="0"/>
              <a:t>2023-07-18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309865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F3CD-B555-47B4-B40A-78540CAEC5CD}" type="datetimeFigureOut">
              <a:rPr lang="lt-LT" smtClean="0"/>
              <a:t>2023-07-18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913868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F3CD-B555-47B4-B40A-78540CAEC5CD}" type="datetimeFigureOut">
              <a:rPr lang="lt-LT" smtClean="0"/>
              <a:t>2023-07-18</a:t>
            </a:fld>
            <a:endParaRPr lang="lt-LT"/>
          </a:p>
        </p:txBody>
      </p:sp>
      <p:sp>
        <p:nvSpPr>
          <p:cNvPr id="5" name="Footer Placeholder 4"/>
          <p:cNvSpPr>
            <a:spLocks noGrp="1"/>
          </p:cNvSpPr>
          <p:nvPr>
            <p:ph type="ftr" sz="quarter" idx="11"/>
          </p:nvPr>
        </p:nvSpPr>
        <p:spPr/>
        <p:txBody>
          <a:bodyPr/>
          <a:lstStyle/>
          <a:p>
            <a:endParaRPr lang="lt-L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54708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480008" y="780009"/>
            <a:ext cx="5421047" cy="777020"/>
          </a:xfrm>
          <a:prstGeom prst="rect">
            <a:avLst/>
          </a:prstGeom>
        </p:spPr>
        <p:txBody>
          <a:bodyPr vert="horz" lIns="91440" tIns="45720" rIns="91440" bIns="45720" rtlCol="0" anchor="ctr">
            <a:normAutofit/>
          </a:bodyPr>
          <a:lstStyle>
            <a:lvl1pPr>
              <a:defRPr sz="2800" baseline="0">
                <a:solidFill>
                  <a:srgbClr val="3E6FB7"/>
                </a:solidFill>
              </a:defRPr>
            </a:lvl1pPr>
          </a:lstStyle>
          <a:p>
            <a:r>
              <a:rPr lang="en-US" dirty="0"/>
              <a:t>TITLE 2</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076" y="828157"/>
            <a:ext cx="679633" cy="679633"/>
          </a:xfrm>
          <a:prstGeom prst="rect">
            <a:avLst/>
          </a:prstGeom>
        </p:spPr>
      </p:pic>
    </p:spTree>
    <p:extLst>
      <p:ext uri="{BB962C8B-B14F-4D97-AF65-F5344CB8AC3E}">
        <p14:creationId xmlns:p14="http://schemas.microsoft.com/office/powerpoint/2010/main" val="263096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F3CD-B555-47B4-B40A-78540CAEC5CD}" type="datetimeFigureOut">
              <a:rPr lang="lt-LT" smtClean="0"/>
              <a:t>2023-07-18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339356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E4F3CD-B555-47B4-B40A-78540CAEC5CD}" type="datetimeFigureOut">
              <a:rPr lang="lt-LT" smtClean="0"/>
              <a:t>2023-07-18</a:t>
            </a:fld>
            <a:endParaRPr lang="lt-LT"/>
          </a:p>
        </p:txBody>
      </p:sp>
      <p:sp>
        <p:nvSpPr>
          <p:cNvPr id="5" name="Footer Placeholder 4"/>
          <p:cNvSpPr>
            <a:spLocks noGrp="1"/>
          </p:cNvSpPr>
          <p:nvPr>
            <p:ph type="ftr" sz="quarter" idx="11"/>
          </p:nvPr>
        </p:nvSpPr>
        <p:spPr/>
        <p:txBody>
          <a:bodyPr/>
          <a:lstStyle/>
          <a:p>
            <a:endParaRPr lang="lt-LT"/>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180352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E4F3CD-B555-47B4-B40A-78540CAEC5CD}" type="datetimeFigureOut">
              <a:rPr lang="lt-LT" smtClean="0"/>
              <a:t>2023-07-18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2291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E4F3CD-B555-47B4-B40A-78540CAEC5CD}" type="datetimeFigureOut">
              <a:rPr lang="lt-LT" smtClean="0"/>
              <a:t>2023-07-18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230369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E4F3CD-B555-47B4-B40A-78540CAEC5CD}" type="datetimeFigureOut">
              <a:rPr lang="lt-LT" smtClean="0"/>
              <a:t>2023-07-18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239179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4F3CD-B555-47B4-B40A-78540CAEC5CD}" type="datetimeFigureOut">
              <a:rPr lang="lt-LT" smtClean="0"/>
              <a:t>2023-07-18</a:t>
            </a:fld>
            <a:endParaRPr lang="lt-LT"/>
          </a:p>
        </p:txBody>
      </p:sp>
      <p:sp>
        <p:nvSpPr>
          <p:cNvPr id="3" name="Footer Placeholder 2"/>
          <p:cNvSpPr>
            <a:spLocks noGrp="1"/>
          </p:cNvSpPr>
          <p:nvPr>
            <p:ph type="ftr" sz="quarter" idx="11"/>
          </p:nvPr>
        </p:nvSpPr>
        <p:spPr/>
        <p:txBody>
          <a:bodyPr/>
          <a:lstStyle/>
          <a:p>
            <a:endParaRPr lang="lt-LT"/>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419545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E4F3CD-B555-47B4-B40A-78540CAEC5CD}" type="datetimeFigureOut">
              <a:rPr lang="lt-LT" smtClean="0"/>
              <a:t>2023-07-18</a:t>
            </a:fld>
            <a:endParaRPr lang="lt-LT"/>
          </a:p>
        </p:txBody>
      </p:sp>
      <p:sp>
        <p:nvSpPr>
          <p:cNvPr id="6" name="Footer Placeholder 5"/>
          <p:cNvSpPr>
            <a:spLocks noGrp="1"/>
          </p:cNvSpPr>
          <p:nvPr>
            <p:ph type="ftr" sz="quarter" idx="11"/>
          </p:nvPr>
        </p:nvSpPr>
        <p:spPr/>
        <p:txBody>
          <a:bodyPr/>
          <a:lstStyle/>
          <a:p>
            <a:endParaRPr lang="lt-LT"/>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389477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E4F3CD-B555-47B4-B40A-78540CAEC5CD}" type="datetimeFigureOut">
              <a:rPr lang="lt-LT" smtClean="0"/>
              <a:t>2023-07-18</a:t>
            </a:fld>
            <a:endParaRPr lang="lt-LT"/>
          </a:p>
        </p:txBody>
      </p:sp>
      <p:sp>
        <p:nvSpPr>
          <p:cNvPr id="6" name="Footer Placeholder 5"/>
          <p:cNvSpPr>
            <a:spLocks noGrp="1"/>
          </p:cNvSpPr>
          <p:nvPr>
            <p:ph type="ftr" sz="quarter" idx="11"/>
          </p:nvPr>
        </p:nvSpPr>
        <p:spPr/>
        <p:txBody>
          <a:bodyPr/>
          <a:lstStyle/>
          <a:p>
            <a:endParaRPr lang="lt-L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A08692-011C-4837-B042-6204849B6B0A}" type="slidenum">
              <a:rPr lang="lt-LT" smtClean="0"/>
              <a:t>‹#›</a:t>
            </a:fld>
            <a:endParaRPr lang="lt-LT"/>
          </a:p>
        </p:txBody>
      </p:sp>
    </p:spTree>
    <p:extLst>
      <p:ext uri="{BB962C8B-B14F-4D97-AF65-F5344CB8AC3E}">
        <p14:creationId xmlns:p14="http://schemas.microsoft.com/office/powerpoint/2010/main" val="215325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FAE4F3CD-B555-47B4-B40A-78540CAEC5CD}" type="datetimeFigureOut">
              <a:rPr lang="lt-LT" smtClean="0"/>
              <a:t>2023-07-18</a:t>
            </a:fld>
            <a:endParaRPr lang="lt-LT"/>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lt-LT"/>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3A08692-011C-4837-B042-6204849B6B0A}" type="slidenum">
              <a:rPr lang="lt-LT" smtClean="0"/>
              <a:t>‹#›</a:t>
            </a:fld>
            <a:endParaRPr lang="lt-LT"/>
          </a:p>
        </p:txBody>
      </p:sp>
    </p:spTree>
    <p:extLst>
      <p:ext uri="{BB962C8B-B14F-4D97-AF65-F5344CB8AC3E}">
        <p14:creationId xmlns:p14="http://schemas.microsoft.com/office/powerpoint/2010/main" val="39935653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emcdda.europa.eu/best-practice_en"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ntakd.lrv.lt/uploads/ntakd/documents/files/PREVENCIJA/1/EUSPRposition_Lithuanian2020.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mailto:Ausra.zelviene@ntakd.l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235063"/>
            <a:ext cx="10281895" cy="3099870"/>
          </a:xfrm>
        </p:spPr>
        <p:txBody>
          <a:bodyPr/>
          <a:lstStyle/>
          <a:p>
            <a:pPr algn="ctr"/>
            <a:r>
              <a:rPr lang="lt-LT" sz="1100" dirty="0">
                <a:solidFill>
                  <a:schemeClr val="bg1"/>
                </a:solidFill>
              </a:rPr>
              <a:t>SAM 2023-05-30 ĮSAKYMAS Nr. V-627 „</a:t>
            </a:r>
            <a:r>
              <a:rPr lang="lt-LT" sz="1100" b="0" i="0" dirty="0">
                <a:solidFill>
                  <a:schemeClr val="bg1"/>
                </a:solidFill>
                <a:effectLst/>
              </a:rPr>
              <a:t>DĖL REGIONINĖS PAŽANGOS PRIEMONĖS NR. 11-001-02-10-03 (RE) „GERINTI KOKYBIŠKŲ VISUOMENĖS SVEIKATOS PASLAUGŲ PRIEINAMUMĄ REGIONUOSE“ FINANSAVIMO GAIRIŲ PATVIRTINIMO“</a:t>
            </a:r>
            <a:br>
              <a:rPr lang="en-US" sz="1100" b="0" i="0" dirty="0">
                <a:solidFill>
                  <a:schemeClr val="bg1"/>
                </a:solidFill>
                <a:effectLst/>
              </a:rPr>
            </a:br>
            <a:br>
              <a:rPr lang="en-US" sz="1100" b="0" i="0" dirty="0">
                <a:solidFill>
                  <a:schemeClr val="bg1"/>
                </a:solidFill>
                <a:effectLst/>
              </a:rPr>
            </a:br>
            <a:br>
              <a:rPr lang="en-US" sz="1100" b="0" i="0" dirty="0">
                <a:solidFill>
                  <a:schemeClr val="bg1"/>
                </a:solidFill>
                <a:effectLst/>
              </a:rPr>
            </a:br>
            <a:r>
              <a:rPr lang="en-US" sz="4000" b="1" i="0" dirty="0">
                <a:solidFill>
                  <a:schemeClr val="bg1"/>
                </a:solidFill>
                <a:effectLst/>
              </a:rPr>
              <a:t>NTAKD</a:t>
            </a:r>
            <a:br>
              <a:rPr lang="en-US" sz="4000" b="1" i="0" dirty="0">
                <a:solidFill>
                  <a:schemeClr val="bg1"/>
                </a:solidFill>
                <a:effectLst/>
              </a:rPr>
            </a:br>
            <a:r>
              <a:rPr lang="lt-LT" sz="4000" b="1" i="0" dirty="0">
                <a:solidFill>
                  <a:schemeClr val="bg1"/>
                </a:solidFill>
                <a:effectLst/>
              </a:rPr>
              <a:t>PLANAI, ĮŽVALGOS, REKOMENDACIJOS </a:t>
            </a:r>
            <a:br>
              <a:rPr lang="en-US" sz="1100" b="0" i="0" dirty="0">
                <a:solidFill>
                  <a:schemeClr val="bg1"/>
                </a:solidFill>
                <a:effectLst/>
              </a:rPr>
            </a:br>
            <a:br>
              <a:rPr lang="en-US" sz="1100" b="0" i="0" dirty="0">
                <a:solidFill>
                  <a:schemeClr val="bg1"/>
                </a:solidFill>
                <a:effectLst/>
              </a:rPr>
            </a:br>
            <a:br>
              <a:rPr lang="en-US" sz="1100" b="0" i="0" dirty="0">
                <a:solidFill>
                  <a:schemeClr val="bg1"/>
                </a:solidFill>
                <a:effectLst/>
              </a:rPr>
            </a:br>
            <a:endParaRPr lang="lt-LT" sz="11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8677" y="4935149"/>
            <a:ext cx="1952984" cy="844830"/>
          </a:xfrm>
          <a:prstGeom prst="rect">
            <a:avLst/>
          </a:prstGeom>
        </p:spPr>
      </p:pic>
      <p:sp>
        <p:nvSpPr>
          <p:cNvPr id="11" name="Minus 10"/>
          <p:cNvSpPr/>
          <p:nvPr/>
        </p:nvSpPr>
        <p:spPr>
          <a:xfrm>
            <a:off x="-1305226" y="4182390"/>
            <a:ext cx="13571095" cy="48308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3" name="Picture 4">
            <a:extLst>
              <a:ext uri="{FF2B5EF4-FFF2-40B4-BE49-F238E27FC236}">
                <a16:creationId xmlns:a16="http://schemas.microsoft.com/office/drawing/2014/main" id="{2C30E1B3-177D-61A0-5C72-D7B170BC3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670" y="721635"/>
            <a:ext cx="670696" cy="290133"/>
          </a:xfrm>
          <a:prstGeom prst="rect">
            <a:avLst/>
          </a:prstGeom>
        </p:spPr>
      </p:pic>
    </p:spTree>
    <p:extLst>
      <p:ext uri="{BB962C8B-B14F-4D97-AF65-F5344CB8AC3E}">
        <p14:creationId xmlns:p14="http://schemas.microsoft.com/office/powerpoint/2010/main" val="15197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9D875B0F-9B8B-9795-1182-563F2D319689}"/>
              </a:ext>
            </a:extLst>
          </p:cNvPr>
          <p:cNvSpPr>
            <a:spLocks noGrp="1"/>
          </p:cNvSpPr>
          <p:nvPr>
            <p:ph type="title"/>
          </p:nvPr>
        </p:nvSpPr>
        <p:spPr/>
        <p:txBody>
          <a:bodyPr/>
          <a:lstStyle/>
          <a:p>
            <a:r>
              <a:rPr lang="lt-LT" dirty="0"/>
              <a:t>EUPC – Europos prevencijos mokymo programa</a:t>
            </a:r>
          </a:p>
        </p:txBody>
      </p:sp>
      <p:pic>
        <p:nvPicPr>
          <p:cNvPr id="8" name="Turinio vietos rezervavimo ženklas 7">
            <a:extLst>
              <a:ext uri="{FF2B5EF4-FFF2-40B4-BE49-F238E27FC236}">
                <a16:creationId xmlns:a16="http://schemas.microsoft.com/office/drawing/2014/main" id="{D3F2E9B3-9CE3-AD85-72DD-0587C3021E5F}"/>
              </a:ext>
            </a:extLst>
          </p:cNvPr>
          <p:cNvPicPr>
            <a:picLocks noGrp="1" noChangeAspect="1"/>
          </p:cNvPicPr>
          <p:nvPr>
            <p:ph sz="half" idx="1"/>
          </p:nvPr>
        </p:nvPicPr>
        <p:blipFill>
          <a:blip r:embed="rId2"/>
          <a:stretch>
            <a:fillRect/>
          </a:stretch>
        </p:blipFill>
        <p:spPr>
          <a:xfrm>
            <a:off x="520491" y="2264834"/>
            <a:ext cx="3949940" cy="3416300"/>
          </a:xfrm>
        </p:spPr>
      </p:pic>
      <p:sp>
        <p:nvSpPr>
          <p:cNvPr id="6" name="Turinio vietos rezervavimo ženklas 5">
            <a:extLst>
              <a:ext uri="{FF2B5EF4-FFF2-40B4-BE49-F238E27FC236}">
                <a16:creationId xmlns:a16="http://schemas.microsoft.com/office/drawing/2014/main" id="{E5668E0B-9AA3-AF0A-73A7-3BE13F224511}"/>
              </a:ext>
            </a:extLst>
          </p:cNvPr>
          <p:cNvSpPr>
            <a:spLocks noGrp="1"/>
          </p:cNvSpPr>
          <p:nvPr>
            <p:ph sz="half" idx="2"/>
          </p:nvPr>
        </p:nvSpPr>
        <p:spPr/>
        <p:txBody>
          <a:bodyPr/>
          <a:lstStyle/>
          <a:p>
            <a:pPr marL="0" indent="0">
              <a:buNone/>
            </a:pPr>
            <a:r>
              <a:rPr lang="lt-LT" dirty="0"/>
              <a:t>Šioje mokymo programoje daugiausia dėmesio skiriama pagrindinių išvadų, pateiktų UNODC parengtuose Tarptautiniuose narkotikų vartojimo prevencijos standartuose ir EMCDDA bei Prevencijos standartų partnerystės parengtuose Europos psichoaktyviųjų medžiagų vartojimo prevencijos kokybės standartuose, pritaikymui realiam Europos kontekstui.</a:t>
            </a:r>
          </a:p>
        </p:txBody>
      </p:sp>
      <p:pic>
        <p:nvPicPr>
          <p:cNvPr id="9" name="Picture 5">
            <a:extLst>
              <a:ext uri="{FF2B5EF4-FFF2-40B4-BE49-F238E27FC236}">
                <a16:creationId xmlns:a16="http://schemas.microsoft.com/office/drawing/2014/main" id="{7B92EA82-CA5A-98F2-B853-2E3A1EB97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9536" y="732923"/>
            <a:ext cx="670696" cy="290133"/>
          </a:xfrm>
          <a:prstGeom prst="rect">
            <a:avLst/>
          </a:prstGeom>
        </p:spPr>
      </p:pic>
    </p:spTree>
    <p:extLst>
      <p:ext uri="{BB962C8B-B14F-4D97-AF65-F5344CB8AC3E}">
        <p14:creationId xmlns:p14="http://schemas.microsoft.com/office/powerpoint/2010/main" val="147427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0A0DDC1C-A8A9-BCCC-CCDB-7E83A0626759}"/>
              </a:ext>
            </a:extLst>
          </p:cNvPr>
          <p:cNvSpPr>
            <a:spLocks noGrp="1"/>
          </p:cNvSpPr>
          <p:nvPr>
            <p:ph type="title"/>
          </p:nvPr>
        </p:nvSpPr>
        <p:spPr/>
        <p:txBody>
          <a:bodyPr/>
          <a:lstStyle/>
          <a:p>
            <a:r>
              <a:rPr lang="lt-LT" dirty="0"/>
              <a:t>Įrodymais grįstų prevencijos priemonių pavyzdžiai</a:t>
            </a:r>
          </a:p>
        </p:txBody>
      </p:sp>
      <p:pic>
        <p:nvPicPr>
          <p:cNvPr id="8" name="Turinio vietos rezervavimo ženklas 7">
            <a:extLst>
              <a:ext uri="{FF2B5EF4-FFF2-40B4-BE49-F238E27FC236}">
                <a16:creationId xmlns:a16="http://schemas.microsoft.com/office/drawing/2014/main" id="{0E17713E-1485-6764-2BA7-0ED3898090AA}"/>
              </a:ext>
            </a:extLst>
          </p:cNvPr>
          <p:cNvPicPr>
            <a:picLocks noGrp="1" noChangeAspect="1"/>
          </p:cNvPicPr>
          <p:nvPr>
            <p:ph idx="1"/>
          </p:nvPr>
        </p:nvPicPr>
        <p:blipFill>
          <a:blip r:embed="rId2"/>
          <a:stretch>
            <a:fillRect/>
          </a:stretch>
        </p:blipFill>
        <p:spPr>
          <a:xfrm>
            <a:off x="1057303" y="2261737"/>
            <a:ext cx="6420746" cy="1905266"/>
          </a:xfrm>
        </p:spPr>
      </p:pic>
      <p:pic>
        <p:nvPicPr>
          <p:cNvPr id="10" name="Paveikslėlis 9">
            <a:extLst>
              <a:ext uri="{FF2B5EF4-FFF2-40B4-BE49-F238E27FC236}">
                <a16:creationId xmlns:a16="http://schemas.microsoft.com/office/drawing/2014/main" id="{0A82185A-40D3-F27E-1155-779BDCD408B2}"/>
              </a:ext>
            </a:extLst>
          </p:cNvPr>
          <p:cNvPicPr>
            <a:picLocks noChangeAspect="1"/>
          </p:cNvPicPr>
          <p:nvPr/>
        </p:nvPicPr>
        <p:blipFill>
          <a:blip r:embed="rId3"/>
          <a:stretch>
            <a:fillRect/>
          </a:stretch>
        </p:blipFill>
        <p:spPr>
          <a:xfrm>
            <a:off x="1081119" y="4167003"/>
            <a:ext cx="6373114" cy="2010056"/>
          </a:xfrm>
          <a:prstGeom prst="rect">
            <a:avLst/>
          </a:prstGeom>
        </p:spPr>
      </p:pic>
      <p:pic>
        <p:nvPicPr>
          <p:cNvPr id="11" name="Picture 5">
            <a:extLst>
              <a:ext uri="{FF2B5EF4-FFF2-40B4-BE49-F238E27FC236}">
                <a16:creationId xmlns:a16="http://schemas.microsoft.com/office/drawing/2014/main" id="{F83B4009-916F-EBCA-9D42-D6BA01AA0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9536" y="732923"/>
            <a:ext cx="670696" cy="290133"/>
          </a:xfrm>
          <a:prstGeom prst="rect">
            <a:avLst/>
          </a:prstGeom>
        </p:spPr>
      </p:pic>
    </p:spTree>
    <p:extLst>
      <p:ext uri="{BB962C8B-B14F-4D97-AF65-F5344CB8AC3E}">
        <p14:creationId xmlns:p14="http://schemas.microsoft.com/office/powerpoint/2010/main" val="227761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527381" y="1106823"/>
            <a:ext cx="9652000" cy="1362075"/>
          </a:xfrm>
        </p:spPr>
        <p:txBody>
          <a:bodyPr/>
          <a:lstStyle/>
          <a:p>
            <a:r>
              <a:rPr lang="lt-LT" dirty="0"/>
              <a:t>Kur ieškoti įrodymų?</a:t>
            </a:r>
          </a:p>
        </p:txBody>
      </p:sp>
      <p:sp>
        <p:nvSpPr>
          <p:cNvPr id="4" name="Teksto vietos rezervavimo ženklas 3"/>
          <p:cNvSpPr>
            <a:spLocks noGrp="1"/>
          </p:cNvSpPr>
          <p:nvPr>
            <p:ph type="body" idx="1"/>
          </p:nvPr>
        </p:nvSpPr>
        <p:spPr>
          <a:xfrm>
            <a:off x="527381" y="2468893"/>
            <a:ext cx="6740128" cy="2286000"/>
          </a:xfrm>
        </p:spPr>
        <p:txBody>
          <a:bodyPr/>
          <a:lstStyle/>
          <a:p>
            <a:r>
              <a:rPr lang="lt-LT" dirty="0">
                <a:ln w="6350">
                  <a:solidFill>
                    <a:schemeClr val="accent1">
                      <a:shade val="43000"/>
                    </a:schemeClr>
                  </a:solidFill>
                </a:ln>
                <a:solidFill>
                  <a:schemeClr val="accent1">
                    <a:tint val="83000"/>
                    <a:satMod val="150000"/>
                  </a:schemeClr>
                </a:solidFill>
              </a:rPr>
              <a:t>EMCDDA gerosios praktikos portalas</a:t>
            </a:r>
          </a:p>
          <a:p>
            <a:r>
              <a:rPr lang="lt-LT" dirty="0">
                <a:ln w="6350">
                  <a:solidFill>
                    <a:schemeClr val="accent1">
                      <a:shade val="43000"/>
                    </a:schemeClr>
                  </a:solidFill>
                </a:ln>
                <a:solidFill>
                  <a:schemeClr val="accent1">
                    <a:tint val="83000"/>
                    <a:satMod val="150000"/>
                  </a:schemeClr>
                </a:solidFill>
              </a:rPr>
              <a:t>(BEST PRACTICE PORTAL)</a:t>
            </a:r>
          </a:p>
          <a:p>
            <a:endParaRPr lang="lt-LT" dirty="0">
              <a:ln w="6350">
                <a:solidFill>
                  <a:schemeClr val="accent1">
                    <a:shade val="43000"/>
                  </a:schemeClr>
                </a:solidFill>
              </a:ln>
              <a:solidFill>
                <a:schemeClr val="accent1">
                  <a:tint val="83000"/>
                  <a:satMod val="150000"/>
                </a:schemeClr>
              </a:solidFill>
            </a:endParaRPr>
          </a:p>
          <a:p>
            <a:r>
              <a:rPr lang="lt-LT" dirty="0">
                <a:ln w="6350">
                  <a:solidFill>
                    <a:schemeClr val="accent1">
                      <a:shade val="43000"/>
                    </a:schemeClr>
                  </a:solidFill>
                </a:ln>
                <a:solidFill>
                  <a:schemeClr val="accent1">
                    <a:tint val="83000"/>
                    <a:satMod val="150000"/>
                  </a:schemeClr>
                </a:solidFill>
              </a:rPr>
              <a:t>https://www.emcdda.europa.eu/best-practice_en</a:t>
            </a:r>
          </a:p>
        </p:txBody>
      </p:sp>
      <p:pic>
        <p:nvPicPr>
          <p:cNvPr id="5" name="Immagine 6" descr="Immagine che contiene screenshot&#10;&#10;Descrizione generata automaticamente">
            <a:extLst>
              <a:ext uri="{FF2B5EF4-FFF2-40B4-BE49-F238E27FC236}">
                <a16:creationId xmlns:a16="http://schemas.microsoft.com/office/drawing/2014/main" id="{4B1999D5-6CB8-46A4-BAA4-594D585E2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160" y="836712"/>
            <a:ext cx="3489496" cy="5341064"/>
          </a:xfrm>
          <a:prstGeom prst="rect">
            <a:avLst/>
          </a:prstGeom>
        </p:spPr>
      </p:pic>
      <p:pic>
        <p:nvPicPr>
          <p:cNvPr id="6" name="Paveikslėlis 5">
            <a:extLst>
              <a:ext uri="{FF2B5EF4-FFF2-40B4-BE49-F238E27FC236}">
                <a16:creationId xmlns:a16="http://schemas.microsoft.com/office/drawing/2014/main" id="{882F080B-E9EA-F39F-FE0D-42D6C4860211}"/>
              </a:ext>
            </a:extLst>
          </p:cNvPr>
          <p:cNvPicPr>
            <a:picLocks noChangeAspect="1"/>
          </p:cNvPicPr>
          <p:nvPr/>
        </p:nvPicPr>
        <p:blipFill>
          <a:blip r:embed="rId3"/>
          <a:stretch>
            <a:fillRect/>
          </a:stretch>
        </p:blipFill>
        <p:spPr>
          <a:xfrm>
            <a:off x="6457950" y="29226"/>
            <a:ext cx="5734050" cy="6799547"/>
          </a:xfrm>
          <a:prstGeom prst="rect">
            <a:avLst/>
          </a:prstGeom>
        </p:spPr>
      </p:pic>
    </p:spTree>
    <p:extLst>
      <p:ext uri="{BB962C8B-B14F-4D97-AF65-F5344CB8AC3E}">
        <p14:creationId xmlns:p14="http://schemas.microsoft.com/office/powerpoint/2010/main" val="300150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EE4DD4A4-5310-4D98-B069-C56A55E9E2B1}"/>
              </a:ext>
            </a:extLst>
          </p:cNvPr>
          <p:cNvSpPr/>
          <p:nvPr/>
        </p:nvSpPr>
        <p:spPr>
          <a:xfrm>
            <a:off x="4558939" y="1263239"/>
            <a:ext cx="6936376" cy="4524315"/>
          </a:xfrm>
          <a:prstGeom prst="rect">
            <a:avLst/>
          </a:prstGeom>
        </p:spPr>
        <p:txBody>
          <a:bodyPr wrap="square" lIns="91440" tIns="45720" rIns="91440" bIns="45720">
            <a:spAutoFit/>
          </a:bodyPr>
          <a:lstStyle/>
          <a:p>
            <a:r>
              <a:rPr lang="lt-LT" sz="2400" b="1" dirty="0">
                <a:solidFill>
                  <a:schemeClr val="accent1"/>
                </a:solidFill>
              </a:rPr>
              <a:t>GEROSIOS PRAKTIKOS PORTALAS </a:t>
            </a:r>
            <a:r>
              <a:rPr lang="lt-LT" sz="2400" dirty="0"/>
              <a:t>sukurtas tam, kad padėtų Jums rasti praktinės ir patikimos informacijos apie tai, kas veikia (o kas ne) prevencijos, gydymo, žalos mažinimo ir socialinės reintegracijos srityse.</a:t>
            </a:r>
          </a:p>
          <a:p>
            <a:endParaRPr lang="en-US" sz="2400" dirty="0"/>
          </a:p>
          <a:p>
            <a:r>
              <a:rPr lang="lt-LT" sz="2400" dirty="0"/>
              <a:t>Portalas padės Jums</a:t>
            </a:r>
            <a:r>
              <a:rPr lang="en-US" sz="2400" dirty="0"/>
              <a:t>:</a:t>
            </a:r>
          </a:p>
          <a:p>
            <a:pPr marL="285744" indent="-285744">
              <a:buFont typeface="Arial" panose="020B0604020202020204" pitchFamily="34" charset="0"/>
              <a:buChar char="•"/>
            </a:pPr>
            <a:r>
              <a:rPr lang="lt-LT" sz="2400" dirty="0"/>
              <a:t>greitai atrasti jau išbandytas programas / priemones,</a:t>
            </a:r>
          </a:p>
          <a:p>
            <a:pPr marL="285744" indent="-285744">
              <a:buFont typeface="Arial" panose="020B0604020202020204" pitchFamily="34" charset="0"/>
              <a:buChar char="•"/>
            </a:pPr>
            <a:r>
              <a:rPr lang="lt-LT" sz="2400" dirty="0"/>
              <a:t>paskirstyti išteklius tam, kas veiksminga,</a:t>
            </a:r>
          </a:p>
          <a:p>
            <a:pPr marL="285744" indent="-285744">
              <a:buFont typeface="Arial" panose="020B0604020202020204" pitchFamily="34" charset="0"/>
              <a:buChar char="•"/>
            </a:pPr>
            <a:r>
              <a:rPr lang="lt-LT" sz="2400" dirty="0"/>
              <a:t>tobulinti programas / priemones taikant jau sukurtus įrankius, standartus ir gaires.</a:t>
            </a:r>
          </a:p>
        </p:txBody>
      </p:sp>
      <p:pic>
        <p:nvPicPr>
          <p:cNvPr id="4" name="Paveikslėlis 3">
            <a:extLst>
              <a:ext uri="{FF2B5EF4-FFF2-40B4-BE49-F238E27FC236}">
                <a16:creationId xmlns:a16="http://schemas.microsoft.com/office/drawing/2014/main" id="{97E01D76-7C38-C407-CA32-513EE0EED369}"/>
              </a:ext>
            </a:extLst>
          </p:cNvPr>
          <p:cNvPicPr>
            <a:picLocks noChangeAspect="1"/>
          </p:cNvPicPr>
          <p:nvPr/>
        </p:nvPicPr>
        <p:blipFill>
          <a:blip r:embed="rId2"/>
          <a:stretch>
            <a:fillRect/>
          </a:stretch>
        </p:blipFill>
        <p:spPr>
          <a:xfrm>
            <a:off x="194310" y="125623"/>
            <a:ext cx="4164098" cy="4937868"/>
          </a:xfrm>
          <a:prstGeom prst="rect">
            <a:avLst/>
          </a:prstGeom>
        </p:spPr>
      </p:pic>
      <p:pic>
        <p:nvPicPr>
          <p:cNvPr id="5" name="Picture 5">
            <a:extLst>
              <a:ext uri="{FF2B5EF4-FFF2-40B4-BE49-F238E27FC236}">
                <a16:creationId xmlns:a16="http://schemas.microsoft.com/office/drawing/2014/main" id="{028F4CAF-0CD6-E2A7-599E-2FF95077A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9536" y="732923"/>
            <a:ext cx="670696" cy="290133"/>
          </a:xfrm>
          <a:prstGeom prst="rect">
            <a:avLst/>
          </a:prstGeom>
        </p:spPr>
      </p:pic>
    </p:spTree>
    <p:extLst>
      <p:ext uri="{BB962C8B-B14F-4D97-AF65-F5344CB8AC3E}">
        <p14:creationId xmlns:p14="http://schemas.microsoft.com/office/powerpoint/2010/main" val="240774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5F21EE5-8F1F-4E0F-A78A-ECD196B6C89D}"/>
              </a:ext>
            </a:extLst>
          </p:cNvPr>
          <p:cNvSpPr/>
          <p:nvPr/>
        </p:nvSpPr>
        <p:spPr>
          <a:xfrm>
            <a:off x="354564" y="914393"/>
            <a:ext cx="11476653" cy="5309119"/>
          </a:xfrm>
          <a:prstGeom prst="rect">
            <a:avLst/>
          </a:prstGeom>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endParaRPr lang="it-IT" sz="2400"/>
          </a:p>
        </p:txBody>
      </p:sp>
      <p:sp>
        <p:nvSpPr>
          <p:cNvPr id="5" name="Rettangolo 4">
            <a:extLst>
              <a:ext uri="{FF2B5EF4-FFF2-40B4-BE49-F238E27FC236}">
                <a16:creationId xmlns:a16="http://schemas.microsoft.com/office/drawing/2014/main" id="{5973A344-E8ED-4DE9-834A-1E6D6A7D6F28}"/>
              </a:ext>
            </a:extLst>
          </p:cNvPr>
          <p:cNvSpPr/>
          <p:nvPr/>
        </p:nvSpPr>
        <p:spPr>
          <a:xfrm>
            <a:off x="354564" y="323853"/>
            <a:ext cx="6221575" cy="502766"/>
          </a:xfrm>
          <a:prstGeom prst="rect">
            <a:avLst/>
          </a:prstGeom>
        </p:spPr>
        <p:txBody>
          <a:bodyPr wrap="none" lIns="91440" tIns="45720" rIns="91440" bIns="45720">
            <a:spAutoFit/>
          </a:bodyPr>
          <a:lstStyle/>
          <a:p>
            <a:pPr marL="73150">
              <a:spcBef>
                <a:spcPct val="20000"/>
              </a:spcBef>
              <a:buClr>
                <a:schemeClr val="accent1"/>
              </a:buClr>
              <a:buSzPct val="80000"/>
            </a:pPr>
            <a:r>
              <a:rPr lang="lt-LT" sz="2667" dirty="0">
                <a:ln w="6350">
                  <a:solidFill>
                    <a:schemeClr val="accent1">
                      <a:shade val="43000"/>
                    </a:schemeClr>
                  </a:solidFill>
                </a:ln>
                <a:solidFill>
                  <a:schemeClr val="accent1">
                    <a:tint val="83000"/>
                    <a:satMod val="150000"/>
                  </a:schemeClr>
                </a:solidFill>
              </a:rPr>
              <a:t>EMCDDA gerosios praktikos portalas</a:t>
            </a:r>
            <a:endParaRPr lang="en-US" sz="2667" dirty="0">
              <a:ln w="6350">
                <a:solidFill>
                  <a:schemeClr val="accent1">
                    <a:shade val="43000"/>
                  </a:schemeClr>
                </a:solidFill>
              </a:ln>
              <a:solidFill>
                <a:schemeClr val="accent1">
                  <a:tint val="83000"/>
                  <a:satMod val="150000"/>
                </a:schemeClr>
              </a:solidFill>
            </a:endParaRPr>
          </a:p>
        </p:txBody>
      </p:sp>
      <p:sp>
        <p:nvSpPr>
          <p:cNvPr id="6" name="Rettangolo 5">
            <a:extLst>
              <a:ext uri="{FF2B5EF4-FFF2-40B4-BE49-F238E27FC236}">
                <a16:creationId xmlns:a16="http://schemas.microsoft.com/office/drawing/2014/main" id="{EE4DD4A4-5310-4D98-B069-C56A55E9E2B1}"/>
              </a:ext>
            </a:extLst>
          </p:cNvPr>
          <p:cNvSpPr/>
          <p:nvPr/>
        </p:nvSpPr>
        <p:spPr>
          <a:xfrm>
            <a:off x="641344" y="2264140"/>
            <a:ext cx="4881155" cy="1200329"/>
          </a:xfrm>
          <a:prstGeom prst="rect">
            <a:avLst/>
          </a:prstGeom>
        </p:spPr>
        <p:txBody>
          <a:bodyPr wrap="square" lIns="91440" tIns="45720" rIns="91440" bIns="45720">
            <a:spAutoFit/>
          </a:bodyPr>
          <a:lstStyle/>
          <a:p>
            <a:pPr marL="342891" indent="-342891">
              <a:buFont typeface="Arial" panose="020B0604020202020204" pitchFamily="34" charset="0"/>
              <a:buChar char="•"/>
            </a:pPr>
            <a:r>
              <a:rPr lang="lt-LT" sz="2400" dirty="0"/>
              <a:t>Eikite į interneto svetainę</a:t>
            </a:r>
            <a:r>
              <a:rPr lang="en-US" sz="2400" dirty="0"/>
              <a:t> </a:t>
            </a:r>
            <a:r>
              <a:rPr lang="en-US" sz="2400" dirty="0">
                <a:hlinkClick r:id="rId2"/>
              </a:rPr>
              <a:t>http://www.emcdda.europa.eu/best-practice_en</a:t>
            </a:r>
            <a:endParaRPr lang="en-US" sz="2400" dirty="0"/>
          </a:p>
        </p:txBody>
      </p:sp>
      <p:pic>
        <p:nvPicPr>
          <p:cNvPr id="3" name="Immagine 2" descr="Immagine che contiene disegnando&#10;&#10;Descrizione generata automaticamente">
            <a:extLst>
              <a:ext uri="{FF2B5EF4-FFF2-40B4-BE49-F238E27FC236}">
                <a16:creationId xmlns:a16="http://schemas.microsoft.com/office/drawing/2014/main" id="{81AB40FB-1FA6-49D3-8E7A-CF596F16B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6" y="1263239"/>
            <a:ext cx="695423" cy="933580"/>
          </a:xfrm>
          <a:prstGeom prst="rect">
            <a:avLst/>
          </a:prstGeom>
        </p:spPr>
      </p:pic>
      <p:sp>
        <p:nvSpPr>
          <p:cNvPr id="8" name="Rettangolo 7">
            <a:extLst>
              <a:ext uri="{FF2B5EF4-FFF2-40B4-BE49-F238E27FC236}">
                <a16:creationId xmlns:a16="http://schemas.microsoft.com/office/drawing/2014/main" id="{F9279692-2514-4958-B03B-768D14893059}"/>
              </a:ext>
            </a:extLst>
          </p:cNvPr>
          <p:cNvSpPr/>
          <p:nvPr/>
        </p:nvSpPr>
        <p:spPr>
          <a:xfrm>
            <a:off x="1392109" y="1192778"/>
            <a:ext cx="4627692" cy="1200329"/>
          </a:xfrm>
          <a:prstGeom prst="rect">
            <a:avLst/>
          </a:prstGeom>
        </p:spPr>
        <p:txBody>
          <a:bodyPr wrap="square" lIns="91440" tIns="45720" rIns="91440" bIns="45720">
            <a:spAutoFit/>
          </a:bodyPr>
          <a:lstStyle/>
          <a:p>
            <a:r>
              <a:rPr lang="lt-LT" sz="2400" dirty="0">
                <a:solidFill>
                  <a:srgbClr val="3F70B7"/>
                </a:solidFill>
              </a:rPr>
              <a:t>1 žingsnis</a:t>
            </a:r>
            <a:endParaRPr lang="it-IT" sz="2400" dirty="0">
              <a:solidFill>
                <a:srgbClr val="3F70B7"/>
              </a:solidFill>
            </a:endParaRPr>
          </a:p>
          <a:p>
            <a:r>
              <a:rPr lang="it-IT" sz="2400" dirty="0">
                <a:solidFill>
                  <a:srgbClr val="3F70B7"/>
                </a:solidFill>
              </a:rPr>
              <a:t>E</a:t>
            </a:r>
            <a:r>
              <a:rPr lang="lt-LT" sz="2400" dirty="0">
                <a:solidFill>
                  <a:srgbClr val="3F70B7"/>
                </a:solidFill>
              </a:rPr>
              <a:t>M</a:t>
            </a:r>
            <a:r>
              <a:rPr lang="it-IT" sz="2400" dirty="0">
                <a:solidFill>
                  <a:srgbClr val="3F70B7"/>
                </a:solidFill>
              </a:rPr>
              <a:t>CDDA </a:t>
            </a:r>
            <a:r>
              <a:rPr lang="lt-LT" sz="2400" dirty="0">
                <a:solidFill>
                  <a:srgbClr val="3F70B7"/>
                </a:solidFill>
              </a:rPr>
              <a:t>gerosios praktikos įrankis</a:t>
            </a:r>
          </a:p>
        </p:txBody>
      </p:sp>
      <p:pic>
        <p:nvPicPr>
          <p:cNvPr id="2" name="Paveikslėlis 1">
            <a:extLst>
              <a:ext uri="{FF2B5EF4-FFF2-40B4-BE49-F238E27FC236}">
                <a16:creationId xmlns:a16="http://schemas.microsoft.com/office/drawing/2014/main" id="{F722E3B0-9734-2AC8-BCCB-32FD6CB4ADA5}"/>
              </a:ext>
            </a:extLst>
          </p:cNvPr>
          <p:cNvPicPr>
            <a:picLocks noChangeAspect="1"/>
          </p:cNvPicPr>
          <p:nvPr/>
        </p:nvPicPr>
        <p:blipFill>
          <a:blip r:embed="rId4"/>
          <a:stretch>
            <a:fillRect/>
          </a:stretch>
        </p:blipFill>
        <p:spPr>
          <a:xfrm>
            <a:off x="6172201" y="-130794"/>
            <a:ext cx="5734050" cy="6799547"/>
          </a:xfrm>
          <a:prstGeom prst="rect">
            <a:avLst/>
          </a:prstGeom>
        </p:spPr>
      </p:pic>
      <p:cxnSp>
        <p:nvCxnSpPr>
          <p:cNvPr id="7" name="Connettore 2 10">
            <a:extLst>
              <a:ext uri="{FF2B5EF4-FFF2-40B4-BE49-F238E27FC236}">
                <a16:creationId xmlns:a16="http://schemas.microsoft.com/office/drawing/2014/main" id="{54DE1666-4E7A-E83A-B850-28FCDD178EBD}"/>
              </a:ext>
            </a:extLst>
          </p:cNvPr>
          <p:cNvCxnSpPr/>
          <p:nvPr/>
        </p:nvCxnSpPr>
        <p:spPr>
          <a:xfrm flipV="1">
            <a:off x="4417424" y="5793384"/>
            <a:ext cx="3357155" cy="15022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92081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5F21EE5-8F1F-4E0F-A78A-ECD196B6C89D}"/>
              </a:ext>
            </a:extLst>
          </p:cNvPr>
          <p:cNvSpPr/>
          <p:nvPr/>
        </p:nvSpPr>
        <p:spPr>
          <a:xfrm>
            <a:off x="354564" y="914393"/>
            <a:ext cx="11476653" cy="5309119"/>
          </a:xfrm>
          <a:prstGeom prst="rect">
            <a:avLst/>
          </a:prstGeom>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endParaRPr lang="it-IT" sz="2400"/>
          </a:p>
        </p:txBody>
      </p:sp>
      <p:sp>
        <p:nvSpPr>
          <p:cNvPr id="5" name="Rettangolo 4">
            <a:extLst>
              <a:ext uri="{FF2B5EF4-FFF2-40B4-BE49-F238E27FC236}">
                <a16:creationId xmlns:a16="http://schemas.microsoft.com/office/drawing/2014/main" id="{5973A344-E8ED-4DE9-834A-1E6D6A7D6F28}"/>
              </a:ext>
            </a:extLst>
          </p:cNvPr>
          <p:cNvSpPr/>
          <p:nvPr/>
        </p:nvSpPr>
        <p:spPr>
          <a:xfrm>
            <a:off x="354564" y="323853"/>
            <a:ext cx="6221575" cy="502766"/>
          </a:xfrm>
          <a:prstGeom prst="rect">
            <a:avLst/>
          </a:prstGeom>
        </p:spPr>
        <p:txBody>
          <a:bodyPr wrap="none" lIns="91440" tIns="45720" rIns="91440" bIns="45720">
            <a:spAutoFit/>
          </a:bodyPr>
          <a:lstStyle/>
          <a:p>
            <a:pPr marL="73150">
              <a:spcBef>
                <a:spcPct val="20000"/>
              </a:spcBef>
              <a:buClr>
                <a:schemeClr val="accent1"/>
              </a:buClr>
              <a:buSzPct val="80000"/>
            </a:pPr>
            <a:r>
              <a:rPr lang="lt-LT" sz="2667" dirty="0">
                <a:ln w="6350">
                  <a:solidFill>
                    <a:schemeClr val="accent1">
                      <a:shade val="43000"/>
                    </a:schemeClr>
                  </a:solidFill>
                </a:ln>
                <a:solidFill>
                  <a:schemeClr val="accent1">
                    <a:tint val="83000"/>
                    <a:satMod val="150000"/>
                  </a:schemeClr>
                </a:solidFill>
              </a:rPr>
              <a:t>EMCDDA gerosios praktikos portalas</a:t>
            </a:r>
            <a:endParaRPr lang="en-US" sz="2667" dirty="0">
              <a:ln w="6350">
                <a:solidFill>
                  <a:schemeClr val="accent1">
                    <a:shade val="43000"/>
                  </a:schemeClr>
                </a:solidFill>
              </a:ln>
              <a:solidFill>
                <a:schemeClr val="accent1">
                  <a:tint val="83000"/>
                  <a:satMod val="150000"/>
                </a:schemeClr>
              </a:solidFill>
            </a:endParaRPr>
          </a:p>
        </p:txBody>
      </p:sp>
      <p:sp>
        <p:nvSpPr>
          <p:cNvPr id="6" name="Rettangolo 5">
            <a:extLst>
              <a:ext uri="{FF2B5EF4-FFF2-40B4-BE49-F238E27FC236}">
                <a16:creationId xmlns:a16="http://schemas.microsoft.com/office/drawing/2014/main" id="{EE4DD4A4-5310-4D98-B069-C56A55E9E2B1}"/>
              </a:ext>
            </a:extLst>
          </p:cNvPr>
          <p:cNvSpPr/>
          <p:nvPr/>
        </p:nvSpPr>
        <p:spPr>
          <a:xfrm>
            <a:off x="641344" y="2264140"/>
            <a:ext cx="4881155" cy="1569660"/>
          </a:xfrm>
          <a:prstGeom prst="rect">
            <a:avLst/>
          </a:prstGeom>
        </p:spPr>
        <p:txBody>
          <a:bodyPr wrap="square" lIns="91440" tIns="45720" rIns="91440" bIns="45720">
            <a:spAutoFit/>
          </a:bodyPr>
          <a:lstStyle/>
          <a:p>
            <a:pPr marL="342891" indent="-342891">
              <a:buFont typeface="Arial" panose="020B0604020202020204" pitchFamily="34" charset="0"/>
              <a:buChar char="•"/>
            </a:pPr>
            <a:r>
              <a:rPr lang="lt-LT" sz="2400" dirty="0"/>
              <a:t>Paslinkite žemyn prie </a:t>
            </a:r>
            <a:r>
              <a:rPr lang="en-US" sz="2400" dirty="0">
                <a:solidFill>
                  <a:srgbClr val="4472C4"/>
                </a:solidFill>
              </a:rPr>
              <a:t>IMPLEMENTATION</a:t>
            </a:r>
            <a:r>
              <a:rPr lang="en-US" sz="2400" dirty="0"/>
              <a:t> </a:t>
            </a:r>
            <a:r>
              <a:rPr lang="lt-LT" sz="2400" dirty="0"/>
              <a:t>ir pasirinkite</a:t>
            </a:r>
          </a:p>
          <a:p>
            <a:pPr marL="342891" indent="-342891">
              <a:buFont typeface="Arial" panose="020B0604020202020204" pitchFamily="34" charset="0"/>
              <a:buChar char="•"/>
            </a:pPr>
            <a:r>
              <a:rPr lang="lt-LT" sz="2400" dirty="0">
                <a:solidFill>
                  <a:srgbClr val="0070C0"/>
                </a:solidFill>
              </a:rPr>
              <a:t>XCHANGE PREVENTION REGISTRY</a:t>
            </a:r>
            <a:endParaRPr lang="en-US" sz="2400" dirty="0">
              <a:solidFill>
                <a:srgbClr val="0070C0"/>
              </a:solidFill>
            </a:endParaRPr>
          </a:p>
        </p:txBody>
      </p:sp>
      <p:sp>
        <p:nvSpPr>
          <p:cNvPr id="8" name="Rettangolo 7">
            <a:extLst>
              <a:ext uri="{FF2B5EF4-FFF2-40B4-BE49-F238E27FC236}">
                <a16:creationId xmlns:a16="http://schemas.microsoft.com/office/drawing/2014/main" id="{F9279692-2514-4958-B03B-768D14893059}"/>
              </a:ext>
            </a:extLst>
          </p:cNvPr>
          <p:cNvSpPr/>
          <p:nvPr/>
        </p:nvSpPr>
        <p:spPr>
          <a:xfrm>
            <a:off x="1392108" y="1166653"/>
            <a:ext cx="3075389" cy="1200329"/>
          </a:xfrm>
          <a:prstGeom prst="rect">
            <a:avLst/>
          </a:prstGeom>
        </p:spPr>
        <p:txBody>
          <a:bodyPr wrap="square" lIns="91440" tIns="45720" rIns="91440" bIns="45720">
            <a:spAutoFit/>
          </a:bodyPr>
          <a:lstStyle/>
          <a:p>
            <a:r>
              <a:rPr lang="lt-LT" sz="2400" dirty="0">
                <a:solidFill>
                  <a:srgbClr val="3F70B7"/>
                </a:solidFill>
              </a:rPr>
              <a:t>2 žingsnis</a:t>
            </a:r>
            <a:endParaRPr lang="it-IT" sz="2400" dirty="0">
              <a:solidFill>
                <a:srgbClr val="3F70B7"/>
              </a:solidFill>
            </a:endParaRPr>
          </a:p>
          <a:p>
            <a:r>
              <a:rPr lang="lt-LT" sz="2400" dirty="0">
                <a:solidFill>
                  <a:srgbClr val="3F70B7"/>
                </a:solidFill>
              </a:rPr>
              <a:t>Įgyvendinimo įrankis</a:t>
            </a:r>
            <a:endParaRPr lang="it-IT" sz="1067" dirty="0">
              <a:solidFill>
                <a:prstClr val="black"/>
              </a:solidFill>
            </a:endParaRPr>
          </a:p>
        </p:txBody>
      </p:sp>
      <p:pic>
        <p:nvPicPr>
          <p:cNvPr id="12" name="Immagine 11">
            <a:extLst>
              <a:ext uri="{FF2B5EF4-FFF2-40B4-BE49-F238E27FC236}">
                <a16:creationId xmlns:a16="http://schemas.microsoft.com/office/drawing/2014/main" id="{4A1CC38C-6AF8-43DC-93F8-110379AAF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469" y="3313580"/>
            <a:ext cx="1257727" cy="1040441"/>
          </a:xfrm>
          <a:prstGeom prst="rect">
            <a:avLst/>
          </a:prstGeom>
        </p:spPr>
      </p:pic>
      <p:pic>
        <p:nvPicPr>
          <p:cNvPr id="14" name="Immagine 13" descr="Immagine che contiene disegnando&#10;&#10;Descrizione generata automaticamente">
            <a:extLst>
              <a:ext uri="{FF2B5EF4-FFF2-40B4-BE49-F238E27FC236}">
                <a16:creationId xmlns:a16="http://schemas.microsoft.com/office/drawing/2014/main" id="{170A958E-5E03-425A-A7D7-3203F5FFC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62" y="1263239"/>
            <a:ext cx="695423" cy="933580"/>
          </a:xfrm>
          <a:prstGeom prst="rect">
            <a:avLst/>
          </a:prstGeom>
        </p:spPr>
      </p:pic>
      <p:pic>
        <p:nvPicPr>
          <p:cNvPr id="2" name="Paveikslėlis 1">
            <a:extLst>
              <a:ext uri="{FF2B5EF4-FFF2-40B4-BE49-F238E27FC236}">
                <a16:creationId xmlns:a16="http://schemas.microsoft.com/office/drawing/2014/main" id="{4E2C1EEA-564B-AEA8-6CD0-A0E35E1241ED}"/>
              </a:ext>
            </a:extLst>
          </p:cNvPr>
          <p:cNvPicPr>
            <a:picLocks noChangeAspect="1"/>
          </p:cNvPicPr>
          <p:nvPr/>
        </p:nvPicPr>
        <p:blipFill>
          <a:blip r:embed="rId4"/>
          <a:stretch>
            <a:fillRect/>
          </a:stretch>
        </p:blipFill>
        <p:spPr>
          <a:xfrm>
            <a:off x="6337334" y="-86194"/>
            <a:ext cx="5734050" cy="6799547"/>
          </a:xfrm>
          <a:prstGeom prst="rect">
            <a:avLst/>
          </a:prstGeom>
        </p:spPr>
      </p:pic>
      <p:pic>
        <p:nvPicPr>
          <p:cNvPr id="9" name="Paveikslėlis 8">
            <a:extLst>
              <a:ext uri="{FF2B5EF4-FFF2-40B4-BE49-F238E27FC236}">
                <a16:creationId xmlns:a16="http://schemas.microsoft.com/office/drawing/2014/main" id="{A4151D36-7CF6-AC7C-08DA-1453C2451FD9}"/>
              </a:ext>
            </a:extLst>
          </p:cNvPr>
          <p:cNvPicPr>
            <a:picLocks noChangeAspect="1"/>
          </p:cNvPicPr>
          <p:nvPr/>
        </p:nvPicPr>
        <p:blipFill>
          <a:blip r:embed="rId5"/>
          <a:stretch>
            <a:fillRect/>
          </a:stretch>
        </p:blipFill>
        <p:spPr>
          <a:xfrm>
            <a:off x="5505041" y="186536"/>
            <a:ext cx="6686959" cy="6526817"/>
          </a:xfrm>
          <a:prstGeom prst="rect">
            <a:avLst/>
          </a:prstGeom>
        </p:spPr>
      </p:pic>
      <p:cxnSp>
        <p:nvCxnSpPr>
          <p:cNvPr id="11" name="Connettore 2 10">
            <a:extLst>
              <a:ext uri="{FF2B5EF4-FFF2-40B4-BE49-F238E27FC236}">
                <a16:creationId xmlns:a16="http://schemas.microsoft.com/office/drawing/2014/main" id="{F47ED2E3-D7C9-4835-B94F-FA2238F6C0D7}"/>
              </a:ext>
            </a:extLst>
          </p:cNvPr>
          <p:cNvCxnSpPr/>
          <p:nvPr/>
        </p:nvCxnSpPr>
        <p:spPr>
          <a:xfrm flipV="1">
            <a:off x="3880653" y="3453906"/>
            <a:ext cx="3357155" cy="15022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90548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5F21EE5-8F1F-4E0F-A78A-ECD196B6C89D}"/>
              </a:ext>
            </a:extLst>
          </p:cNvPr>
          <p:cNvSpPr/>
          <p:nvPr/>
        </p:nvSpPr>
        <p:spPr>
          <a:xfrm>
            <a:off x="354564" y="847073"/>
            <a:ext cx="11476653" cy="5309119"/>
          </a:xfrm>
          <a:prstGeom prst="rect">
            <a:avLst/>
          </a:prstGeom>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endParaRPr lang="it-IT" sz="2400"/>
          </a:p>
        </p:txBody>
      </p:sp>
      <p:sp>
        <p:nvSpPr>
          <p:cNvPr id="5" name="Rettangolo 4">
            <a:extLst>
              <a:ext uri="{FF2B5EF4-FFF2-40B4-BE49-F238E27FC236}">
                <a16:creationId xmlns:a16="http://schemas.microsoft.com/office/drawing/2014/main" id="{5973A344-E8ED-4DE9-834A-1E6D6A7D6F28}"/>
              </a:ext>
            </a:extLst>
          </p:cNvPr>
          <p:cNvSpPr/>
          <p:nvPr/>
        </p:nvSpPr>
        <p:spPr>
          <a:xfrm>
            <a:off x="354564" y="323853"/>
            <a:ext cx="6221575" cy="502766"/>
          </a:xfrm>
          <a:prstGeom prst="rect">
            <a:avLst/>
          </a:prstGeom>
        </p:spPr>
        <p:txBody>
          <a:bodyPr wrap="none" lIns="91440" tIns="45720" rIns="91440" bIns="45720">
            <a:spAutoFit/>
          </a:bodyPr>
          <a:lstStyle/>
          <a:p>
            <a:pPr marL="73150">
              <a:spcBef>
                <a:spcPct val="20000"/>
              </a:spcBef>
              <a:buClr>
                <a:schemeClr val="accent1"/>
              </a:buClr>
              <a:buSzPct val="80000"/>
            </a:pPr>
            <a:r>
              <a:rPr lang="lt-LT" sz="2667" dirty="0">
                <a:ln w="6350">
                  <a:solidFill>
                    <a:schemeClr val="accent1">
                      <a:shade val="43000"/>
                    </a:schemeClr>
                  </a:solidFill>
                </a:ln>
                <a:solidFill>
                  <a:schemeClr val="accent1">
                    <a:tint val="83000"/>
                    <a:satMod val="150000"/>
                  </a:schemeClr>
                </a:solidFill>
              </a:rPr>
              <a:t>EMCDDA gerosios praktikos portalas</a:t>
            </a:r>
            <a:endParaRPr lang="en-US" sz="2667" dirty="0">
              <a:ln w="6350">
                <a:solidFill>
                  <a:schemeClr val="accent1">
                    <a:shade val="43000"/>
                  </a:schemeClr>
                </a:solidFill>
              </a:ln>
              <a:solidFill>
                <a:schemeClr val="accent1">
                  <a:tint val="83000"/>
                  <a:satMod val="150000"/>
                </a:schemeClr>
              </a:solidFill>
            </a:endParaRPr>
          </a:p>
        </p:txBody>
      </p:sp>
      <p:sp>
        <p:nvSpPr>
          <p:cNvPr id="6" name="Rettangolo 5">
            <a:extLst>
              <a:ext uri="{FF2B5EF4-FFF2-40B4-BE49-F238E27FC236}">
                <a16:creationId xmlns:a16="http://schemas.microsoft.com/office/drawing/2014/main" id="{EE4DD4A4-5310-4D98-B069-C56A55E9E2B1}"/>
              </a:ext>
            </a:extLst>
          </p:cNvPr>
          <p:cNvSpPr/>
          <p:nvPr/>
        </p:nvSpPr>
        <p:spPr>
          <a:xfrm>
            <a:off x="641344" y="2264140"/>
            <a:ext cx="4881155" cy="3662541"/>
          </a:xfrm>
          <a:prstGeom prst="rect">
            <a:avLst/>
          </a:prstGeom>
        </p:spPr>
        <p:txBody>
          <a:bodyPr wrap="square" lIns="91440" tIns="45720" rIns="91440" bIns="45720">
            <a:spAutoFit/>
          </a:bodyPr>
          <a:lstStyle/>
          <a:p>
            <a:r>
              <a:rPr lang="lt-LT" sz="2400" dirty="0"/>
              <a:t>Išbandykite </a:t>
            </a:r>
            <a:r>
              <a:rPr lang="en-US" sz="2400" dirty="0"/>
              <a:t>Xchange </a:t>
            </a:r>
            <a:r>
              <a:rPr lang="lt-LT" sz="2400" dirty="0"/>
              <a:t>prevencijos registrą</a:t>
            </a:r>
            <a:r>
              <a:rPr lang="en-US" sz="2400" dirty="0"/>
              <a:t>. </a:t>
            </a:r>
            <a:r>
              <a:rPr lang="lt-LT" sz="2400" dirty="0"/>
              <a:t>Registre galite daryti paiešką pagal</a:t>
            </a:r>
            <a:r>
              <a:rPr lang="en-US" sz="2400" dirty="0"/>
              <a:t>:</a:t>
            </a:r>
          </a:p>
          <a:p>
            <a:pPr marL="342891" indent="-342891">
              <a:buFont typeface="Arial" panose="020B0604020202020204" pitchFamily="34" charset="0"/>
              <a:buChar char="•"/>
            </a:pPr>
            <a:r>
              <a:rPr lang="lt-LT" sz="2000" i="1" dirty="0">
                <a:solidFill>
                  <a:schemeClr val="accent5"/>
                </a:solidFill>
              </a:rPr>
              <a:t>Programos pavadinimą</a:t>
            </a:r>
            <a:endParaRPr lang="en-US" sz="2000" i="1" dirty="0">
              <a:solidFill>
                <a:schemeClr val="accent5"/>
              </a:solidFill>
            </a:endParaRPr>
          </a:p>
          <a:p>
            <a:pPr marL="342891" indent="-342891">
              <a:buFont typeface="Arial" panose="020B0604020202020204" pitchFamily="34" charset="0"/>
              <a:buChar char="•"/>
            </a:pPr>
            <a:r>
              <a:rPr lang="lt-LT" sz="2000" i="1" dirty="0">
                <a:solidFill>
                  <a:schemeClr val="accent5"/>
                </a:solidFill>
              </a:rPr>
              <a:t>Amžiaus grupę</a:t>
            </a:r>
            <a:endParaRPr lang="en-US" sz="2000" i="1" dirty="0">
              <a:solidFill>
                <a:schemeClr val="accent5"/>
              </a:solidFill>
            </a:endParaRPr>
          </a:p>
          <a:p>
            <a:pPr marL="342891" indent="-342891">
              <a:buFont typeface="Arial" panose="020B0604020202020204" pitchFamily="34" charset="0"/>
              <a:buChar char="•"/>
            </a:pPr>
            <a:r>
              <a:rPr lang="lt-LT" sz="2000" i="1" dirty="0">
                <a:solidFill>
                  <a:schemeClr val="accent5"/>
                </a:solidFill>
              </a:rPr>
              <a:t>Aplinką</a:t>
            </a:r>
            <a:endParaRPr lang="en-US" sz="2000" i="1" dirty="0">
              <a:solidFill>
                <a:schemeClr val="accent5"/>
              </a:solidFill>
            </a:endParaRPr>
          </a:p>
          <a:p>
            <a:pPr marL="342891" indent="-342891">
              <a:buFont typeface="Arial" panose="020B0604020202020204" pitchFamily="34" charset="0"/>
              <a:buChar char="•"/>
            </a:pPr>
            <a:r>
              <a:rPr lang="lt-LT" sz="2000" i="1" dirty="0">
                <a:solidFill>
                  <a:schemeClr val="accent5"/>
                </a:solidFill>
              </a:rPr>
              <a:t>Rezultatų tikslą</a:t>
            </a:r>
            <a:endParaRPr lang="en-US" sz="2000" i="1" dirty="0">
              <a:solidFill>
                <a:schemeClr val="accent5"/>
              </a:solidFill>
            </a:endParaRPr>
          </a:p>
          <a:p>
            <a:pPr marL="342891" indent="-342891">
              <a:buFont typeface="Arial" panose="020B0604020202020204" pitchFamily="34" charset="0"/>
              <a:buChar char="•"/>
            </a:pPr>
            <a:r>
              <a:rPr lang="lt-LT" sz="2000" i="1" dirty="0">
                <a:solidFill>
                  <a:schemeClr val="accent5"/>
                </a:solidFill>
              </a:rPr>
              <a:t>Rizikos veiksnius</a:t>
            </a:r>
            <a:endParaRPr lang="en-US" sz="2000" i="1" dirty="0">
              <a:solidFill>
                <a:schemeClr val="accent5"/>
              </a:solidFill>
            </a:endParaRPr>
          </a:p>
          <a:p>
            <a:pPr marL="342891" indent="-342891">
              <a:buFont typeface="Arial" panose="020B0604020202020204" pitchFamily="34" charset="0"/>
              <a:buChar char="•"/>
            </a:pPr>
            <a:r>
              <a:rPr lang="lt-LT" sz="2000" i="1" dirty="0">
                <a:solidFill>
                  <a:schemeClr val="accent5"/>
                </a:solidFill>
              </a:rPr>
              <a:t>Įgyvendinimo metus, laikotarpį</a:t>
            </a:r>
            <a:endParaRPr lang="en-US" sz="2000" i="1" dirty="0">
              <a:solidFill>
                <a:schemeClr val="accent5"/>
              </a:solidFill>
            </a:endParaRPr>
          </a:p>
          <a:p>
            <a:pPr marL="342891" indent="-342891">
              <a:buFont typeface="Arial" panose="020B0604020202020204" pitchFamily="34" charset="0"/>
              <a:buChar char="•"/>
            </a:pPr>
            <a:r>
              <a:rPr lang="lt-LT" sz="2000" i="1" dirty="0">
                <a:solidFill>
                  <a:schemeClr val="accent5"/>
                </a:solidFill>
              </a:rPr>
              <a:t>Valstybę</a:t>
            </a:r>
            <a:endParaRPr lang="en-US" sz="2000" i="1" dirty="0">
              <a:solidFill>
                <a:schemeClr val="accent5"/>
              </a:solidFill>
            </a:endParaRPr>
          </a:p>
          <a:p>
            <a:pPr marL="342891" indent="-342891">
              <a:buFont typeface="Arial" panose="020B0604020202020204" pitchFamily="34" charset="0"/>
              <a:buChar char="•"/>
            </a:pPr>
            <a:r>
              <a:rPr lang="en-US" sz="2000" i="1" dirty="0">
                <a:solidFill>
                  <a:schemeClr val="accent5"/>
                </a:solidFill>
              </a:rPr>
              <a:t>Xchange </a:t>
            </a:r>
            <a:r>
              <a:rPr lang="lt-LT" sz="2000" i="1" dirty="0">
                <a:solidFill>
                  <a:schemeClr val="accent5"/>
                </a:solidFill>
              </a:rPr>
              <a:t>reitingą</a:t>
            </a:r>
            <a:endParaRPr lang="en-US" sz="2000" i="1" dirty="0">
              <a:solidFill>
                <a:schemeClr val="accent5"/>
              </a:solidFill>
            </a:endParaRPr>
          </a:p>
        </p:txBody>
      </p:sp>
      <p:sp>
        <p:nvSpPr>
          <p:cNvPr id="8" name="Rettangolo 7">
            <a:extLst>
              <a:ext uri="{FF2B5EF4-FFF2-40B4-BE49-F238E27FC236}">
                <a16:creationId xmlns:a16="http://schemas.microsoft.com/office/drawing/2014/main" id="{F9279692-2514-4958-B03B-768D14893059}"/>
              </a:ext>
            </a:extLst>
          </p:cNvPr>
          <p:cNvSpPr/>
          <p:nvPr/>
        </p:nvSpPr>
        <p:spPr>
          <a:xfrm>
            <a:off x="1392108" y="1166653"/>
            <a:ext cx="3075389" cy="1200329"/>
          </a:xfrm>
          <a:prstGeom prst="rect">
            <a:avLst/>
          </a:prstGeom>
        </p:spPr>
        <p:txBody>
          <a:bodyPr wrap="square" lIns="91440" tIns="45720" rIns="91440" bIns="45720">
            <a:spAutoFit/>
          </a:bodyPr>
          <a:lstStyle/>
          <a:p>
            <a:r>
              <a:rPr lang="lt-LT" sz="2400" dirty="0">
                <a:solidFill>
                  <a:srgbClr val="3F70B7"/>
                </a:solidFill>
              </a:rPr>
              <a:t>3 žingsnis </a:t>
            </a:r>
            <a:r>
              <a:rPr lang="it-IT" sz="2400" dirty="0">
                <a:solidFill>
                  <a:srgbClr val="3F70B7"/>
                </a:solidFill>
              </a:rPr>
              <a:t>Xchange </a:t>
            </a:r>
            <a:r>
              <a:rPr lang="lt-LT" sz="2400" dirty="0">
                <a:solidFill>
                  <a:srgbClr val="3F70B7"/>
                </a:solidFill>
              </a:rPr>
              <a:t>prevencijos registras</a:t>
            </a:r>
            <a:endParaRPr lang="it-IT" sz="1067" dirty="0">
              <a:solidFill>
                <a:prstClr val="black"/>
              </a:solidFill>
            </a:endParaRPr>
          </a:p>
        </p:txBody>
      </p:sp>
      <p:pic>
        <p:nvPicPr>
          <p:cNvPr id="7" name="Immagine 6" descr="Immagine che contiene disegnando&#10;&#10;Descrizione generata automaticamente">
            <a:extLst>
              <a:ext uri="{FF2B5EF4-FFF2-40B4-BE49-F238E27FC236}">
                <a16:creationId xmlns:a16="http://schemas.microsoft.com/office/drawing/2014/main" id="{44ADE7C7-698E-408C-871B-58FBC6A4B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43" y="1166651"/>
            <a:ext cx="695423" cy="933580"/>
          </a:xfrm>
          <a:prstGeom prst="rect">
            <a:avLst/>
          </a:prstGeom>
        </p:spPr>
      </p:pic>
      <p:pic>
        <p:nvPicPr>
          <p:cNvPr id="11" name="Immagine 10">
            <a:extLst>
              <a:ext uri="{FF2B5EF4-FFF2-40B4-BE49-F238E27FC236}">
                <a16:creationId xmlns:a16="http://schemas.microsoft.com/office/drawing/2014/main" id="{D6FA5A8C-D6A2-4685-8509-194A4B67D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154" y="4360365"/>
            <a:ext cx="4893141" cy="1217475"/>
          </a:xfrm>
          <a:prstGeom prst="rect">
            <a:avLst/>
          </a:prstGeom>
        </p:spPr>
      </p:pic>
      <p:pic>
        <p:nvPicPr>
          <p:cNvPr id="3" name="Paveikslėlis 2">
            <a:extLst>
              <a:ext uri="{FF2B5EF4-FFF2-40B4-BE49-F238E27FC236}">
                <a16:creationId xmlns:a16="http://schemas.microsoft.com/office/drawing/2014/main" id="{48865BB9-46CF-A6BB-A91B-EFC70C318D84}"/>
              </a:ext>
            </a:extLst>
          </p:cNvPr>
          <p:cNvPicPr>
            <a:picLocks noChangeAspect="1"/>
          </p:cNvPicPr>
          <p:nvPr/>
        </p:nvPicPr>
        <p:blipFill>
          <a:blip r:embed="rId4"/>
          <a:stretch>
            <a:fillRect/>
          </a:stretch>
        </p:blipFill>
        <p:spPr>
          <a:xfrm>
            <a:off x="5505041" y="788853"/>
            <a:ext cx="6381518" cy="5745293"/>
          </a:xfrm>
          <a:prstGeom prst="rect">
            <a:avLst/>
          </a:prstGeom>
        </p:spPr>
      </p:pic>
    </p:spTree>
    <p:extLst>
      <p:ext uri="{BB962C8B-B14F-4D97-AF65-F5344CB8AC3E}">
        <p14:creationId xmlns:p14="http://schemas.microsoft.com/office/powerpoint/2010/main" val="401610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ACF6A7C-F03E-71FA-C21D-65031BF42813}"/>
              </a:ext>
            </a:extLst>
          </p:cNvPr>
          <p:cNvSpPr>
            <a:spLocks noGrp="1"/>
          </p:cNvSpPr>
          <p:nvPr>
            <p:ph type="title"/>
          </p:nvPr>
        </p:nvSpPr>
        <p:spPr/>
        <p:txBody>
          <a:bodyPr/>
          <a:lstStyle/>
          <a:p>
            <a:r>
              <a:rPr lang="lt-LT" dirty="0"/>
              <a:t>Galimas programų vertinimas</a:t>
            </a:r>
          </a:p>
        </p:txBody>
      </p:sp>
      <p:sp>
        <p:nvSpPr>
          <p:cNvPr id="3" name="Turinio vietos rezervavimo ženklas 2">
            <a:extLst>
              <a:ext uri="{FF2B5EF4-FFF2-40B4-BE49-F238E27FC236}">
                <a16:creationId xmlns:a16="http://schemas.microsoft.com/office/drawing/2014/main" id="{7D3F4A6D-5DFF-BFEC-B718-5E640BF4F5E1}"/>
              </a:ext>
            </a:extLst>
          </p:cNvPr>
          <p:cNvSpPr>
            <a:spLocks noGrp="1"/>
          </p:cNvSpPr>
          <p:nvPr>
            <p:ph idx="1"/>
          </p:nvPr>
        </p:nvSpPr>
        <p:spPr/>
        <p:txBody>
          <a:bodyPr/>
          <a:lstStyle/>
          <a:p>
            <a:r>
              <a:rPr lang="lt-LT" dirty="0">
                <a:solidFill>
                  <a:srgbClr val="00B050"/>
                </a:solidFill>
              </a:rPr>
              <a:t>Naudinga </a:t>
            </a:r>
          </a:p>
          <a:p>
            <a:r>
              <a:rPr lang="lt-LT" dirty="0">
                <a:solidFill>
                  <a:srgbClr val="00B050"/>
                </a:solidFill>
              </a:rPr>
              <a:t>Tikėtina, kad bus naudinga </a:t>
            </a:r>
            <a:r>
              <a:rPr lang="lt-LT" dirty="0"/>
              <a:t>– </a:t>
            </a:r>
            <a:r>
              <a:rPr lang="lt-LT" sz="1200" dirty="0"/>
              <a:t>bent 1 puikios kokybės tyrimas Europoje</a:t>
            </a:r>
            <a:endParaRPr lang="lt-LT" dirty="0"/>
          </a:p>
          <a:p>
            <a:r>
              <a:rPr lang="lt-LT" dirty="0">
                <a:solidFill>
                  <a:srgbClr val="00B050"/>
                </a:solidFill>
              </a:rPr>
              <a:t>Gali būti naudinga </a:t>
            </a:r>
            <a:r>
              <a:rPr lang="lt-LT" dirty="0"/>
              <a:t>– </a:t>
            </a:r>
            <a:r>
              <a:rPr lang="lt-LT" sz="1200" dirty="0"/>
              <a:t>bent 1 priimtinos kokybės tyrimas Europoje</a:t>
            </a:r>
          </a:p>
          <a:p>
            <a:r>
              <a:rPr lang="lt-LT" dirty="0">
                <a:solidFill>
                  <a:srgbClr val="00B050"/>
                </a:solidFill>
              </a:rPr>
              <a:t>Rekomenduojami papildomi tyrimai </a:t>
            </a:r>
          </a:p>
          <a:p>
            <a:r>
              <a:rPr lang="lt-LT" dirty="0">
                <a:solidFill>
                  <a:schemeClr val="accent3">
                    <a:lumMod val="75000"/>
                  </a:schemeClr>
                </a:solidFill>
              </a:rPr>
              <a:t>Mažai tikėtina, kad bus naudinga </a:t>
            </a:r>
            <a:r>
              <a:rPr lang="lt-LT" dirty="0"/>
              <a:t>- </a:t>
            </a:r>
            <a:r>
              <a:rPr lang="lt-LT" sz="1200" dirty="0"/>
              <a:t>bent 1 puikios kokybės tyrimas Europoje</a:t>
            </a:r>
          </a:p>
          <a:p>
            <a:r>
              <a:rPr lang="lt-LT" dirty="0">
                <a:solidFill>
                  <a:schemeClr val="accent3">
                    <a:lumMod val="75000"/>
                  </a:schemeClr>
                </a:solidFill>
              </a:rPr>
              <a:t>Galimai žalinga </a:t>
            </a:r>
            <a:r>
              <a:rPr lang="lt-LT" dirty="0"/>
              <a:t>- </a:t>
            </a:r>
            <a:r>
              <a:rPr lang="lt-LT" sz="1200" dirty="0"/>
              <a:t>bent 1 priimtinos kokybės tyrimas Europoje</a:t>
            </a:r>
          </a:p>
          <a:p>
            <a:endParaRPr lang="lt-LT" dirty="0"/>
          </a:p>
        </p:txBody>
      </p:sp>
      <p:pic>
        <p:nvPicPr>
          <p:cNvPr id="4" name="Picture 5">
            <a:extLst>
              <a:ext uri="{FF2B5EF4-FFF2-40B4-BE49-F238E27FC236}">
                <a16:creationId xmlns:a16="http://schemas.microsoft.com/office/drawing/2014/main" id="{6398B039-5370-0C6E-6D49-425F976344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5670" y="721635"/>
            <a:ext cx="670696" cy="290133"/>
          </a:xfrm>
          <a:prstGeom prst="rect">
            <a:avLst/>
          </a:prstGeom>
        </p:spPr>
      </p:pic>
    </p:spTree>
    <p:extLst>
      <p:ext uri="{BB962C8B-B14F-4D97-AF65-F5344CB8AC3E}">
        <p14:creationId xmlns:p14="http://schemas.microsoft.com/office/powerpoint/2010/main" val="3846234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C59825A-1857-A6F3-07A7-55B35466DC7F}"/>
              </a:ext>
            </a:extLst>
          </p:cNvPr>
          <p:cNvSpPr>
            <a:spLocks noGrp="1"/>
          </p:cNvSpPr>
          <p:nvPr>
            <p:ph type="title"/>
          </p:nvPr>
        </p:nvSpPr>
        <p:spPr/>
        <p:txBody>
          <a:bodyPr/>
          <a:lstStyle/>
          <a:p>
            <a:endParaRPr lang="lt-LT" dirty="0"/>
          </a:p>
        </p:txBody>
      </p:sp>
      <p:pic>
        <p:nvPicPr>
          <p:cNvPr id="5" name="Turinio vietos rezervavimo ženklas 4">
            <a:extLst>
              <a:ext uri="{FF2B5EF4-FFF2-40B4-BE49-F238E27FC236}">
                <a16:creationId xmlns:a16="http://schemas.microsoft.com/office/drawing/2014/main" id="{FD247A0A-8A1C-73D1-CEC0-3A8B7501E2D6}"/>
              </a:ext>
            </a:extLst>
          </p:cNvPr>
          <p:cNvPicPr>
            <a:picLocks noGrp="1" noChangeAspect="1"/>
          </p:cNvPicPr>
          <p:nvPr>
            <p:ph idx="1"/>
          </p:nvPr>
        </p:nvPicPr>
        <p:blipFill>
          <a:blip r:embed="rId2"/>
          <a:stretch>
            <a:fillRect/>
          </a:stretch>
        </p:blipFill>
        <p:spPr>
          <a:xfrm>
            <a:off x="753750" y="480060"/>
            <a:ext cx="10626589" cy="6469380"/>
          </a:xfrm>
        </p:spPr>
      </p:pic>
    </p:spTree>
    <p:extLst>
      <p:ext uri="{BB962C8B-B14F-4D97-AF65-F5344CB8AC3E}">
        <p14:creationId xmlns:p14="http://schemas.microsoft.com/office/powerpoint/2010/main" val="7154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aizdo rezultatas pagal užklausą „inv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0522" y="2767965"/>
            <a:ext cx="4048125" cy="2686051"/>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p:cNvSpPr>
            <a:spLocks noGrp="1"/>
          </p:cNvSpPr>
          <p:nvPr>
            <p:ph type="title"/>
          </p:nvPr>
        </p:nvSpPr>
        <p:spPr/>
        <p:txBody>
          <a:bodyPr>
            <a:normAutofit fontScale="90000"/>
          </a:bodyPr>
          <a:lstStyle/>
          <a:p>
            <a:r>
              <a:rPr lang="lt-LT" sz="4800" dirty="0"/>
              <a:t>Verta</a:t>
            </a:r>
            <a:endParaRPr lang="en-GB" sz="4800" dirty="0"/>
          </a:p>
        </p:txBody>
      </p:sp>
      <p:graphicFrame>
        <p:nvGraphicFramePr>
          <p:cNvPr id="4" name="Turinio vietos rezervavimo ženklas 3"/>
          <p:cNvGraphicFramePr>
            <a:graphicFrameLocks noGrp="1"/>
          </p:cNvGraphicFramePr>
          <p:nvPr>
            <p:ph idx="1"/>
          </p:nvPr>
        </p:nvGraphicFramePr>
        <p:xfrm>
          <a:off x="3599723" y="1700809"/>
          <a:ext cx="8035551" cy="44808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5">
            <a:extLst>
              <a:ext uri="{FF2B5EF4-FFF2-40B4-BE49-F238E27FC236}">
                <a16:creationId xmlns:a16="http://schemas.microsoft.com/office/drawing/2014/main" id="{0CEAE7B1-6087-AE02-BD60-AF7DB64A76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9536" y="732923"/>
            <a:ext cx="670696" cy="290133"/>
          </a:xfrm>
          <a:prstGeom prst="rect">
            <a:avLst/>
          </a:prstGeom>
        </p:spPr>
      </p:pic>
    </p:spTree>
    <p:extLst>
      <p:ext uri="{BB962C8B-B14F-4D97-AF65-F5344CB8AC3E}">
        <p14:creationId xmlns:p14="http://schemas.microsoft.com/office/powerpoint/2010/main" val="97802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2F0CE833-34B7-4969-9D62-C1092A8E14A3}"/>
                                            </p:graphicEl>
                                          </p:spTgt>
                                        </p:tgtEl>
                                        <p:attrNameLst>
                                          <p:attrName>style.visibility</p:attrName>
                                        </p:attrNameLst>
                                      </p:cBhvr>
                                      <p:to>
                                        <p:strVal val="visible"/>
                                      </p:to>
                                    </p:set>
                                    <p:animEffect transition="in" filter="fade">
                                      <p:cBhvr>
                                        <p:cTn id="7" dur="500"/>
                                        <p:tgtEl>
                                          <p:spTgt spid="4">
                                            <p:graphicEl>
                                              <a:dgm id="{2F0CE833-34B7-4969-9D62-C1092A8E14A3}"/>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3E292B4D-1AD9-4273-8CBD-009F00904BDD}"/>
                                            </p:graphicEl>
                                          </p:spTgt>
                                        </p:tgtEl>
                                        <p:attrNameLst>
                                          <p:attrName>style.visibility</p:attrName>
                                        </p:attrNameLst>
                                      </p:cBhvr>
                                      <p:to>
                                        <p:strVal val="visible"/>
                                      </p:to>
                                    </p:set>
                                    <p:animEffect transition="in" filter="fade">
                                      <p:cBhvr>
                                        <p:cTn id="11" dur="500"/>
                                        <p:tgtEl>
                                          <p:spTgt spid="4">
                                            <p:graphicEl>
                                              <a:dgm id="{3E292B4D-1AD9-4273-8CBD-009F00904BDD}"/>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79F36C4C-A7F3-4487-A81B-18B3C0A18586}"/>
                                            </p:graphicEl>
                                          </p:spTgt>
                                        </p:tgtEl>
                                        <p:attrNameLst>
                                          <p:attrName>style.visibility</p:attrName>
                                        </p:attrNameLst>
                                      </p:cBhvr>
                                      <p:to>
                                        <p:strVal val="visible"/>
                                      </p:to>
                                    </p:set>
                                    <p:animEffect transition="in" filter="fade">
                                      <p:cBhvr>
                                        <p:cTn id="15" dur="500"/>
                                        <p:tgtEl>
                                          <p:spTgt spid="4">
                                            <p:graphicEl>
                                              <a:dgm id="{79F36C4C-A7F3-4487-A81B-18B3C0A18586}"/>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9DDC0D91-9C90-4DB2-922D-2E415D40D9CB}"/>
                                            </p:graphicEl>
                                          </p:spTgt>
                                        </p:tgtEl>
                                        <p:attrNameLst>
                                          <p:attrName>style.visibility</p:attrName>
                                        </p:attrNameLst>
                                      </p:cBhvr>
                                      <p:to>
                                        <p:strVal val="visible"/>
                                      </p:to>
                                    </p:set>
                                    <p:animEffect transition="in" filter="fade">
                                      <p:cBhvr>
                                        <p:cTn id="19" dur="500"/>
                                        <p:tgtEl>
                                          <p:spTgt spid="4">
                                            <p:graphicEl>
                                              <a:dgm id="{9DDC0D91-9C90-4DB2-922D-2E415D40D9CB}"/>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14BD8302-3E62-42EB-8466-5D2719C38F65}"/>
                                            </p:graphicEl>
                                          </p:spTgt>
                                        </p:tgtEl>
                                        <p:attrNameLst>
                                          <p:attrName>style.visibility</p:attrName>
                                        </p:attrNameLst>
                                      </p:cBhvr>
                                      <p:to>
                                        <p:strVal val="visible"/>
                                      </p:to>
                                    </p:set>
                                    <p:animEffect transition="in" filter="fade">
                                      <p:cBhvr>
                                        <p:cTn id="23" dur="500"/>
                                        <p:tgtEl>
                                          <p:spTgt spid="4">
                                            <p:graphicEl>
                                              <a:dgm id="{14BD8302-3E62-42EB-8466-5D2719C38F65}"/>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73BEF84A-A85D-4A6E-9F31-B46E361C470A}"/>
                                            </p:graphicEl>
                                          </p:spTgt>
                                        </p:tgtEl>
                                        <p:attrNameLst>
                                          <p:attrName>style.visibility</p:attrName>
                                        </p:attrNameLst>
                                      </p:cBhvr>
                                      <p:to>
                                        <p:strVal val="visible"/>
                                      </p:to>
                                    </p:set>
                                    <p:animEffect transition="in" filter="fade">
                                      <p:cBhvr>
                                        <p:cTn id="27" dur="500"/>
                                        <p:tgtEl>
                                          <p:spTgt spid="4">
                                            <p:graphicEl>
                                              <a:dgm id="{73BEF84A-A85D-4A6E-9F31-B46E361C47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C0CA83C-96D9-1BAA-295A-8E3E37172F54}"/>
              </a:ext>
            </a:extLst>
          </p:cNvPr>
          <p:cNvSpPr>
            <a:spLocks noGrp="1"/>
          </p:cNvSpPr>
          <p:nvPr>
            <p:ph type="title"/>
          </p:nvPr>
        </p:nvSpPr>
        <p:spPr/>
        <p:txBody>
          <a:bodyPr/>
          <a:lstStyle/>
          <a:p>
            <a:r>
              <a:rPr lang="lt-LT" dirty="0"/>
              <a:t>Pranešimo turinys:</a:t>
            </a:r>
          </a:p>
        </p:txBody>
      </p:sp>
      <p:sp>
        <p:nvSpPr>
          <p:cNvPr id="3" name="Turinio vietos rezervavimo ženklas 2">
            <a:extLst>
              <a:ext uri="{FF2B5EF4-FFF2-40B4-BE49-F238E27FC236}">
                <a16:creationId xmlns:a16="http://schemas.microsoft.com/office/drawing/2014/main" id="{C9D2F4CD-5FBD-B7A5-B565-CB6EF301AEB2}"/>
              </a:ext>
            </a:extLst>
          </p:cNvPr>
          <p:cNvSpPr>
            <a:spLocks noGrp="1"/>
          </p:cNvSpPr>
          <p:nvPr>
            <p:ph idx="1"/>
          </p:nvPr>
        </p:nvSpPr>
        <p:spPr/>
        <p:txBody>
          <a:bodyPr/>
          <a:lstStyle/>
          <a:p>
            <a:r>
              <a:rPr lang="lt-LT" dirty="0"/>
              <a:t>NTAKD planai </a:t>
            </a:r>
          </a:p>
          <a:p>
            <a:r>
              <a:rPr lang="lt-LT" dirty="0"/>
              <a:t>Psichoaktyvių medžiagų prevencijos esminiai būtini aspektai</a:t>
            </a:r>
          </a:p>
          <a:p>
            <a:r>
              <a:rPr lang="lt-LT" dirty="0"/>
              <a:t>Rekomendacijos savivaldybėms psichoaktyviųjų medžiagų vartojimo prevencijai </a:t>
            </a:r>
          </a:p>
          <a:p>
            <a:pPr marL="0" indent="0">
              <a:buNone/>
            </a:pPr>
            <a:endParaRPr lang="lt-LT" dirty="0"/>
          </a:p>
          <a:p>
            <a:endParaRPr lang="lt-LT" dirty="0"/>
          </a:p>
          <a:p>
            <a:endParaRPr lang="lt-LT" dirty="0"/>
          </a:p>
        </p:txBody>
      </p:sp>
      <p:pic>
        <p:nvPicPr>
          <p:cNvPr id="4" name="Picture 5">
            <a:extLst>
              <a:ext uri="{FF2B5EF4-FFF2-40B4-BE49-F238E27FC236}">
                <a16:creationId xmlns:a16="http://schemas.microsoft.com/office/drawing/2014/main" id="{64A0ACFA-3B4E-01C0-0800-E4D7DEF58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9536" y="732923"/>
            <a:ext cx="670696" cy="290133"/>
          </a:xfrm>
          <a:prstGeom prst="rect">
            <a:avLst/>
          </a:prstGeom>
        </p:spPr>
      </p:pic>
    </p:spTree>
    <p:extLst>
      <p:ext uri="{BB962C8B-B14F-4D97-AF65-F5344CB8AC3E}">
        <p14:creationId xmlns:p14="http://schemas.microsoft.com/office/powerpoint/2010/main" val="2512810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97280" y="286604"/>
            <a:ext cx="10058400" cy="988405"/>
          </a:xfrm>
        </p:spPr>
        <p:txBody>
          <a:bodyPr>
            <a:noAutofit/>
          </a:bodyPr>
          <a:lstStyle/>
          <a:p>
            <a:r>
              <a:rPr lang="lt-LT" sz="4267" dirty="0">
                <a:solidFill>
                  <a:schemeClr val="tx2">
                    <a:lumMod val="40000"/>
                    <a:lumOff val="60000"/>
                  </a:schemeClr>
                </a:solidFill>
              </a:rPr>
              <a:t>Ką svarbu suprasti vykdant prevenciją?</a:t>
            </a: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716042904"/>
              </p:ext>
            </p:extLst>
          </p:nvPr>
        </p:nvGraphicFramePr>
        <p:xfrm>
          <a:off x="1699569" y="1594967"/>
          <a:ext cx="8721296" cy="5028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5">
            <a:extLst>
              <a:ext uri="{FF2B5EF4-FFF2-40B4-BE49-F238E27FC236}">
                <a16:creationId xmlns:a16="http://schemas.microsoft.com/office/drawing/2014/main" id="{775C6461-0477-0481-6AE2-64C599851C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69536" y="732923"/>
            <a:ext cx="670696" cy="290133"/>
          </a:xfrm>
          <a:prstGeom prst="rect">
            <a:avLst/>
          </a:prstGeom>
        </p:spPr>
      </p:pic>
    </p:spTree>
    <p:extLst>
      <p:ext uri="{BB962C8B-B14F-4D97-AF65-F5344CB8AC3E}">
        <p14:creationId xmlns:p14="http://schemas.microsoft.com/office/powerpoint/2010/main" val="41206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D6B3AEE7-4BAA-4534-A849-D88FFE91F80D}"/>
                                            </p:graphicEl>
                                          </p:spTgt>
                                        </p:tgtEl>
                                        <p:attrNameLst>
                                          <p:attrName>style.visibility</p:attrName>
                                        </p:attrNameLst>
                                      </p:cBhvr>
                                      <p:to>
                                        <p:strVal val="visible"/>
                                      </p:to>
                                    </p:set>
                                    <p:animEffect transition="in" filter="fade">
                                      <p:cBhvr>
                                        <p:cTn id="7" dur="500"/>
                                        <p:tgtEl>
                                          <p:spTgt spid="4">
                                            <p:graphicEl>
                                              <a:dgm id="{D6B3AEE7-4BAA-4534-A849-D88FFE91F80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2B6F48DD-24D1-4309-B161-E7217408B0E0}"/>
                                            </p:graphicEl>
                                          </p:spTgt>
                                        </p:tgtEl>
                                        <p:attrNameLst>
                                          <p:attrName>style.visibility</p:attrName>
                                        </p:attrNameLst>
                                      </p:cBhvr>
                                      <p:to>
                                        <p:strVal val="visible"/>
                                      </p:to>
                                    </p:set>
                                    <p:animEffect transition="in" filter="fade">
                                      <p:cBhvr>
                                        <p:cTn id="11" dur="500"/>
                                        <p:tgtEl>
                                          <p:spTgt spid="4">
                                            <p:graphicEl>
                                              <a:dgm id="{2B6F48DD-24D1-4309-B161-E7217408B0E0}"/>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C8CC63E0-9308-4E1E-A954-6E21AF33EBAF}"/>
                                            </p:graphicEl>
                                          </p:spTgt>
                                        </p:tgtEl>
                                        <p:attrNameLst>
                                          <p:attrName>style.visibility</p:attrName>
                                        </p:attrNameLst>
                                      </p:cBhvr>
                                      <p:to>
                                        <p:strVal val="visible"/>
                                      </p:to>
                                    </p:set>
                                    <p:animEffect transition="in" filter="fade">
                                      <p:cBhvr>
                                        <p:cTn id="15" dur="500"/>
                                        <p:tgtEl>
                                          <p:spTgt spid="4">
                                            <p:graphicEl>
                                              <a:dgm id="{C8CC63E0-9308-4E1E-A954-6E21AF33EBAF}"/>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984323D1-2A01-4768-ACC5-486DAE9A6F1B}"/>
                                            </p:graphicEl>
                                          </p:spTgt>
                                        </p:tgtEl>
                                        <p:attrNameLst>
                                          <p:attrName>style.visibility</p:attrName>
                                        </p:attrNameLst>
                                      </p:cBhvr>
                                      <p:to>
                                        <p:strVal val="visible"/>
                                      </p:to>
                                    </p:set>
                                    <p:animEffect transition="in" filter="fade">
                                      <p:cBhvr>
                                        <p:cTn id="19" dur="500"/>
                                        <p:tgtEl>
                                          <p:spTgt spid="4">
                                            <p:graphicEl>
                                              <a:dgm id="{984323D1-2A01-4768-ACC5-486DAE9A6F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8B44FAA-2ECB-9F2E-88BB-50567A00852B}"/>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id="{AC4AF143-C32A-3133-0F4B-64626320AA55}"/>
              </a:ext>
            </a:extLst>
          </p:cNvPr>
          <p:cNvSpPr>
            <a:spLocks noGrp="1"/>
          </p:cNvSpPr>
          <p:nvPr>
            <p:ph idx="1"/>
          </p:nvPr>
        </p:nvSpPr>
        <p:spPr>
          <a:xfrm>
            <a:off x="1154955" y="2603500"/>
            <a:ext cx="8761412" cy="4048760"/>
          </a:xfrm>
        </p:spPr>
        <p:txBody>
          <a:bodyPr>
            <a:normAutofit/>
          </a:bodyPr>
          <a:lstStyle/>
          <a:p>
            <a:endParaRPr lang="lt-LT" dirty="0">
              <a:hlinkClick r:id="rId2"/>
            </a:endParaRPr>
          </a:p>
          <a:p>
            <a:endParaRPr lang="lt-LT" dirty="0">
              <a:hlinkClick r:id="rId2"/>
            </a:endParaRPr>
          </a:p>
          <a:p>
            <a:endParaRPr lang="lt-LT" dirty="0">
              <a:hlinkClick r:id="rId2"/>
            </a:endParaRPr>
          </a:p>
          <a:p>
            <a:pPr marL="0" indent="0">
              <a:buNone/>
            </a:pPr>
            <a:endParaRPr lang="lt-LT" dirty="0">
              <a:hlinkClick r:id="rId2"/>
            </a:endParaRPr>
          </a:p>
          <a:p>
            <a:endParaRPr lang="lt-LT" dirty="0">
              <a:hlinkClick r:id="rId2"/>
            </a:endParaRPr>
          </a:p>
          <a:p>
            <a:r>
              <a:rPr lang="lt-LT" dirty="0">
                <a:hlinkClick r:id="rId2"/>
              </a:rPr>
              <a:t>https://ntakd.lrv.lt/uploads/ntakd/documents/files/PREVENCIJA/1/EUSPRposition_Lithuanian2020.pdf</a:t>
            </a:r>
            <a:endParaRPr lang="lt-LT" dirty="0"/>
          </a:p>
          <a:p>
            <a:endParaRPr lang="lt-LT" dirty="0"/>
          </a:p>
          <a:p>
            <a:endParaRPr lang="lt-LT" dirty="0"/>
          </a:p>
        </p:txBody>
      </p:sp>
      <p:pic>
        <p:nvPicPr>
          <p:cNvPr id="5" name="Paveikslėlis 4">
            <a:extLst>
              <a:ext uri="{FF2B5EF4-FFF2-40B4-BE49-F238E27FC236}">
                <a16:creationId xmlns:a16="http://schemas.microsoft.com/office/drawing/2014/main" id="{1D272265-167A-9C91-AE77-CA3B6A43AC49}"/>
              </a:ext>
            </a:extLst>
          </p:cNvPr>
          <p:cNvPicPr>
            <a:picLocks noChangeAspect="1"/>
          </p:cNvPicPr>
          <p:nvPr/>
        </p:nvPicPr>
        <p:blipFill>
          <a:blip r:embed="rId3"/>
          <a:stretch>
            <a:fillRect/>
          </a:stretch>
        </p:blipFill>
        <p:spPr>
          <a:xfrm>
            <a:off x="1864510" y="377190"/>
            <a:ext cx="6954220" cy="4143953"/>
          </a:xfrm>
          <a:prstGeom prst="rect">
            <a:avLst/>
          </a:prstGeom>
        </p:spPr>
      </p:pic>
    </p:spTree>
    <p:extLst>
      <p:ext uri="{BB962C8B-B14F-4D97-AF65-F5344CB8AC3E}">
        <p14:creationId xmlns:p14="http://schemas.microsoft.com/office/powerpoint/2010/main" val="307308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1401" y="2335601"/>
            <a:ext cx="5740586" cy="1102039"/>
          </a:xfrm>
        </p:spPr>
        <p:txBody>
          <a:bodyPr/>
          <a:lstStyle/>
          <a:p>
            <a:r>
              <a:rPr lang="lt-LT" dirty="0">
                <a:solidFill>
                  <a:schemeClr val="bg1"/>
                </a:solidFill>
              </a:rPr>
              <a:t>Ačiū už dėmesį</a:t>
            </a:r>
            <a:r>
              <a:rPr lang="en-US" dirty="0">
                <a:solidFill>
                  <a:schemeClr val="bg1"/>
                </a:solidFill>
              </a:rPr>
              <a:t>!</a:t>
            </a:r>
            <a:endParaRPr lang="lt-LT"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9536" y="732923"/>
            <a:ext cx="670696" cy="290133"/>
          </a:xfrm>
          <a:prstGeom prst="rect">
            <a:avLst/>
          </a:prstGeom>
        </p:spPr>
      </p:pic>
      <p:sp>
        <p:nvSpPr>
          <p:cNvPr id="3" name="TextBox 2">
            <a:extLst>
              <a:ext uri="{FF2B5EF4-FFF2-40B4-BE49-F238E27FC236}">
                <a16:creationId xmlns:a16="http://schemas.microsoft.com/office/drawing/2014/main" id="{63328EA8-8376-35AD-DEC5-174A2E50A834}"/>
              </a:ext>
            </a:extLst>
          </p:cNvPr>
          <p:cNvSpPr txBox="1"/>
          <p:nvPr/>
        </p:nvSpPr>
        <p:spPr>
          <a:xfrm>
            <a:off x="7890933" y="5339644"/>
            <a:ext cx="2980267" cy="800219"/>
          </a:xfrm>
          <a:prstGeom prst="rect">
            <a:avLst/>
          </a:prstGeom>
          <a:noFill/>
        </p:spPr>
        <p:txBody>
          <a:bodyPr wrap="square" rtlCol="0">
            <a:spAutoFit/>
          </a:bodyPr>
          <a:lstStyle/>
          <a:p>
            <a:r>
              <a:rPr lang="lt-LT" dirty="0">
                <a:solidFill>
                  <a:schemeClr val="bg1"/>
                </a:solidFill>
              </a:rPr>
              <a:t>Aušra Želvienė</a:t>
            </a:r>
          </a:p>
          <a:p>
            <a:r>
              <a:rPr lang="lt-LT" sz="1400" dirty="0" err="1">
                <a:solidFill>
                  <a:srgbClr val="C4E46E"/>
                </a:solidFill>
                <a:hlinkClick r:id="rId4">
                  <a:extLst>
                    <a:ext uri="{A12FA001-AC4F-418D-AE19-62706E023703}">
                      <ahyp:hlinkClr xmlns:ahyp="http://schemas.microsoft.com/office/drawing/2018/hyperlinkcolor" val="tx"/>
                    </a:ext>
                  </a:extLst>
                </a:hlinkClick>
              </a:rPr>
              <a:t>Ausra.zelviene</a:t>
            </a:r>
            <a:r>
              <a:rPr lang="en-US" sz="1400" dirty="0">
                <a:solidFill>
                  <a:schemeClr val="bg1"/>
                </a:solidFill>
                <a:hlinkClick r:id="rId4">
                  <a:extLst>
                    <a:ext uri="{A12FA001-AC4F-418D-AE19-62706E023703}">
                      <ahyp:hlinkClr xmlns:ahyp="http://schemas.microsoft.com/office/drawing/2018/hyperlinkcolor" val="tx"/>
                    </a:ext>
                  </a:extLst>
                </a:hlinkClick>
              </a:rPr>
              <a:t>@ntakd.lt</a:t>
            </a:r>
            <a:endParaRPr lang="en-US" sz="1400" dirty="0">
              <a:solidFill>
                <a:schemeClr val="bg1"/>
              </a:solidFill>
            </a:endParaRPr>
          </a:p>
          <a:p>
            <a:r>
              <a:rPr lang="en-US" sz="1400" dirty="0">
                <a:solidFill>
                  <a:schemeClr val="bg1"/>
                </a:solidFill>
              </a:rPr>
              <a:t>869058311</a:t>
            </a:r>
            <a:endParaRPr lang="lt-LT" sz="1400" dirty="0">
              <a:solidFill>
                <a:schemeClr val="bg1"/>
              </a:solidFill>
            </a:endParaRPr>
          </a:p>
        </p:txBody>
      </p:sp>
    </p:spTree>
    <p:extLst>
      <p:ext uri="{BB962C8B-B14F-4D97-AF65-F5344CB8AC3E}">
        <p14:creationId xmlns:p14="http://schemas.microsoft.com/office/powerpoint/2010/main" val="296176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1824399-0ECB-BBE7-EBAF-E93D17E210F8}"/>
              </a:ext>
            </a:extLst>
          </p:cNvPr>
          <p:cNvSpPr>
            <a:spLocks noGrp="1"/>
          </p:cNvSpPr>
          <p:nvPr>
            <p:ph type="title"/>
          </p:nvPr>
        </p:nvSpPr>
        <p:spPr/>
        <p:txBody>
          <a:bodyPr/>
          <a:lstStyle/>
          <a:p>
            <a:r>
              <a:rPr lang="lt-LT" dirty="0"/>
              <a:t>NTAKD PLANAI:</a:t>
            </a:r>
          </a:p>
        </p:txBody>
      </p:sp>
      <p:sp>
        <p:nvSpPr>
          <p:cNvPr id="3" name="Turinio vietos rezervavimo ženklas 2">
            <a:extLst>
              <a:ext uri="{FF2B5EF4-FFF2-40B4-BE49-F238E27FC236}">
                <a16:creationId xmlns:a16="http://schemas.microsoft.com/office/drawing/2014/main" id="{6B4592CF-06B8-0285-14D7-34BBC26BCA0F}"/>
              </a:ext>
            </a:extLst>
          </p:cNvPr>
          <p:cNvSpPr>
            <a:spLocks noGrp="1"/>
          </p:cNvSpPr>
          <p:nvPr>
            <p:ph idx="1"/>
          </p:nvPr>
        </p:nvSpPr>
        <p:spPr>
          <a:xfrm>
            <a:off x="1154953" y="2246489"/>
            <a:ext cx="8761414" cy="4255911"/>
          </a:xfrm>
        </p:spPr>
        <p:txBody>
          <a:bodyPr>
            <a:normAutofit fontScale="70000" lnSpcReduction="20000"/>
          </a:bodyPr>
          <a:lstStyle/>
          <a:p>
            <a:pPr algn="just">
              <a:lnSpc>
                <a:spcPct val="115000"/>
              </a:lnSpc>
              <a:spcAft>
                <a:spcPts val="1000"/>
              </a:spcAft>
            </a:pPr>
            <a:r>
              <a:rPr lang="lt-LT" sz="2600" kern="100" dirty="0">
                <a:effectLst/>
                <a:latin typeface="Calibri" panose="020F0502020204030204" pitchFamily="34" charset="0"/>
                <a:ea typeface="Calibri" panose="020F0502020204030204" pitchFamily="34" charset="0"/>
                <a:cs typeface="Calibri" panose="020F0502020204030204" pitchFamily="34" charset="0"/>
              </a:rPr>
              <a:t>NTAKD planuoja vykdyti </a:t>
            </a:r>
            <a:r>
              <a:rPr lang="lt-LT" sz="2600" kern="100" dirty="0">
                <a:latin typeface="Calibri" panose="020F0502020204030204" pitchFamily="34" charset="0"/>
                <a:ea typeface="Calibri" panose="020F0502020204030204" pitchFamily="34" charset="0"/>
                <a:cs typeface="Calibri" panose="020F0502020204030204" pitchFamily="34" charset="0"/>
              </a:rPr>
              <a:t>šias </a:t>
            </a:r>
            <a:r>
              <a:rPr lang="lt-LT" sz="2600" i="0" dirty="0">
                <a:solidFill>
                  <a:srgbClr val="444444"/>
                </a:solidFill>
                <a:effectLst/>
                <a:latin typeface="Calibri" panose="020F0502020204030204" pitchFamily="34" charset="0"/>
                <a:cs typeface="Calibri" panose="020F0502020204030204" pitchFamily="34" charset="0"/>
              </a:rPr>
              <a:t>Sveikatos išsaugojimo ir stiprinimo plėtros programos 2022–2030 metams </a:t>
            </a:r>
            <a:r>
              <a:rPr lang="lt-LT" sz="2600" kern="100" dirty="0">
                <a:latin typeface="Calibri" panose="020F0502020204030204" pitchFamily="34" charset="0"/>
                <a:ea typeface="Calibri" panose="020F0502020204030204" pitchFamily="34" charset="0"/>
                <a:cs typeface="Calibri" panose="020F0502020204030204" pitchFamily="34" charset="0"/>
              </a:rPr>
              <a:t>priemones (02-10-02-03 veikla „Psichoaktyviųjų medžiagų vartojimo prevencija, ankstyvoji intervencija, pagalba ir žalos mažinimas“):</a:t>
            </a:r>
          </a:p>
          <a:p>
            <a:pPr marL="0" indent="0" algn="just">
              <a:lnSpc>
                <a:spcPct val="115000"/>
              </a:lnSpc>
              <a:spcAft>
                <a:spcPts val="1000"/>
              </a:spcAft>
              <a:buNone/>
            </a:pPr>
            <a:r>
              <a:rPr lang="lt-LT" sz="2000" kern="100" dirty="0">
                <a:latin typeface="Calibri" panose="020F0502020204030204" pitchFamily="34" charset="0"/>
                <a:ea typeface="Calibri" panose="020F0502020204030204" pitchFamily="34" charset="0"/>
                <a:cs typeface="Calibri" panose="020F0502020204030204" pitchFamily="34" charset="0"/>
              </a:rPr>
              <a:t>•	Psichoaktyviųjų medžiagų vartojimo ankstyvosios intervencijos programos. </a:t>
            </a:r>
          </a:p>
          <a:p>
            <a:pPr marL="0" indent="0" algn="just">
              <a:lnSpc>
                <a:spcPct val="115000"/>
              </a:lnSpc>
              <a:spcAft>
                <a:spcPts val="1000"/>
              </a:spcAft>
              <a:buNone/>
            </a:pPr>
            <a:r>
              <a:rPr lang="lt-LT" sz="2000" kern="100" dirty="0">
                <a:latin typeface="Calibri" panose="020F0502020204030204" pitchFamily="34" charset="0"/>
                <a:ea typeface="Calibri" panose="020F0502020204030204" pitchFamily="34" charset="0"/>
                <a:cs typeface="Calibri" panose="020F0502020204030204" pitchFamily="34" charset="0"/>
              </a:rPr>
              <a:t>•	Žemo slenksčio paslaugų plėtra narkotines medžiagas vartojantiems asmenims.</a:t>
            </a:r>
          </a:p>
          <a:p>
            <a:pPr marL="0" indent="0" algn="just">
              <a:lnSpc>
                <a:spcPct val="115000"/>
              </a:lnSpc>
              <a:spcAft>
                <a:spcPts val="1000"/>
              </a:spcAft>
              <a:buNone/>
            </a:pPr>
            <a:r>
              <a:rPr lang="lt-LT" sz="2000" kern="100" dirty="0">
                <a:latin typeface="Calibri" panose="020F0502020204030204" pitchFamily="34" charset="0"/>
                <a:ea typeface="Calibri" panose="020F0502020204030204" pitchFamily="34" charset="0"/>
                <a:cs typeface="Calibri" panose="020F0502020204030204" pitchFamily="34" charset="0"/>
              </a:rPr>
              <a:t>•	Psichoaktyvių medžiagų prevencijos ir žalos mažinimo priemonių taikymas jaunimo pasilinksminimo vietose, ypatingai naktinio miesto aplinkoje – naktiniuose klubuose, baruose ir pan. </a:t>
            </a:r>
          </a:p>
          <a:p>
            <a:pPr marL="0" indent="0" algn="just">
              <a:lnSpc>
                <a:spcPct val="115000"/>
              </a:lnSpc>
              <a:spcAft>
                <a:spcPts val="1000"/>
              </a:spcAft>
              <a:buNone/>
            </a:pPr>
            <a:r>
              <a:rPr lang="lt-LT" sz="2000" kern="100" dirty="0">
                <a:latin typeface="Calibri" panose="020F0502020204030204" pitchFamily="34" charset="0"/>
                <a:ea typeface="Calibri" panose="020F0502020204030204" pitchFamily="34" charset="0"/>
                <a:cs typeface="Calibri" panose="020F0502020204030204" pitchFamily="34" charset="0"/>
              </a:rPr>
              <a:t>•	Nacionalinė metimo rūkyti pagalbos telefoninė linija.</a:t>
            </a:r>
          </a:p>
          <a:p>
            <a:pPr marL="0" indent="0" algn="just">
              <a:lnSpc>
                <a:spcPct val="115000"/>
              </a:lnSpc>
              <a:spcAft>
                <a:spcPts val="1000"/>
              </a:spcAft>
              <a:buNone/>
            </a:pPr>
            <a:r>
              <a:rPr lang="lt-LT" sz="2000" kern="100" dirty="0">
                <a:latin typeface="Calibri" panose="020F0502020204030204" pitchFamily="34" charset="0"/>
                <a:ea typeface="Calibri" panose="020F0502020204030204" pitchFamily="34" charset="0"/>
                <a:cs typeface="Calibri" panose="020F0502020204030204" pitchFamily="34" charset="0"/>
              </a:rPr>
              <a:t>•	Psichoaktyviųjų medžiagų vartojimo prevencijos kokybės ir veiksmingumo didinimas.</a:t>
            </a:r>
          </a:p>
          <a:p>
            <a:pPr algn="just">
              <a:lnSpc>
                <a:spcPct val="115000"/>
              </a:lnSpc>
              <a:spcAft>
                <a:spcPts val="1000"/>
              </a:spcAft>
            </a:pPr>
            <a:r>
              <a:rPr lang="lt-LT" sz="2600" kern="100" dirty="0">
                <a:effectLst/>
                <a:latin typeface="Calibri" panose="020F0502020204030204" pitchFamily="34" charset="0"/>
                <a:ea typeface="Calibri" panose="020F0502020204030204" pitchFamily="34" charset="0"/>
                <a:cs typeface="Times New Roman" panose="02020603050405020304" pitchFamily="18" charset="0"/>
              </a:rPr>
              <a:t>NTAKD nedalyvauja re</a:t>
            </a:r>
            <a:r>
              <a:rPr lang="lt-LT" sz="2600" kern="100" dirty="0">
                <a:latin typeface="Calibri" panose="020F0502020204030204" pitchFamily="34" charset="0"/>
                <a:ea typeface="Calibri" panose="020F0502020204030204" pitchFamily="34" charset="0"/>
                <a:cs typeface="Times New Roman" panose="02020603050405020304" pitchFamily="18" charset="0"/>
              </a:rPr>
              <a:t>gioninės plėtros programoje.</a:t>
            </a:r>
          </a:p>
          <a:p>
            <a:pPr marL="0" indent="0" algn="just">
              <a:lnSpc>
                <a:spcPct val="115000"/>
              </a:lnSpc>
              <a:spcAft>
                <a:spcPts val="1000"/>
              </a:spcAft>
              <a:buNone/>
            </a:pPr>
            <a:endParaRPr lang="lt-LT" sz="2000" kern="1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1000"/>
              </a:spcAft>
              <a:buNone/>
            </a:pPr>
            <a:endParaRPr lang="lt-LT"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5">
            <a:extLst>
              <a:ext uri="{FF2B5EF4-FFF2-40B4-BE49-F238E27FC236}">
                <a16:creationId xmlns:a16="http://schemas.microsoft.com/office/drawing/2014/main" id="{531B3439-894E-9766-B0DC-CAA42DEAC2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5670" y="721635"/>
            <a:ext cx="670696" cy="290133"/>
          </a:xfrm>
          <a:prstGeom prst="rect">
            <a:avLst/>
          </a:prstGeom>
        </p:spPr>
      </p:pic>
    </p:spTree>
    <p:extLst>
      <p:ext uri="{BB962C8B-B14F-4D97-AF65-F5344CB8AC3E}">
        <p14:creationId xmlns:p14="http://schemas.microsoft.com/office/powerpoint/2010/main" val="122658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ED5C94C-4403-575D-56C7-0DE0D6D3E1B8}"/>
              </a:ext>
            </a:extLst>
          </p:cNvPr>
          <p:cNvSpPr>
            <a:spLocks noGrp="1"/>
          </p:cNvSpPr>
          <p:nvPr>
            <p:ph type="title"/>
          </p:nvPr>
        </p:nvSpPr>
        <p:spPr/>
        <p:txBody>
          <a:bodyPr/>
          <a:lstStyle/>
          <a:p>
            <a:r>
              <a:rPr lang="lt-LT" sz="5400" kern="100" dirty="0">
                <a:latin typeface="Calibri" panose="020F0502020204030204" pitchFamily="34" charset="0"/>
                <a:ea typeface="Calibri" panose="020F0502020204030204" pitchFamily="34" charset="0"/>
                <a:cs typeface="Times New Roman" panose="02020603050405020304" pitchFamily="18" charset="0"/>
              </a:rPr>
              <a:t>R</a:t>
            </a:r>
            <a:r>
              <a:rPr lang="lt-LT" sz="5400" kern="100" dirty="0">
                <a:effectLst/>
                <a:latin typeface="Calibri" panose="020F0502020204030204" pitchFamily="34" charset="0"/>
                <a:ea typeface="Calibri" panose="020F0502020204030204" pitchFamily="34" charset="0"/>
                <a:cs typeface="Times New Roman" panose="02020603050405020304" pitchFamily="18" charset="0"/>
              </a:rPr>
              <a:t>e</a:t>
            </a:r>
            <a:r>
              <a:rPr lang="lt-LT" sz="5400" kern="100" dirty="0">
                <a:latin typeface="Calibri" panose="020F0502020204030204" pitchFamily="34" charset="0"/>
                <a:ea typeface="Calibri" panose="020F0502020204030204" pitchFamily="34" charset="0"/>
                <a:cs typeface="Times New Roman" panose="02020603050405020304" pitchFamily="18" charset="0"/>
              </a:rPr>
              <a:t>gioninės plėtros programa:</a:t>
            </a:r>
            <a:endParaRPr lang="lt-LT" sz="5400" dirty="0"/>
          </a:p>
        </p:txBody>
      </p:sp>
      <p:sp>
        <p:nvSpPr>
          <p:cNvPr id="3" name="Turinio vietos rezervavimo ženklas 2">
            <a:extLst>
              <a:ext uri="{FF2B5EF4-FFF2-40B4-BE49-F238E27FC236}">
                <a16:creationId xmlns:a16="http://schemas.microsoft.com/office/drawing/2014/main" id="{B342E116-56A0-6B71-A71C-01779A658E4D}"/>
              </a:ext>
            </a:extLst>
          </p:cNvPr>
          <p:cNvSpPr>
            <a:spLocks noGrp="1"/>
          </p:cNvSpPr>
          <p:nvPr>
            <p:ph idx="1"/>
          </p:nvPr>
        </p:nvSpPr>
        <p:spPr/>
        <p:txBody>
          <a:bodyPr>
            <a:normAutofit fontScale="92500" lnSpcReduction="20000"/>
          </a:bodyPr>
          <a:lstStyle/>
          <a:p>
            <a:pPr marL="0" marR="0" algn="just" fontAlgn="base">
              <a:spcBef>
                <a:spcPts val="0"/>
              </a:spcBef>
              <a:spcAft>
                <a:spcPts val="0"/>
              </a:spcAft>
            </a:pPr>
            <a:endParaRPr lang="lt-LT" sz="600" b="1" dirty="0">
              <a:effectLst/>
              <a:highlight>
                <a:srgbClr val="FFFF00"/>
              </a:highlight>
            </a:endParaRPr>
          </a:p>
          <a:p>
            <a:pPr marL="0" marR="0" algn="just" fontAlgn="base">
              <a:spcBef>
                <a:spcPts val="0"/>
              </a:spcBef>
              <a:spcAft>
                <a:spcPts val="0"/>
              </a:spcAft>
            </a:pPr>
            <a:r>
              <a:rPr lang="lt-LT" sz="1800" b="1" dirty="0">
                <a:effectLst/>
              </a:rPr>
              <a:t>Priklausomybės ligų prevencijos (psichoaktyviųjų medžiagų vartojimo mažinimo) paslaugų prieinamumo didinimas ir įvairių iniciatyvų tikslinėse grupėse skatinimas</a:t>
            </a:r>
            <a:r>
              <a:rPr lang="lt-LT" sz="2000" b="1" dirty="0">
                <a:effectLst/>
              </a:rPr>
              <a:t> </a:t>
            </a:r>
            <a:r>
              <a:rPr lang="lt-LT" sz="1800" dirty="0">
                <a:effectLst/>
              </a:rPr>
              <a:t>(psichoaktyviųjų medžiagų vartojimo mažinimas, </a:t>
            </a:r>
            <a:r>
              <a:rPr lang="lt-LT" sz="1800" b="1" dirty="0">
                <a:effectLst/>
              </a:rPr>
              <a:t>pasitelkiant </a:t>
            </a:r>
            <a:r>
              <a:rPr lang="lt-LT" sz="1800" b="1" u="sng" dirty="0">
                <a:effectLst/>
              </a:rPr>
              <a:t>pirminės</a:t>
            </a:r>
            <a:r>
              <a:rPr lang="lt-LT" sz="1800" b="1" dirty="0">
                <a:effectLst/>
              </a:rPr>
              <a:t> prevencijos ir ankstyvosios intervencijos eksperimentuojantiems ir rizikingai vartojantiems asmenims priemones,</a:t>
            </a:r>
            <a:r>
              <a:rPr lang="lt-LT" sz="1800" dirty="0">
                <a:effectLst/>
              </a:rPr>
              <a:t> orientuotas į rizikos sveikatai veiksnių mažinimą).</a:t>
            </a:r>
          </a:p>
          <a:p>
            <a:pPr marL="342900" lvl="0" indent="-342900" algn="just">
              <a:lnSpc>
                <a:spcPct val="107000"/>
              </a:lnSpc>
              <a:spcAft>
                <a:spcPts val="800"/>
              </a:spcAft>
              <a:buFont typeface="Wingdings" panose="05000000000000000000" pitchFamily="2" charset="2"/>
              <a:buChar char=""/>
            </a:pPr>
            <a:r>
              <a:rPr lang="lt-LT" sz="2000" dirty="0">
                <a:solidFill>
                  <a:srgbClr val="000000"/>
                </a:solidFill>
                <a:effectLst/>
                <a:ea typeface="Calibri" panose="020F0502020204030204" pitchFamily="34" charset="0"/>
                <a:cs typeface="Times New Roman" panose="02020603050405020304" pitchFamily="18" charset="0"/>
              </a:rPr>
              <a:t>psichoaktyviųjų medžiagų vartojimo </a:t>
            </a:r>
            <a:r>
              <a:rPr lang="lt-LT" sz="2000" b="1" dirty="0">
                <a:solidFill>
                  <a:srgbClr val="000000"/>
                </a:solidFill>
                <a:effectLst/>
                <a:ea typeface="Calibri" panose="020F0502020204030204" pitchFamily="34" charset="0"/>
                <a:cs typeface="Times New Roman" panose="02020603050405020304" pitchFamily="18" charset="0"/>
              </a:rPr>
              <a:t>pirminė prevencija</a:t>
            </a:r>
            <a:r>
              <a:rPr lang="lt-LT" sz="2000" dirty="0">
                <a:solidFill>
                  <a:srgbClr val="000000"/>
                </a:solidFill>
                <a:effectLst/>
                <a:ea typeface="Calibri" panose="020F0502020204030204" pitchFamily="34" charset="0"/>
                <a:cs typeface="Times New Roman" panose="02020603050405020304" pitchFamily="18" charset="0"/>
              </a:rPr>
              <a:t>, grįsta holistiniu požiūriu, </a:t>
            </a:r>
            <a:r>
              <a:rPr lang="lt-LT" sz="2000" dirty="0">
                <a:effectLst/>
                <a:ea typeface="Calibri" panose="020F0502020204030204" pitchFamily="34" charset="0"/>
                <a:cs typeface="Times New Roman" panose="02020603050405020304" pitchFamily="18" charset="0"/>
              </a:rPr>
              <a:t>asmenybinių, tarpasmeninių, socialinių ir aplinkos apsauginių veiksnių stiprinimu bei rizikos veiksnių </a:t>
            </a:r>
            <a:r>
              <a:rPr lang="lt-LT" sz="2000" dirty="0">
                <a:ea typeface="Calibri" panose="020F0502020204030204" pitchFamily="34" charset="0"/>
                <a:cs typeface="Times New Roman" panose="02020603050405020304" pitchFamily="18" charset="0"/>
              </a:rPr>
              <a:t>valdymu</a:t>
            </a:r>
            <a:endParaRPr lang="lt-LT" sz="20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t-LT" sz="2000" b="1" dirty="0">
                <a:solidFill>
                  <a:srgbClr val="000000"/>
                </a:solidFill>
                <a:effectLst/>
                <a:ea typeface="Calibri" panose="020F0502020204030204" pitchFamily="34" charset="0"/>
              </a:rPr>
              <a:t>intervencijos eksperimentuojantiems ir rizikingai vartojantiems </a:t>
            </a:r>
            <a:r>
              <a:rPr lang="lt-LT" sz="2000" dirty="0">
                <a:solidFill>
                  <a:srgbClr val="000000"/>
                </a:solidFill>
                <a:effectLst/>
                <a:ea typeface="Calibri" panose="020F0502020204030204" pitchFamily="34" charset="0"/>
              </a:rPr>
              <a:t>psichoaktyviąsias medžiagas</a:t>
            </a:r>
            <a:endParaRPr lang="lt-LT" sz="2000" dirty="0">
              <a:effectLst/>
              <a:ea typeface="Calibri" panose="020F0502020204030204" pitchFamily="34" charset="0"/>
              <a:cs typeface="Times New Roman" panose="02020603050405020304" pitchFamily="18" charset="0"/>
            </a:endParaRPr>
          </a:p>
          <a:p>
            <a:pPr marL="0" marR="0" indent="0" algn="just" fontAlgn="base">
              <a:spcBef>
                <a:spcPts val="0"/>
              </a:spcBef>
              <a:spcAft>
                <a:spcPts val="0"/>
              </a:spcAft>
              <a:buNone/>
            </a:pPr>
            <a:endParaRPr lang="lt-LT" sz="2000" dirty="0">
              <a:effectLst/>
              <a:latin typeface="+mj-lt"/>
            </a:endParaRPr>
          </a:p>
        </p:txBody>
      </p:sp>
      <p:pic>
        <p:nvPicPr>
          <p:cNvPr id="4" name="Picture 5">
            <a:extLst>
              <a:ext uri="{FF2B5EF4-FFF2-40B4-BE49-F238E27FC236}">
                <a16:creationId xmlns:a16="http://schemas.microsoft.com/office/drawing/2014/main" id="{6984014E-9CC8-93F2-4433-60EEBB5AB7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5670" y="721635"/>
            <a:ext cx="670696" cy="290133"/>
          </a:xfrm>
          <a:prstGeom prst="rect">
            <a:avLst/>
          </a:prstGeom>
        </p:spPr>
      </p:pic>
    </p:spTree>
    <p:extLst>
      <p:ext uri="{BB962C8B-B14F-4D97-AF65-F5344CB8AC3E}">
        <p14:creationId xmlns:p14="http://schemas.microsoft.com/office/powerpoint/2010/main" val="334564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D6F7F-0FB4-4BBA-9D25-76124BE74465}"/>
              </a:ext>
            </a:extLst>
          </p:cNvPr>
          <p:cNvSpPr>
            <a:spLocks noGrp="1"/>
          </p:cNvSpPr>
          <p:nvPr>
            <p:ph type="title"/>
          </p:nvPr>
        </p:nvSpPr>
        <p:spPr>
          <a:xfrm>
            <a:off x="1316152" y="510539"/>
            <a:ext cx="9320515" cy="720080"/>
          </a:xfrm>
        </p:spPr>
        <p:txBody>
          <a:bodyPr>
            <a:noAutofit/>
          </a:bodyPr>
          <a:lstStyle/>
          <a:p>
            <a:pPr algn="ctr"/>
            <a:r>
              <a:rPr lang="lt-LT" sz="3733" dirty="0">
                <a:solidFill>
                  <a:srgbClr val="0070C0"/>
                </a:solidFill>
              </a:rPr>
              <a:t>Informacijos šaltiniai apie prevencijos veiksmingumą</a:t>
            </a:r>
            <a:endParaRPr lang="en-GB" sz="3733" dirty="0">
              <a:solidFill>
                <a:srgbClr val="0070C0"/>
              </a:solidFill>
            </a:endParaRPr>
          </a:p>
        </p:txBody>
      </p:sp>
      <p:graphicFrame>
        <p:nvGraphicFramePr>
          <p:cNvPr id="5" name="Inhaltsplatzhalter 4">
            <a:extLst>
              <a:ext uri="{FF2B5EF4-FFF2-40B4-BE49-F238E27FC236}">
                <a16:creationId xmlns:a16="http://schemas.microsoft.com/office/drawing/2014/main" id="{D211CD3D-1BAD-4948-95C7-8BA1DBAC1FE6}"/>
              </a:ext>
            </a:extLst>
          </p:cNvPr>
          <p:cNvGraphicFramePr>
            <a:graphicFrameLocks noGrp="1"/>
          </p:cNvGraphicFramePr>
          <p:nvPr>
            <p:ph type="pic" sz="quarter" idx="4294967295"/>
          </p:nvPr>
        </p:nvGraphicFramePr>
        <p:xfrm>
          <a:off x="2" y="1557339"/>
          <a:ext cx="11952817" cy="4954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s://s14-eu5.ixquick.com/cgi-bin/serveimage?url=http:%2F%2Fupc-adapt.eu%2Fwp-content%2Fuploads%2F2018%2F01%2Fupc-adapt-newsletter-no-1.jpg&amp;sp=b4237921e1f8cc50816dc420e55faaee">
            <a:extLst>
              <a:ext uri="{FF2B5EF4-FFF2-40B4-BE49-F238E27FC236}">
                <a16:creationId xmlns:a16="http://schemas.microsoft.com/office/drawing/2014/main" id="{DE17F282-5DE8-4793-97C9-574C626D320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3844" b="13272"/>
          <a:stretch/>
        </p:blipFill>
        <p:spPr bwMode="auto">
          <a:xfrm>
            <a:off x="6096000" y="4014169"/>
            <a:ext cx="5732152" cy="257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4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F9F41AB-E7F6-CB92-DF6F-3586BDD850CA}"/>
              </a:ext>
            </a:extLst>
          </p:cNvPr>
          <p:cNvSpPr>
            <a:spLocks noGrp="1"/>
          </p:cNvSpPr>
          <p:nvPr>
            <p:ph type="title"/>
          </p:nvPr>
        </p:nvSpPr>
        <p:spPr/>
        <p:txBody>
          <a:bodyPr/>
          <a:lstStyle/>
          <a:p>
            <a:r>
              <a:rPr lang="lt-LT" dirty="0"/>
              <a:t>Prevencijos principai: </a:t>
            </a:r>
          </a:p>
        </p:txBody>
      </p:sp>
      <p:sp>
        <p:nvSpPr>
          <p:cNvPr id="3" name="Turinio vietos rezervavimo ženklas 2">
            <a:extLst>
              <a:ext uri="{FF2B5EF4-FFF2-40B4-BE49-F238E27FC236}">
                <a16:creationId xmlns:a16="http://schemas.microsoft.com/office/drawing/2014/main" id="{D385E3AB-3B96-4FAD-D73A-85CD2F3E9916}"/>
              </a:ext>
            </a:extLst>
          </p:cNvPr>
          <p:cNvSpPr>
            <a:spLocks noGrp="1"/>
          </p:cNvSpPr>
          <p:nvPr>
            <p:ph idx="1"/>
          </p:nvPr>
        </p:nvSpPr>
        <p:spPr>
          <a:xfrm>
            <a:off x="1154955" y="2269067"/>
            <a:ext cx="8761412" cy="4267200"/>
          </a:xfrm>
        </p:spPr>
        <p:txBody>
          <a:bodyPr>
            <a:normAutofit/>
          </a:bodyPr>
          <a:lstStyle/>
          <a:p>
            <a:r>
              <a:rPr lang="lt-LT" dirty="0"/>
              <a:t>Visapusiškumas </a:t>
            </a:r>
          </a:p>
          <a:p>
            <a:r>
              <a:rPr lang="lt-LT" dirty="0"/>
              <a:t>Pagrįstumas įrodymais</a:t>
            </a:r>
          </a:p>
          <a:p>
            <a:r>
              <a:rPr lang="lt-LT" dirty="0"/>
              <a:t>Aiški tikslinė grupė</a:t>
            </a:r>
          </a:p>
          <a:p>
            <a:r>
              <a:rPr lang="lt-LT" dirty="0"/>
              <a:t>Kultūrinis tinkamumas</a:t>
            </a:r>
          </a:p>
          <a:p>
            <a:r>
              <a:rPr lang="lt-LT" dirty="0"/>
              <a:t>Nuoseklumas, ilgalaikiškumas</a:t>
            </a:r>
          </a:p>
          <a:p>
            <a:r>
              <a:rPr lang="lt-LT" dirty="0"/>
              <a:t>Bendradarbiavimas</a:t>
            </a:r>
          </a:p>
          <a:p>
            <a:r>
              <a:rPr lang="lt-LT" dirty="0"/>
              <a:t>Bendruomenės įtraukimas</a:t>
            </a:r>
          </a:p>
          <a:p>
            <a:r>
              <a:rPr lang="lt-LT" dirty="0"/>
              <a:t>Vertinami rezultatai</a:t>
            </a:r>
          </a:p>
          <a:p>
            <a:r>
              <a:rPr lang="lt-LT" dirty="0"/>
              <a:t>Atliepia realius poreikius </a:t>
            </a:r>
          </a:p>
          <a:p>
            <a:r>
              <a:rPr lang="lt-LT" dirty="0"/>
              <a:t>Skiriama pakankamai išteklių.................</a:t>
            </a:r>
          </a:p>
          <a:p>
            <a:endParaRPr lang="lt-LT" dirty="0"/>
          </a:p>
          <a:p>
            <a:endParaRPr lang="lt-LT" dirty="0"/>
          </a:p>
        </p:txBody>
      </p:sp>
      <p:pic>
        <p:nvPicPr>
          <p:cNvPr id="4" name="Picture 5">
            <a:extLst>
              <a:ext uri="{FF2B5EF4-FFF2-40B4-BE49-F238E27FC236}">
                <a16:creationId xmlns:a16="http://schemas.microsoft.com/office/drawing/2014/main" id="{9303C83D-C8B2-DD25-4766-D30E51CA2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5670" y="721635"/>
            <a:ext cx="670696" cy="290133"/>
          </a:xfrm>
          <a:prstGeom prst="rect">
            <a:avLst/>
          </a:prstGeom>
        </p:spPr>
      </p:pic>
    </p:spTree>
    <p:extLst>
      <p:ext uri="{BB962C8B-B14F-4D97-AF65-F5344CB8AC3E}">
        <p14:creationId xmlns:p14="http://schemas.microsoft.com/office/powerpoint/2010/main" val="39031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CBC1B7E-0006-3B9F-4CD2-0C25C097CCDE}"/>
              </a:ext>
            </a:extLst>
          </p:cNvPr>
          <p:cNvSpPr>
            <a:spLocks noGrp="1"/>
          </p:cNvSpPr>
          <p:nvPr>
            <p:ph type="title"/>
          </p:nvPr>
        </p:nvSpPr>
        <p:spPr/>
        <p:txBody>
          <a:bodyPr/>
          <a:lstStyle/>
          <a:p>
            <a:r>
              <a:rPr lang="lt-LT" dirty="0"/>
              <a:t>Psichoaktyviųjų medžiagų vartojimo prevencijos projekto vykdymo ciklas (</a:t>
            </a:r>
            <a:r>
              <a:rPr lang="en-GB" noProof="0" dirty="0"/>
              <a:t>EDPQS</a:t>
            </a:r>
            <a:r>
              <a:rPr lang="lt-LT" dirty="0"/>
              <a:t>)</a:t>
            </a:r>
          </a:p>
        </p:txBody>
      </p:sp>
      <p:pic>
        <p:nvPicPr>
          <p:cNvPr id="10" name="Picture 5">
            <a:extLst>
              <a:ext uri="{FF2B5EF4-FFF2-40B4-BE49-F238E27FC236}">
                <a16:creationId xmlns:a16="http://schemas.microsoft.com/office/drawing/2014/main" id="{7B4AD4E0-C834-AC32-E826-38C917B7BF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9536" y="732923"/>
            <a:ext cx="670696" cy="290133"/>
          </a:xfrm>
          <a:prstGeom prst="rect">
            <a:avLst/>
          </a:prstGeom>
        </p:spPr>
      </p:pic>
      <p:pic>
        <p:nvPicPr>
          <p:cNvPr id="16" name="Turinio vietos rezervavimo ženklas 15">
            <a:extLst>
              <a:ext uri="{FF2B5EF4-FFF2-40B4-BE49-F238E27FC236}">
                <a16:creationId xmlns:a16="http://schemas.microsoft.com/office/drawing/2014/main" id="{C9A7F8EB-FC1B-CF67-0ABA-0D9506F81BBA}"/>
              </a:ext>
            </a:extLst>
          </p:cNvPr>
          <p:cNvPicPr>
            <a:picLocks noGrp="1" noChangeAspect="1"/>
          </p:cNvPicPr>
          <p:nvPr>
            <p:ph sz="half" idx="1"/>
          </p:nvPr>
        </p:nvPicPr>
        <p:blipFill>
          <a:blip r:embed="rId3"/>
          <a:stretch>
            <a:fillRect/>
          </a:stretch>
        </p:blipFill>
        <p:spPr>
          <a:xfrm>
            <a:off x="1483524" y="2603500"/>
            <a:ext cx="4168764" cy="3416300"/>
          </a:xfrm>
        </p:spPr>
      </p:pic>
      <p:pic>
        <p:nvPicPr>
          <p:cNvPr id="14" name="Turinio vietos rezervavimo ženklas 8">
            <a:extLst>
              <a:ext uri="{FF2B5EF4-FFF2-40B4-BE49-F238E27FC236}">
                <a16:creationId xmlns:a16="http://schemas.microsoft.com/office/drawing/2014/main" id="{E5BF6576-108E-A9D1-7CEA-06304844B2FD}"/>
              </a:ext>
            </a:extLst>
          </p:cNvPr>
          <p:cNvPicPr>
            <a:picLocks noGrp="1" noChangeAspect="1"/>
          </p:cNvPicPr>
          <p:nvPr>
            <p:ph sz="half" idx="2"/>
          </p:nvPr>
        </p:nvPicPr>
        <p:blipFill>
          <a:blip r:embed="rId4"/>
          <a:stretch>
            <a:fillRect/>
          </a:stretch>
        </p:blipFill>
        <p:spPr>
          <a:xfrm>
            <a:off x="6338279" y="2603500"/>
            <a:ext cx="4565279" cy="3416300"/>
          </a:xfrm>
        </p:spPr>
      </p:pic>
    </p:spTree>
    <p:extLst>
      <p:ext uri="{BB962C8B-B14F-4D97-AF65-F5344CB8AC3E}">
        <p14:creationId xmlns:p14="http://schemas.microsoft.com/office/powerpoint/2010/main" val="331792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urinio vietos rezervavimo ženklas 8">
            <a:extLst>
              <a:ext uri="{FF2B5EF4-FFF2-40B4-BE49-F238E27FC236}">
                <a16:creationId xmlns:a16="http://schemas.microsoft.com/office/drawing/2014/main" id="{4C1ACBDA-33AD-B3B3-4405-9338E29F2E29}"/>
              </a:ext>
            </a:extLst>
          </p:cNvPr>
          <p:cNvPicPr>
            <a:picLocks noGrp="1" noChangeAspect="1"/>
          </p:cNvPicPr>
          <p:nvPr>
            <p:ph idx="4294967295"/>
          </p:nvPr>
        </p:nvPicPr>
        <p:blipFill>
          <a:blip r:embed="rId2"/>
          <a:stretch>
            <a:fillRect/>
          </a:stretch>
        </p:blipFill>
        <p:spPr>
          <a:xfrm rot="5400000">
            <a:off x="2438401" y="-1027906"/>
            <a:ext cx="6705600" cy="8761413"/>
          </a:xfrm>
        </p:spPr>
      </p:pic>
      <p:pic>
        <p:nvPicPr>
          <p:cNvPr id="12" name="Picture 5">
            <a:extLst>
              <a:ext uri="{FF2B5EF4-FFF2-40B4-BE49-F238E27FC236}">
                <a16:creationId xmlns:a16="http://schemas.microsoft.com/office/drawing/2014/main" id="{92204E7A-0FD5-395B-48BE-02DC8F6A1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9536" y="732923"/>
            <a:ext cx="670696" cy="290133"/>
          </a:xfrm>
          <a:prstGeom prst="rect">
            <a:avLst/>
          </a:prstGeom>
        </p:spPr>
      </p:pic>
    </p:spTree>
    <p:extLst>
      <p:ext uri="{BB962C8B-B14F-4D97-AF65-F5344CB8AC3E}">
        <p14:creationId xmlns:p14="http://schemas.microsoft.com/office/powerpoint/2010/main" val="228820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a:extLst>
              <a:ext uri="{FF2B5EF4-FFF2-40B4-BE49-F238E27FC236}">
                <a16:creationId xmlns:a16="http://schemas.microsoft.com/office/drawing/2014/main" id="{9E93B280-8D39-C07C-4945-12EE1BA711EE}"/>
              </a:ext>
            </a:extLst>
          </p:cNvPr>
          <p:cNvSpPr>
            <a:spLocks noGrp="1"/>
          </p:cNvSpPr>
          <p:nvPr>
            <p:ph type="title"/>
          </p:nvPr>
        </p:nvSpPr>
        <p:spPr/>
        <p:txBody>
          <a:bodyPr/>
          <a:lstStyle/>
          <a:p>
            <a:r>
              <a:rPr lang="en-US" dirty="0" err="1"/>
              <a:t>Poreiki</a:t>
            </a:r>
            <a:r>
              <a:rPr lang="lt-LT" dirty="0"/>
              <a:t>ų vertinimas</a:t>
            </a:r>
          </a:p>
        </p:txBody>
      </p:sp>
      <p:pic>
        <p:nvPicPr>
          <p:cNvPr id="5" name="Turinio vietos rezervavimo ženklas 4">
            <a:extLst>
              <a:ext uri="{FF2B5EF4-FFF2-40B4-BE49-F238E27FC236}">
                <a16:creationId xmlns:a16="http://schemas.microsoft.com/office/drawing/2014/main" id="{D0A65E27-7FC1-1DC1-6BB8-0A91A3CE662E}"/>
              </a:ext>
            </a:extLst>
          </p:cNvPr>
          <p:cNvPicPr>
            <a:picLocks noGrp="1" noChangeAspect="1"/>
          </p:cNvPicPr>
          <p:nvPr>
            <p:ph sz="half" idx="1"/>
          </p:nvPr>
        </p:nvPicPr>
        <p:blipFill>
          <a:blip r:embed="rId2"/>
          <a:stretch>
            <a:fillRect/>
          </a:stretch>
        </p:blipFill>
        <p:spPr>
          <a:xfrm>
            <a:off x="1155700" y="2859893"/>
            <a:ext cx="4824413" cy="2903513"/>
          </a:xfrm>
        </p:spPr>
      </p:pic>
      <p:pic>
        <p:nvPicPr>
          <p:cNvPr id="9" name="Turinio vietos rezervavimo ženklas 8">
            <a:extLst>
              <a:ext uri="{FF2B5EF4-FFF2-40B4-BE49-F238E27FC236}">
                <a16:creationId xmlns:a16="http://schemas.microsoft.com/office/drawing/2014/main" id="{AD922236-F0F9-C9DB-2243-5F69097C4F9D}"/>
              </a:ext>
            </a:extLst>
          </p:cNvPr>
          <p:cNvPicPr>
            <a:picLocks noGrp="1" noChangeAspect="1"/>
          </p:cNvPicPr>
          <p:nvPr>
            <p:ph sz="half" idx="2"/>
          </p:nvPr>
        </p:nvPicPr>
        <p:blipFill>
          <a:blip r:embed="rId3"/>
          <a:stretch>
            <a:fillRect/>
          </a:stretch>
        </p:blipFill>
        <p:spPr>
          <a:xfrm>
            <a:off x="6096000" y="1790255"/>
            <a:ext cx="4103370" cy="5324803"/>
          </a:xfrm>
        </p:spPr>
      </p:pic>
      <p:pic>
        <p:nvPicPr>
          <p:cNvPr id="10" name="Picture 5">
            <a:extLst>
              <a:ext uri="{FF2B5EF4-FFF2-40B4-BE49-F238E27FC236}">
                <a16:creationId xmlns:a16="http://schemas.microsoft.com/office/drawing/2014/main" id="{E5F0CAFC-7262-298B-D1A4-4C7B2FCB60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9536" y="732923"/>
            <a:ext cx="670696" cy="290133"/>
          </a:xfrm>
          <a:prstGeom prst="rect">
            <a:avLst/>
          </a:prstGeom>
        </p:spPr>
      </p:pic>
    </p:spTree>
    <p:extLst>
      <p:ext uri="{BB962C8B-B14F-4D97-AF65-F5344CB8AC3E}">
        <p14:creationId xmlns:p14="http://schemas.microsoft.com/office/powerpoint/2010/main" val="3478816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7421</TotalTime>
  <Words>801</Words>
  <Application>Microsoft Office PowerPoint</Application>
  <PresentationFormat>Plačiaekranė</PresentationFormat>
  <Paragraphs>107</Paragraphs>
  <Slides>22</Slides>
  <Notes>4</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22</vt:i4>
      </vt:variant>
    </vt:vector>
  </HeadingPairs>
  <TitlesOfParts>
    <vt:vector size="28" baseType="lpstr">
      <vt:lpstr>Arial</vt:lpstr>
      <vt:lpstr>Calibri</vt:lpstr>
      <vt:lpstr>Century Gothic</vt:lpstr>
      <vt:lpstr>Wingdings</vt:lpstr>
      <vt:lpstr>Wingdings 3</vt:lpstr>
      <vt:lpstr>Ion Boardroom</vt:lpstr>
      <vt:lpstr>SAM 2023-05-30 ĮSAKYMAS Nr. V-627 „DĖL REGIONINĖS PAŽANGOS PRIEMONĖS NR. 11-001-02-10-03 (RE) „GERINTI KOKYBIŠKŲ VISUOMENĖS SVEIKATOS PASLAUGŲ PRIEINAMUMĄ REGIONUOSE“ FINANSAVIMO GAIRIŲ PATVIRTINIMO“   NTAKD PLANAI, ĮŽVALGOS, REKOMENDACIJOS    </vt:lpstr>
      <vt:lpstr>Pranešimo turinys:</vt:lpstr>
      <vt:lpstr>NTAKD PLANAI:</vt:lpstr>
      <vt:lpstr>Regioninės plėtros programa:</vt:lpstr>
      <vt:lpstr>Informacijos šaltiniai apie prevencijos veiksmingumą</vt:lpstr>
      <vt:lpstr>Prevencijos principai: </vt:lpstr>
      <vt:lpstr>Psichoaktyviųjų medžiagų vartojimo prevencijos projekto vykdymo ciklas (EDPQS)</vt:lpstr>
      <vt:lpstr>„PowerPoint“ pateiktis</vt:lpstr>
      <vt:lpstr>Poreikių vertinimas</vt:lpstr>
      <vt:lpstr>EUPC – Europos prevencijos mokymo programa</vt:lpstr>
      <vt:lpstr>Įrodymais grįstų prevencijos priemonių pavyzdžiai</vt:lpstr>
      <vt:lpstr>Kur ieškoti įrodymų?</vt:lpstr>
      <vt:lpstr>„PowerPoint“ pateiktis</vt:lpstr>
      <vt:lpstr>„PowerPoint“ pateiktis</vt:lpstr>
      <vt:lpstr>„PowerPoint“ pateiktis</vt:lpstr>
      <vt:lpstr>„PowerPoint“ pateiktis</vt:lpstr>
      <vt:lpstr>Galimas programų vertinimas</vt:lpstr>
      <vt:lpstr>„PowerPoint“ pateiktis</vt:lpstr>
      <vt:lpstr>Verta</vt:lpstr>
      <vt:lpstr>Ką svarbu suprasti vykdant prevenciją?</vt:lpstr>
      <vt:lpstr>„PowerPoint“ pateiktis</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Augustinas Bruozys</dc:creator>
  <cp:lastModifiedBy>Ausra Zelviene</cp:lastModifiedBy>
  <cp:revision>301</cp:revision>
  <cp:lastPrinted>2020-12-15T10:42:01Z</cp:lastPrinted>
  <dcterms:created xsi:type="dcterms:W3CDTF">2020-06-02T12:31:35Z</dcterms:created>
  <dcterms:modified xsi:type="dcterms:W3CDTF">2023-07-20T04:50:27Z</dcterms:modified>
</cp:coreProperties>
</file>