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682" r:id="rId5"/>
    <p:sldId id="646" r:id="rId6"/>
    <p:sldId id="645" r:id="rId7"/>
    <p:sldId id="741" r:id="rId8"/>
    <p:sldId id="653" r:id="rId9"/>
    <p:sldId id="678" r:id="rId10"/>
    <p:sldId id="705" r:id="rId11"/>
    <p:sldId id="707" r:id="rId12"/>
    <p:sldId id="730" r:id="rId13"/>
    <p:sldId id="742" r:id="rId14"/>
    <p:sldId id="662" r:id="rId15"/>
    <p:sldId id="666" r:id="rId16"/>
    <p:sldId id="683" r:id="rId17"/>
    <p:sldId id="713" r:id="rId18"/>
    <p:sldId id="681" r:id="rId19"/>
    <p:sldId id="642" r:id="rId20"/>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ynas Švarcas" userId="72a2ec02-2417-4a63-8616-1dd6f9a90bb7" providerId="ADAL" clId="{9B9E8F94-D09E-49B3-B359-585288B7F25D}"/>
    <pc:docChg chg="undo custSel addSld delSld modSld modMainMaster">
      <pc:chgData name="Martynas Švarcas" userId="72a2ec02-2417-4a63-8616-1dd6f9a90bb7" providerId="ADAL" clId="{9B9E8F94-D09E-49B3-B359-585288B7F25D}" dt="2022-12-11T20:50:21.716" v="331" actId="20577"/>
      <pc:docMkLst>
        <pc:docMk/>
      </pc:docMkLst>
      <pc:sldChg chg="addSp modSp new mod">
        <pc:chgData name="Martynas Švarcas" userId="72a2ec02-2417-4a63-8616-1dd6f9a90bb7" providerId="ADAL" clId="{9B9E8F94-D09E-49B3-B359-585288B7F25D}" dt="2022-12-11T20:50:10.926" v="324" actId="20577"/>
        <pc:sldMkLst>
          <pc:docMk/>
          <pc:sldMk cId="3979904802" sldId="256"/>
        </pc:sldMkLst>
      </pc:sldChg>
      <pc:sldChg chg="addSp delSp modSp new mod">
        <pc:chgData name="Martynas Švarcas" userId="72a2ec02-2417-4a63-8616-1dd6f9a90bb7" providerId="ADAL" clId="{9B9E8F94-D09E-49B3-B359-585288B7F25D}" dt="2022-12-11T20:50:14.518" v="326" actId="20577"/>
        <pc:sldMkLst>
          <pc:docMk/>
          <pc:sldMk cId="813502845" sldId="257"/>
        </pc:sldMkLst>
      </pc:sldChg>
      <pc:sldChg chg="addSp modSp new mod">
        <pc:chgData name="Martynas Švarcas" userId="72a2ec02-2417-4a63-8616-1dd6f9a90bb7" providerId="ADAL" clId="{9B9E8F94-D09E-49B3-B359-585288B7F25D}" dt="2022-12-11T20:50:17.349" v="328" actId="20577"/>
        <pc:sldMkLst>
          <pc:docMk/>
          <pc:sldMk cId="1011678821" sldId="258"/>
        </pc:sldMkLst>
      </pc:sldChg>
      <pc:sldChg chg="modSp new mod">
        <pc:chgData name="Martynas Švarcas" userId="72a2ec02-2417-4a63-8616-1dd6f9a90bb7" providerId="ADAL" clId="{9B9E8F94-D09E-49B3-B359-585288B7F25D}" dt="2022-12-11T20:50:21.716" v="331" actId="20577"/>
        <pc:sldMkLst>
          <pc:docMk/>
          <pc:sldMk cId="723553541" sldId="259"/>
        </pc:sldMkLst>
      </pc:sldChg>
      <pc:sldChg chg="new">
        <pc:chgData name="Martynas Švarcas" userId="72a2ec02-2417-4a63-8616-1dd6f9a90bb7" providerId="ADAL" clId="{9B9E8F94-D09E-49B3-B359-585288B7F25D}" dt="2022-12-11T20:39:24.520" v="122" actId="680"/>
        <pc:sldMkLst>
          <pc:docMk/>
          <pc:sldMk cId="1885995186" sldId="260"/>
        </pc:sldMkLst>
      </pc:sldChg>
      <pc:sldChg chg="new del">
        <pc:chgData name="Martynas Švarcas" userId="72a2ec02-2417-4a63-8616-1dd6f9a90bb7" providerId="ADAL" clId="{9B9E8F94-D09E-49B3-B359-585288B7F25D}" dt="2022-12-11T20:39:22.500" v="121" actId="680"/>
        <pc:sldMkLst>
          <pc:docMk/>
          <pc:sldMk cId="2909864087" sldId="260"/>
        </pc:sldMkLst>
      </pc:sldChg>
      <pc:sldChg chg="new">
        <pc:chgData name="Martynas Švarcas" userId="72a2ec02-2417-4a63-8616-1dd6f9a90bb7" providerId="ADAL" clId="{9B9E8F94-D09E-49B3-B359-585288B7F25D}" dt="2022-12-11T20:39:26.731" v="123" actId="680"/>
        <pc:sldMkLst>
          <pc:docMk/>
          <pc:sldMk cId="1113054542" sldId="261"/>
        </pc:sldMkLst>
      </pc:sldChg>
      <pc:sldChg chg="new">
        <pc:chgData name="Martynas Švarcas" userId="72a2ec02-2417-4a63-8616-1dd6f9a90bb7" providerId="ADAL" clId="{9B9E8F94-D09E-49B3-B359-585288B7F25D}" dt="2022-12-11T20:39:28.972" v="124" actId="680"/>
        <pc:sldMkLst>
          <pc:docMk/>
          <pc:sldMk cId="1749357639" sldId="262"/>
        </pc:sldMkLst>
      </pc:sldChg>
      <pc:sldChg chg="new">
        <pc:chgData name="Martynas Švarcas" userId="72a2ec02-2417-4a63-8616-1dd6f9a90bb7" providerId="ADAL" clId="{9B9E8F94-D09E-49B3-B359-585288B7F25D}" dt="2022-12-11T20:40:00.596" v="128" actId="680"/>
        <pc:sldMkLst>
          <pc:docMk/>
          <pc:sldMk cId="3529151372" sldId="263"/>
        </pc:sldMkLst>
      </pc:sldChg>
      <pc:sldChg chg="new">
        <pc:chgData name="Martynas Švarcas" userId="72a2ec02-2417-4a63-8616-1dd6f9a90bb7" providerId="ADAL" clId="{9B9E8F94-D09E-49B3-B359-585288B7F25D}" dt="2022-12-11T20:40:01.766" v="129" actId="680"/>
        <pc:sldMkLst>
          <pc:docMk/>
          <pc:sldMk cId="3269892357" sldId="264"/>
        </pc:sldMkLst>
      </pc:sldChg>
      <pc:sldChg chg="new">
        <pc:chgData name="Martynas Švarcas" userId="72a2ec02-2417-4a63-8616-1dd6f9a90bb7" providerId="ADAL" clId="{9B9E8F94-D09E-49B3-B359-585288B7F25D}" dt="2022-12-11T20:40:03.905" v="130" actId="680"/>
        <pc:sldMkLst>
          <pc:docMk/>
          <pc:sldMk cId="1498279203" sldId="265"/>
        </pc:sldMkLst>
      </pc:sldChg>
      <pc:sldChg chg="new">
        <pc:chgData name="Martynas Švarcas" userId="72a2ec02-2417-4a63-8616-1dd6f9a90bb7" providerId="ADAL" clId="{9B9E8F94-D09E-49B3-B359-585288B7F25D}" dt="2022-12-11T20:49:41.605" v="321" actId="680"/>
        <pc:sldMkLst>
          <pc:docMk/>
          <pc:sldMk cId="835714723" sldId="266"/>
        </pc:sldMkLst>
      </pc:sldChg>
      <pc:sldChg chg="new del">
        <pc:chgData name="Martynas Švarcas" userId="72a2ec02-2417-4a63-8616-1dd6f9a90bb7" providerId="ADAL" clId="{9B9E8F94-D09E-49B3-B359-585288B7F25D}" dt="2022-12-11T20:44:31.275" v="132" actId="47"/>
        <pc:sldMkLst>
          <pc:docMk/>
          <pc:sldMk cId="2747909077" sldId="266"/>
        </pc:sldMkLst>
      </pc:sldChg>
      <pc:sldChg chg="new">
        <pc:chgData name="Martynas Švarcas" userId="72a2ec02-2417-4a63-8616-1dd6f9a90bb7" providerId="ADAL" clId="{9B9E8F94-D09E-49B3-B359-585288B7F25D}" dt="2022-12-11T20:49:43.551" v="322" actId="680"/>
        <pc:sldMkLst>
          <pc:docMk/>
          <pc:sldMk cId="3415559594" sldId="267"/>
        </pc:sldMkLst>
      </pc:sldChg>
      <pc:sldMasterChg chg="modSp mod setBg addSldLayout delSldLayout modSldLayout">
        <pc:chgData name="Martynas Švarcas" userId="72a2ec02-2417-4a63-8616-1dd6f9a90bb7" providerId="ADAL" clId="{9B9E8F94-D09E-49B3-B359-585288B7F25D}" dt="2022-12-11T20:49:19.469" v="320"/>
        <pc:sldMasterMkLst>
          <pc:docMk/>
          <pc:sldMasterMk cId="3955334196" sldId="2147483648"/>
        </pc:sldMasterMkLst>
        <pc:sldLayoutChg chg="addSp delSp modSp mod">
          <pc:chgData name="Martynas Švarcas" userId="72a2ec02-2417-4a63-8616-1dd6f9a90bb7" providerId="ADAL" clId="{9B9E8F94-D09E-49B3-B359-585288B7F25D}" dt="2022-12-11T20:36:44.331" v="72" actId="21"/>
          <pc:sldLayoutMkLst>
            <pc:docMk/>
            <pc:sldMasterMk cId="3955334196" sldId="2147483648"/>
            <pc:sldLayoutMk cId="1601790925" sldId="2147483649"/>
          </pc:sldLayoutMkLst>
        </pc:sldLayoutChg>
        <pc:sldLayoutChg chg="addSp modSp mod">
          <pc:chgData name="Martynas Švarcas" userId="72a2ec02-2417-4a63-8616-1dd6f9a90bb7" providerId="ADAL" clId="{9B9E8F94-D09E-49B3-B359-585288B7F25D}" dt="2022-12-11T20:31:53.506" v="26" actId="14100"/>
          <pc:sldLayoutMkLst>
            <pc:docMk/>
            <pc:sldMasterMk cId="3955334196" sldId="2147483648"/>
            <pc:sldLayoutMk cId="3344071365" sldId="2147483650"/>
          </pc:sldLayoutMkLst>
        </pc:sldLayoutChg>
        <pc:sldLayoutChg chg="del">
          <pc:chgData name="Martynas Švarcas" userId="72a2ec02-2417-4a63-8616-1dd6f9a90bb7" providerId="ADAL" clId="{9B9E8F94-D09E-49B3-B359-585288B7F25D}" dt="2022-12-11T20:34:26.049" v="38" actId="2696"/>
          <pc:sldLayoutMkLst>
            <pc:docMk/>
            <pc:sldMasterMk cId="3955334196" sldId="2147483648"/>
            <pc:sldLayoutMk cId="894575160" sldId="2147483651"/>
          </pc:sldLayoutMkLst>
        </pc:sldLayoutChg>
        <pc:sldLayoutChg chg="addSp modSp">
          <pc:chgData name="Martynas Švarcas" userId="72a2ec02-2417-4a63-8616-1dd6f9a90bb7" providerId="ADAL" clId="{9B9E8F94-D09E-49B3-B359-585288B7F25D}" dt="2022-12-11T20:34:13.067" v="37"/>
          <pc:sldLayoutMkLst>
            <pc:docMk/>
            <pc:sldMasterMk cId="3955334196" sldId="2147483648"/>
            <pc:sldLayoutMk cId="2089093271" sldId="2147483652"/>
          </pc:sldLayoutMkLst>
        </pc:sldLayoutChg>
        <pc:sldLayoutChg chg="addSp modSp">
          <pc:chgData name="Martynas Švarcas" userId="72a2ec02-2417-4a63-8616-1dd6f9a90bb7" providerId="ADAL" clId="{9B9E8F94-D09E-49B3-B359-585288B7F25D}" dt="2022-12-11T20:34:27.737" v="39"/>
          <pc:sldLayoutMkLst>
            <pc:docMk/>
            <pc:sldMasterMk cId="3955334196" sldId="2147483648"/>
            <pc:sldLayoutMk cId="2405594208" sldId="2147483653"/>
          </pc:sldLayoutMkLst>
        </pc:sldLayoutChg>
        <pc:sldLayoutChg chg="addSp delSp modSp mod">
          <pc:chgData name="Martynas Švarcas" userId="72a2ec02-2417-4a63-8616-1dd6f9a90bb7" providerId="ADAL" clId="{9B9E8F94-D09E-49B3-B359-585288B7F25D}" dt="2022-12-11T20:36:26.080" v="64" actId="22"/>
          <pc:sldLayoutMkLst>
            <pc:docMk/>
            <pc:sldMasterMk cId="3955334196" sldId="2147483648"/>
            <pc:sldLayoutMk cId="3116389010" sldId="2147483654"/>
          </pc:sldLayoutMkLst>
        </pc:sldLayoutChg>
        <pc:sldLayoutChg chg="addSp modSp">
          <pc:chgData name="Martynas Švarcas" userId="72a2ec02-2417-4a63-8616-1dd6f9a90bb7" providerId="ADAL" clId="{9B9E8F94-D09E-49B3-B359-585288B7F25D}" dt="2022-12-11T20:34:33.947" v="41"/>
          <pc:sldLayoutMkLst>
            <pc:docMk/>
            <pc:sldMasterMk cId="3955334196" sldId="2147483648"/>
            <pc:sldLayoutMk cId="2813051793" sldId="2147483655"/>
          </pc:sldLayoutMkLst>
        </pc:sldLayoutChg>
        <pc:sldLayoutChg chg="addSp modSp">
          <pc:chgData name="Martynas Švarcas" userId="72a2ec02-2417-4a63-8616-1dd6f9a90bb7" providerId="ADAL" clId="{9B9E8F94-D09E-49B3-B359-585288B7F25D}" dt="2022-12-11T20:34:37.166" v="42"/>
          <pc:sldLayoutMkLst>
            <pc:docMk/>
            <pc:sldMasterMk cId="3955334196" sldId="2147483648"/>
            <pc:sldLayoutMk cId="1396645786" sldId="2147483656"/>
          </pc:sldLayoutMkLst>
        </pc:sldLayoutChg>
        <pc:sldLayoutChg chg="addSp modSp">
          <pc:chgData name="Martynas Švarcas" userId="72a2ec02-2417-4a63-8616-1dd6f9a90bb7" providerId="ADAL" clId="{9B9E8F94-D09E-49B3-B359-585288B7F25D}" dt="2022-12-11T20:34:38.900" v="43"/>
          <pc:sldLayoutMkLst>
            <pc:docMk/>
            <pc:sldMasterMk cId="3955334196" sldId="2147483648"/>
            <pc:sldLayoutMk cId="3670041543" sldId="2147483657"/>
          </pc:sldLayoutMkLst>
        </pc:sldLayoutChg>
        <pc:sldLayoutChg chg="addSp modSp">
          <pc:chgData name="Martynas Švarcas" userId="72a2ec02-2417-4a63-8616-1dd6f9a90bb7" providerId="ADAL" clId="{9B9E8F94-D09E-49B3-B359-585288B7F25D}" dt="2022-12-11T20:34:41.619" v="44"/>
          <pc:sldLayoutMkLst>
            <pc:docMk/>
            <pc:sldMasterMk cId="3955334196" sldId="2147483648"/>
            <pc:sldLayoutMk cId="1573661636" sldId="2147483658"/>
          </pc:sldLayoutMkLst>
        </pc:sldLayoutChg>
        <pc:sldLayoutChg chg="addSp delSp modSp mod">
          <pc:chgData name="Martynas Švarcas" userId="72a2ec02-2417-4a63-8616-1dd6f9a90bb7" providerId="ADAL" clId="{9B9E8F94-D09E-49B3-B359-585288B7F25D}" dt="2022-12-11T20:35:29.835" v="57" actId="1076"/>
          <pc:sldLayoutMkLst>
            <pc:docMk/>
            <pc:sldMasterMk cId="3955334196" sldId="2147483648"/>
            <pc:sldLayoutMk cId="925879950" sldId="2147483659"/>
          </pc:sldLayoutMkLst>
        </pc:sldLayoutChg>
        <pc:sldLayoutChg chg="modSp add mod modTransition setBg">
          <pc:chgData name="Martynas Švarcas" userId="72a2ec02-2417-4a63-8616-1dd6f9a90bb7" providerId="ADAL" clId="{9B9E8F94-D09E-49B3-B359-585288B7F25D}" dt="2022-12-11T20:36:08.825" v="62" actId="207"/>
          <pc:sldLayoutMkLst>
            <pc:docMk/>
            <pc:sldMasterMk cId="3955334196" sldId="2147483648"/>
            <pc:sldLayoutMk cId="2704908594" sldId="2147483660"/>
          </pc:sldLayoutMkLst>
        </pc:sldLayoutChg>
        <pc:sldLayoutChg chg="delSp add mod modTransition">
          <pc:chgData name="Martynas Švarcas" userId="72a2ec02-2417-4a63-8616-1dd6f9a90bb7" providerId="ADAL" clId="{9B9E8F94-D09E-49B3-B359-585288B7F25D}" dt="2022-12-11T20:39:48.244" v="127" actId="478"/>
          <pc:sldLayoutMkLst>
            <pc:docMk/>
            <pc:sldMasterMk cId="3955334196" sldId="2147483648"/>
            <pc:sldLayoutMk cId="1044596541" sldId="2147483661"/>
          </pc:sldLayoutMkLst>
        </pc:sldLayoutChg>
        <pc:sldLayoutChg chg="addSp delSp modSp add mod modTransition">
          <pc:chgData name="Martynas Švarcas" userId="72a2ec02-2417-4a63-8616-1dd6f9a90bb7" providerId="ADAL" clId="{9B9E8F94-D09E-49B3-B359-585288B7F25D}" dt="2022-12-11T20:48:45.647" v="312" actId="6014"/>
          <pc:sldLayoutMkLst>
            <pc:docMk/>
            <pc:sldMasterMk cId="3955334196" sldId="2147483648"/>
            <pc:sldLayoutMk cId="656303208" sldId="2147483662"/>
          </pc:sldLayoutMkLst>
        </pc:sldLayoutChg>
        <pc:sldLayoutChg chg="addSp delSp modSp add mod modTransition">
          <pc:chgData name="Martynas Švarcas" userId="72a2ec02-2417-4a63-8616-1dd6f9a90bb7" providerId="ADAL" clId="{9B9E8F94-D09E-49B3-B359-585288B7F25D}" dt="2022-12-11T20:49:19.469" v="320"/>
          <pc:sldLayoutMkLst>
            <pc:docMk/>
            <pc:sldMasterMk cId="3955334196" sldId="2147483648"/>
            <pc:sldLayoutMk cId="411568561" sldId="2147483663"/>
          </pc:sldLayoutMkLst>
        </pc:sldLayoutChg>
      </pc:sldMasterChg>
    </pc:docChg>
  </pc:docChgLst>
  <pc:docChgLst>
    <pc:chgData name="Martynas Švarcas" userId="72a2ec02-2417-4a63-8616-1dd6f9a90bb7" providerId="ADAL" clId="{4EFC8A71-3918-42D6-9F9A-CC653DA4BA86}"/>
    <pc:docChg chg="undo custSel addSld modSld sldOrd addMainMaster delMainMaster modMainMaster">
      <pc:chgData name="Martynas Švarcas" userId="72a2ec02-2417-4a63-8616-1dd6f9a90bb7" providerId="ADAL" clId="{4EFC8A71-3918-42D6-9F9A-CC653DA4BA86}" dt="2022-12-30T09:27:17.798" v="96" actId="18131"/>
      <pc:docMkLst>
        <pc:docMk/>
      </pc:docMkLst>
      <pc:sldChg chg="addSp delSp modSp new mod">
        <pc:chgData name="Martynas Švarcas" userId="72a2ec02-2417-4a63-8616-1dd6f9a90bb7" providerId="ADAL" clId="{4EFC8A71-3918-42D6-9F9A-CC653DA4BA86}" dt="2022-12-30T09:16:40.514" v="22" actId="18131"/>
        <pc:sldMkLst>
          <pc:docMk/>
          <pc:sldMk cId="2736972013" sldId="268"/>
        </pc:sldMkLst>
      </pc:sldChg>
      <pc:sldChg chg="addSp delSp modSp new mod ord">
        <pc:chgData name="Martynas Švarcas" userId="72a2ec02-2417-4a63-8616-1dd6f9a90bb7" providerId="ADAL" clId="{4EFC8A71-3918-42D6-9F9A-CC653DA4BA86}" dt="2022-12-30T09:21:56.583" v="47" actId="14826"/>
        <pc:sldMkLst>
          <pc:docMk/>
          <pc:sldMk cId="3824284127" sldId="269"/>
        </pc:sldMkLst>
      </pc:sldChg>
      <pc:sldChg chg="addSp delSp modSp new">
        <pc:chgData name="Martynas Švarcas" userId="72a2ec02-2417-4a63-8616-1dd6f9a90bb7" providerId="ADAL" clId="{4EFC8A71-3918-42D6-9F9A-CC653DA4BA86}" dt="2022-12-30T09:19:26.964" v="44" actId="931"/>
        <pc:sldMkLst>
          <pc:docMk/>
          <pc:sldMk cId="2225698391" sldId="270"/>
        </pc:sldMkLst>
      </pc:sldChg>
      <pc:sldChg chg="addSp delSp modSp new mod">
        <pc:chgData name="Martynas Švarcas" userId="72a2ec02-2417-4a63-8616-1dd6f9a90bb7" providerId="ADAL" clId="{4EFC8A71-3918-42D6-9F9A-CC653DA4BA86}" dt="2022-12-30T09:24:19.034" v="65" actId="962"/>
        <pc:sldMkLst>
          <pc:docMk/>
          <pc:sldMk cId="2292006740" sldId="271"/>
        </pc:sldMkLst>
      </pc:sldChg>
      <pc:sldChg chg="addSp delSp modSp new mod">
        <pc:chgData name="Martynas Švarcas" userId="72a2ec02-2417-4a63-8616-1dd6f9a90bb7" providerId="ADAL" clId="{4EFC8A71-3918-42D6-9F9A-CC653DA4BA86}" dt="2022-12-30T09:27:17.798" v="96" actId="18131"/>
        <pc:sldMkLst>
          <pc:docMk/>
          <pc:sldMk cId="682492129" sldId="272"/>
        </pc:sldMkLst>
      </pc:sldChg>
      <pc:sldMasterChg chg="addSldLayout modSldLayout sldLayoutOrd">
        <pc:chgData name="Martynas Švarcas" userId="72a2ec02-2417-4a63-8616-1dd6f9a90bb7" providerId="ADAL" clId="{4EFC8A71-3918-42D6-9F9A-CC653DA4BA86}" dt="2022-12-30T09:25:21.245" v="72" actId="14100"/>
        <pc:sldMasterMkLst>
          <pc:docMk/>
          <pc:sldMasterMk cId="3955334196" sldId="2147483648"/>
        </pc:sldMasterMkLst>
        <pc:sldLayoutChg chg="mod">
          <pc:chgData name="Martynas Švarcas" userId="72a2ec02-2417-4a63-8616-1dd6f9a90bb7" providerId="ADAL" clId="{4EFC8A71-3918-42D6-9F9A-CC653DA4BA86}" dt="2022-12-30T09:17:08.673" v="25" actId="6014"/>
          <pc:sldLayoutMkLst>
            <pc:docMk/>
            <pc:sldMasterMk cId="3955334196" sldId="2147483648"/>
            <pc:sldLayoutMk cId="2704908594" sldId="2147483660"/>
          </pc:sldLayoutMkLst>
        </pc:sldLayoutChg>
        <pc:sldLayoutChg chg="addSp delSp modSp add mod ord modTransition">
          <pc:chgData name="Martynas Švarcas" userId="72a2ec02-2417-4a63-8616-1dd6f9a90bb7" providerId="ADAL" clId="{4EFC8A71-3918-42D6-9F9A-CC653DA4BA86}" dt="2022-12-30T09:17:11.055" v="26" actId="20578"/>
          <pc:sldLayoutMkLst>
            <pc:docMk/>
            <pc:sldMasterMk cId="3955334196" sldId="2147483648"/>
            <pc:sldLayoutMk cId="2637688172" sldId="2147483664"/>
          </pc:sldLayoutMkLst>
        </pc:sldLayoutChg>
        <pc:sldLayoutChg chg="addSp delSp modSp add mod ord modTransition">
          <pc:chgData name="Martynas Švarcas" userId="72a2ec02-2417-4a63-8616-1dd6f9a90bb7" providerId="ADAL" clId="{4EFC8A71-3918-42D6-9F9A-CC653DA4BA86}" dt="2022-12-30T09:17:51.853" v="34" actId="207"/>
          <pc:sldLayoutMkLst>
            <pc:docMk/>
            <pc:sldMasterMk cId="3955334196" sldId="2147483648"/>
            <pc:sldLayoutMk cId="449292475" sldId="2147483665"/>
          </pc:sldLayoutMkLst>
        </pc:sldLayoutChg>
        <pc:sldLayoutChg chg="addSp modSp add mod modTransition">
          <pc:chgData name="Martynas Švarcas" userId="72a2ec02-2417-4a63-8616-1dd6f9a90bb7" providerId="ADAL" clId="{4EFC8A71-3918-42D6-9F9A-CC653DA4BA86}" dt="2022-12-30T09:19:07.773" v="42" actId="14100"/>
          <pc:sldLayoutMkLst>
            <pc:docMk/>
            <pc:sldMasterMk cId="3955334196" sldId="2147483648"/>
            <pc:sldLayoutMk cId="3588569635" sldId="2147483666"/>
          </pc:sldLayoutMkLst>
        </pc:sldLayoutChg>
        <pc:sldLayoutChg chg="addSp delSp modSp add mod ord modTransition">
          <pc:chgData name="Martynas Švarcas" userId="72a2ec02-2417-4a63-8616-1dd6f9a90bb7" providerId="ADAL" clId="{4EFC8A71-3918-42D6-9F9A-CC653DA4BA86}" dt="2022-12-30T09:25:14.032" v="70" actId="6014"/>
          <pc:sldLayoutMkLst>
            <pc:docMk/>
            <pc:sldMasterMk cId="3955334196" sldId="2147483648"/>
            <pc:sldLayoutMk cId="2828778488" sldId="2147483667"/>
          </pc:sldLayoutMkLst>
        </pc:sldLayoutChg>
        <pc:sldLayoutChg chg="modSp add mod modTransition">
          <pc:chgData name="Martynas Švarcas" userId="72a2ec02-2417-4a63-8616-1dd6f9a90bb7" providerId="ADAL" clId="{4EFC8A71-3918-42D6-9F9A-CC653DA4BA86}" dt="2022-12-30T09:25:21.245" v="72" actId="14100"/>
          <pc:sldLayoutMkLst>
            <pc:docMk/>
            <pc:sldMasterMk cId="3955334196" sldId="2147483648"/>
            <pc:sldLayoutMk cId="1790764753" sldId="2147483668"/>
          </pc:sldLayoutMkLst>
        </pc:sldLayoutChg>
      </pc:sldMasterChg>
      <pc:sldMasterChg chg="new del mod addSldLayout delSldLayout">
        <pc:chgData name="Martynas Švarcas" userId="72a2ec02-2417-4a63-8616-1dd6f9a90bb7" providerId="ADAL" clId="{4EFC8A71-3918-42D6-9F9A-CC653DA4BA86}" dt="2022-12-30T09:14:14.109" v="1" actId="6938"/>
        <pc:sldMasterMkLst>
          <pc:docMk/>
          <pc:sldMasterMk cId="827225425" sldId="2147483664"/>
        </pc:sldMasterMkLst>
        <pc:sldLayoutChg chg="new del replId">
          <pc:chgData name="Martynas Švarcas" userId="72a2ec02-2417-4a63-8616-1dd6f9a90bb7" providerId="ADAL" clId="{4EFC8A71-3918-42D6-9F9A-CC653DA4BA86}" dt="2022-12-30T09:14:14.109" v="1" actId="6938"/>
          <pc:sldLayoutMkLst>
            <pc:docMk/>
            <pc:sldMasterMk cId="827225425" sldId="2147483664"/>
            <pc:sldLayoutMk cId="1115456384" sldId="2147483665"/>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4261922039" sldId="2147483666"/>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1684579996" sldId="2147483667"/>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1565277677" sldId="2147483668"/>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763284739" sldId="2147483669"/>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3337820974" sldId="2147483670"/>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3052237888" sldId="2147483671"/>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4032050470" sldId="2147483672"/>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80337140" sldId="2147483673"/>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1796145776" sldId="2147483674"/>
          </pc:sldLayoutMkLst>
        </pc:sldLayoutChg>
        <pc:sldLayoutChg chg="new del replId">
          <pc:chgData name="Martynas Švarcas" userId="72a2ec02-2417-4a63-8616-1dd6f9a90bb7" providerId="ADAL" clId="{4EFC8A71-3918-42D6-9F9A-CC653DA4BA86}" dt="2022-12-30T09:14:14.109" v="1" actId="6938"/>
          <pc:sldLayoutMkLst>
            <pc:docMk/>
            <pc:sldMasterMk cId="827225425" sldId="2147483664"/>
            <pc:sldLayoutMk cId="4233175734" sldId="2147483675"/>
          </pc:sldLayoutMkLst>
        </pc:sldLayoutChg>
      </pc:sldMasterChg>
    </pc:docChg>
  </pc:docChgLst>
  <pc:docChgLst>
    <pc:chgData name="Vaida Plavinskaitė | BGI" userId="fb43ee3f-e570-4e42-ad0c-83d7db7ce661" providerId="ADAL" clId="{77F361BE-C285-4226-A80C-7FFF298A4267}"/>
    <pc:docChg chg="undo redo custSel addSld delSld modSld">
      <pc:chgData name="Vaida Plavinskaitė | BGI" userId="fb43ee3f-e570-4e42-ad0c-83d7db7ce661" providerId="ADAL" clId="{77F361BE-C285-4226-A80C-7FFF298A4267}" dt="2026-10-27T07:55:56.333" v="377" actId="20577"/>
      <pc:docMkLst>
        <pc:docMk/>
      </pc:docMkLst>
      <pc:sldChg chg="addSp delSp modSp del mod">
        <pc:chgData name="Vaida Plavinskaitė | BGI" userId="fb43ee3f-e570-4e42-ad0c-83d7db7ce661" providerId="ADAL" clId="{77F361BE-C285-4226-A80C-7FFF298A4267}" dt="2026-10-26T10:31:33.228" v="35" actId="47"/>
        <pc:sldMkLst>
          <pc:docMk/>
          <pc:sldMk cId="3979904802" sldId="256"/>
        </pc:sldMkLst>
        <pc:spChg chg="mod">
          <ac:chgData name="Vaida Plavinskaitė | BGI" userId="fb43ee3f-e570-4e42-ad0c-83d7db7ce661" providerId="ADAL" clId="{77F361BE-C285-4226-A80C-7FFF298A4267}" dt="2026-10-26T10:30:31.581" v="28" actId="21"/>
          <ac:spMkLst>
            <pc:docMk/>
            <pc:sldMk cId="3979904802" sldId="256"/>
            <ac:spMk id="2" creationId="{8E6D425C-DC62-7288-7906-73DBE2255303}"/>
          </ac:spMkLst>
        </pc:spChg>
        <pc:picChg chg="add del">
          <ac:chgData name="Vaida Plavinskaitė | BGI" userId="fb43ee3f-e570-4e42-ad0c-83d7db7ce661" providerId="ADAL" clId="{77F361BE-C285-4226-A80C-7FFF298A4267}" dt="2026-10-26T10:28:29.267" v="1" actId="22"/>
          <ac:picMkLst>
            <pc:docMk/>
            <pc:sldMk cId="3979904802" sldId="256"/>
            <ac:picMk id="5" creationId="{2EC3BC77-90FA-C0E5-E124-621CB37643BC}"/>
          </ac:picMkLst>
        </pc:picChg>
      </pc:sldChg>
      <pc:sldChg chg="del">
        <pc:chgData name="Vaida Plavinskaitė | BGI" userId="fb43ee3f-e570-4e42-ad0c-83d7db7ce661" providerId="ADAL" clId="{77F361BE-C285-4226-A80C-7FFF298A4267}" dt="2026-10-26T10:39:46.126" v="83" actId="47"/>
        <pc:sldMkLst>
          <pc:docMk/>
          <pc:sldMk cId="1011678821" sldId="258"/>
        </pc:sldMkLst>
      </pc:sldChg>
      <pc:sldChg chg="del">
        <pc:chgData name="Vaida Plavinskaitė | BGI" userId="fb43ee3f-e570-4e42-ad0c-83d7db7ce661" providerId="ADAL" clId="{77F361BE-C285-4226-A80C-7FFF298A4267}" dt="2026-10-26T10:39:43.968" v="81" actId="47"/>
        <pc:sldMkLst>
          <pc:docMk/>
          <pc:sldMk cId="723553541" sldId="259"/>
        </pc:sldMkLst>
      </pc:sldChg>
      <pc:sldChg chg="del">
        <pc:chgData name="Vaida Plavinskaitė | BGI" userId="fb43ee3f-e570-4e42-ad0c-83d7db7ce661" providerId="ADAL" clId="{77F361BE-C285-4226-A80C-7FFF298A4267}" dt="2026-10-26T10:39:43.259" v="80" actId="47"/>
        <pc:sldMkLst>
          <pc:docMk/>
          <pc:sldMk cId="1885995186" sldId="260"/>
        </pc:sldMkLst>
      </pc:sldChg>
      <pc:sldChg chg="del">
        <pc:chgData name="Vaida Plavinskaitė | BGI" userId="fb43ee3f-e570-4e42-ad0c-83d7db7ce661" providerId="ADAL" clId="{77F361BE-C285-4226-A80C-7FFF298A4267}" dt="2026-10-26T10:39:42.515" v="79" actId="47"/>
        <pc:sldMkLst>
          <pc:docMk/>
          <pc:sldMk cId="1113054542" sldId="261"/>
        </pc:sldMkLst>
      </pc:sldChg>
      <pc:sldChg chg="del">
        <pc:chgData name="Vaida Plavinskaitė | BGI" userId="fb43ee3f-e570-4e42-ad0c-83d7db7ce661" providerId="ADAL" clId="{77F361BE-C285-4226-A80C-7FFF298A4267}" dt="2026-10-26T10:39:41.652" v="78" actId="47"/>
        <pc:sldMkLst>
          <pc:docMk/>
          <pc:sldMk cId="1749357639" sldId="262"/>
        </pc:sldMkLst>
      </pc:sldChg>
      <pc:sldChg chg="del">
        <pc:chgData name="Vaida Plavinskaitė | BGI" userId="fb43ee3f-e570-4e42-ad0c-83d7db7ce661" providerId="ADAL" clId="{77F361BE-C285-4226-A80C-7FFF298A4267}" dt="2026-10-26T10:39:40.313" v="76" actId="47"/>
        <pc:sldMkLst>
          <pc:docMk/>
          <pc:sldMk cId="3269892357" sldId="264"/>
        </pc:sldMkLst>
      </pc:sldChg>
      <pc:sldChg chg="del">
        <pc:chgData name="Vaida Plavinskaitė | BGI" userId="fb43ee3f-e570-4e42-ad0c-83d7db7ce661" providerId="ADAL" clId="{77F361BE-C285-4226-A80C-7FFF298A4267}" dt="2026-10-26T10:39:39.452" v="75" actId="47"/>
        <pc:sldMkLst>
          <pc:docMk/>
          <pc:sldMk cId="1498279203" sldId="265"/>
        </pc:sldMkLst>
      </pc:sldChg>
      <pc:sldChg chg="del">
        <pc:chgData name="Vaida Plavinskaitė | BGI" userId="fb43ee3f-e570-4e42-ad0c-83d7db7ce661" providerId="ADAL" clId="{77F361BE-C285-4226-A80C-7FFF298A4267}" dt="2026-10-26T10:39:48.120" v="84" actId="47"/>
        <pc:sldMkLst>
          <pc:docMk/>
          <pc:sldMk cId="2736972013" sldId="268"/>
        </pc:sldMkLst>
      </pc:sldChg>
      <pc:sldChg chg="del">
        <pc:chgData name="Vaida Plavinskaitė | BGI" userId="fb43ee3f-e570-4e42-ad0c-83d7db7ce661" providerId="ADAL" clId="{77F361BE-C285-4226-A80C-7FFF298A4267}" dt="2026-10-26T10:39:45.045" v="82" actId="47"/>
        <pc:sldMkLst>
          <pc:docMk/>
          <pc:sldMk cId="2225698391" sldId="270"/>
        </pc:sldMkLst>
      </pc:sldChg>
      <pc:sldChg chg="del">
        <pc:chgData name="Vaida Plavinskaitė | BGI" userId="fb43ee3f-e570-4e42-ad0c-83d7db7ce661" providerId="ADAL" clId="{77F361BE-C285-4226-A80C-7FFF298A4267}" dt="2026-10-26T10:39:40.999" v="77" actId="47"/>
        <pc:sldMkLst>
          <pc:docMk/>
          <pc:sldMk cId="682492129" sldId="272"/>
        </pc:sldMkLst>
      </pc:sldChg>
      <pc:sldChg chg="modSp add mod">
        <pc:chgData name="Vaida Plavinskaitė | BGI" userId="fb43ee3f-e570-4e42-ad0c-83d7db7ce661" providerId="ADAL" clId="{77F361BE-C285-4226-A80C-7FFF298A4267}" dt="2026-10-26T13:42:09.909" v="365" actId="1076"/>
        <pc:sldMkLst>
          <pc:docMk/>
          <pc:sldMk cId="2500770243" sldId="642"/>
        </pc:sldMkLst>
        <pc:spChg chg="mod">
          <ac:chgData name="Vaida Plavinskaitė | BGI" userId="fb43ee3f-e570-4e42-ad0c-83d7db7ce661" providerId="ADAL" clId="{77F361BE-C285-4226-A80C-7FFF298A4267}" dt="2026-10-26T13:41:41.191" v="363" actId="1076"/>
          <ac:spMkLst>
            <pc:docMk/>
            <pc:sldMk cId="2500770243" sldId="642"/>
            <ac:spMk id="2" creationId="{AC1FA3E8-A393-82C2-ABAF-2FF55E6B177D}"/>
          </ac:spMkLst>
        </pc:spChg>
        <pc:spChg chg="mod">
          <ac:chgData name="Vaida Plavinskaitė | BGI" userId="fb43ee3f-e570-4e42-ad0c-83d7db7ce661" providerId="ADAL" clId="{77F361BE-C285-4226-A80C-7FFF298A4267}" dt="2026-10-26T13:42:09.909" v="365" actId="1076"/>
          <ac:spMkLst>
            <pc:docMk/>
            <pc:sldMk cId="2500770243" sldId="642"/>
            <ac:spMk id="3" creationId="{76AE77CA-DF26-2FA7-526B-D59FC1E23E0C}"/>
          </ac:spMkLst>
        </pc:spChg>
        <pc:spChg chg="mod">
          <ac:chgData name="Vaida Plavinskaitė | BGI" userId="fb43ee3f-e570-4e42-ad0c-83d7db7ce661" providerId="ADAL" clId="{77F361BE-C285-4226-A80C-7FFF298A4267}" dt="2026-10-26T11:10:57.700" v="248" actId="207"/>
          <ac:spMkLst>
            <pc:docMk/>
            <pc:sldMk cId="2500770243" sldId="642"/>
            <ac:spMk id="9" creationId="{29DF4632-83AF-439C-91F6-CC1E874DE939}"/>
          </ac:spMkLst>
        </pc:spChg>
      </pc:sldChg>
      <pc:sldChg chg="modSp add mod">
        <pc:chgData name="Vaida Plavinskaitė | BGI" userId="fb43ee3f-e570-4e42-ad0c-83d7db7ce661" providerId="ADAL" clId="{77F361BE-C285-4226-A80C-7FFF298A4267}" dt="2026-10-26T12:52:24.232" v="301" actId="207"/>
        <pc:sldMkLst>
          <pc:docMk/>
          <pc:sldMk cId="768901987" sldId="645"/>
        </pc:sldMkLst>
        <pc:spChg chg="mod">
          <ac:chgData name="Vaida Plavinskaitė | BGI" userId="fb43ee3f-e570-4e42-ad0c-83d7db7ce661" providerId="ADAL" clId="{77F361BE-C285-4226-A80C-7FFF298A4267}" dt="2026-10-26T10:55:51.676" v="207" actId="207"/>
          <ac:spMkLst>
            <pc:docMk/>
            <pc:sldMk cId="768901987" sldId="645"/>
            <ac:spMk id="4" creationId="{7DA6D0D7-C73F-07E0-1AD9-4161CF85C1CF}"/>
          </ac:spMkLst>
        </pc:spChg>
        <pc:spChg chg="mod">
          <ac:chgData name="Vaida Plavinskaitė | BGI" userId="fb43ee3f-e570-4e42-ad0c-83d7db7ce661" providerId="ADAL" clId="{77F361BE-C285-4226-A80C-7FFF298A4267}" dt="2026-10-26T12:52:20.104" v="300" actId="207"/>
          <ac:spMkLst>
            <pc:docMk/>
            <pc:sldMk cId="768901987" sldId="645"/>
            <ac:spMk id="7" creationId="{4B09F41C-1EB9-4F69-E66E-AA90E01E4A8F}"/>
          </ac:spMkLst>
        </pc:spChg>
        <pc:spChg chg="mod">
          <ac:chgData name="Vaida Plavinskaitė | BGI" userId="fb43ee3f-e570-4e42-ad0c-83d7db7ce661" providerId="ADAL" clId="{77F361BE-C285-4226-A80C-7FFF298A4267}" dt="2026-10-26T12:52:24.232" v="301" actId="207"/>
          <ac:spMkLst>
            <pc:docMk/>
            <pc:sldMk cId="768901987" sldId="645"/>
            <ac:spMk id="11" creationId="{DEBF97EE-9605-FA15-1BB7-CC989817D25E}"/>
          </ac:spMkLst>
        </pc:spChg>
      </pc:sldChg>
      <pc:sldChg chg="addSp delSp modSp add mod modShow">
        <pc:chgData name="Vaida Plavinskaitė | BGI" userId="fb43ee3f-e570-4e42-ad0c-83d7db7ce661" providerId="ADAL" clId="{77F361BE-C285-4226-A80C-7FFF298A4267}" dt="2026-10-26T13:42:16.557" v="366" actId="1076"/>
        <pc:sldMkLst>
          <pc:docMk/>
          <pc:sldMk cId="2020059645" sldId="646"/>
        </pc:sldMkLst>
        <pc:spChg chg="add del mod">
          <ac:chgData name="Vaida Plavinskaitė | BGI" userId="fb43ee3f-e570-4e42-ad0c-83d7db7ce661" providerId="ADAL" clId="{77F361BE-C285-4226-A80C-7FFF298A4267}" dt="2026-10-26T13:42:16.557" v="366" actId="1076"/>
          <ac:spMkLst>
            <pc:docMk/>
            <pc:sldMk cId="2020059645" sldId="646"/>
            <ac:spMk id="7" creationId="{40DC5DFC-8377-030F-E7B9-E7DE748CFE19}"/>
          </ac:spMkLst>
        </pc:spChg>
        <pc:spChg chg="add del mod">
          <ac:chgData name="Vaida Plavinskaitė | BGI" userId="fb43ee3f-e570-4e42-ad0c-83d7db7ce661" providerId="ADAL" clId="{77F361BE-C285-4226-A80C-7FFF298A4267}" dt="2026-10-26T12:56:53.137" v="337" actId="1076"/>
          <ac:spMkLst>
            <pc:docMk/>
            <pc:sldMk cId="2020059645" sldId="646"/>
            <ac:spMk id="11" creationId="{9290355A-9D84-A86B-EA41-B870EB47FE26}"/>
          </ac:spMkLst>
        </pc:spChg>
        <pc:spChg chg="mod">
          <ac:chgData name="Vaida Plavinskaitė | BGI" userId="fb43ee3f-e570-4e42-ad0c-83d7db7ce661" providerId="ADAL" clId="{77F361BE-C285-4226-A80C-7FFF298A4267}" dt="2026-10-26T10:55:33.908" v="203" actId="207"/>
          <ac:spMkLst>
            <pc:docMk/>
            <pc:sldMk cId="2020059645" sldId="646"/>
            <ac:spMk id="13" creationId="{BA0D7B16-E875-7385-33EB-E609C8CB8F37}"/>
          </ac:spMkLst>
        </pc:spChg>
        <pc:spChg chg="mod">
          <ac:chgData name="Vaida Plavinskaitė | BGI" userId="fb43ee3f-e570-4e42-ad0c-83d7db7ce661" providerId="ADAL" clId="{77F361BE-C285-4226-A80C-7FFF298A4267}" dt="2026-10-26T10:55:44.143" v="206" actId="207"/>
          <ac:spMkLst>
            <pc:docMk/>
            <pc:sldMk cId="2020059645" sldId="646"/>
            <ac:spMk id="14" creationId="{39DF5EBB-C65F-702E-CF05-CC8C0FCF3736}"/>
          </ac:spMkLst>
        </pc:spChg>
        <pc:spChg chg="mod">
          <ac:chgData name="Vaida Plavinskaitė | BGI" userId="fb43ee3f-e570-4e42-ad0c-83d7db7ce661" providerId="ADAL" clId="{77F361BE-C285-4226-A80C-7FFF298A4267}" dt="2026-10-26T10:55:37.996" v="204" actId="207"/>
          <ac:spMkLst>
            <pc:docMk/>
            <pc:sldMk cId="2020059645" sldId="646"/>
            <ac:spMk id="22" creationId="{A30839DE-6CB3-43AD-1258-5309D0CB5B36}"/>
          </ac:spMkLst>
        </pc:spChg>
        <pc:spChg chg="mod">
          <ac:chgData name="Vaida Plavinskaitė | BGI" userId="fb43ee3f-e570-4e42-ad0c-83d7db7ce661" providerId="ADAL" clId="{77F361BE-C285-4226-A80C-7FFF298A4267}" dt="2026-10-26T10:55:41.307" v="205" actId="207"/>
          <ac:spMkLst>
            <pc:docMk/>
            <pc:sldMk cId="2020059645" sldId="646"/>
            <ac:spMk id="26" creationId="{1AC7B5AA-E21C-126B-69D2-7F173D374E12}"/>
          </ac:spMkLst>
        </pc:spChg>
      </pc:sldChg>
      <pc:sldChg chg="modSp add mod">
        <pc:chgData name="Vaida Plavinskaitė | BGI" userId="fb43ee3f-e570-4e42-ad0c-83d7db7ce661" providerId="ADAL" clId="{77F361BE-C285-4226-A80C-7FFF298A4267}" dt="2026-10-26T12:52:45.515" v="305" actId="207"/>
        <pc:sldMkLst>
          <pc:docMk/>
          <pc:sldMk cId="1511959419" sldId="653"/>
        </pc:sldMkLst>
        <pc:spChg chg="mod">
          <ac:chgData name="Vaida Plavinskaitė | BGI" userId="fb43ee3f-e570-4e42-ad0c-83d7db7ce661" providerId="ADAL" clId="{77F361BE-C285-4226-A80C-7FFF298A4267}" dt="2026-10-26T10:56:41.657" v="217" actId="207"/>
          <ac:spMkLst>
            <pc:docMk/>
            <pc:sldMk cId="1511959419" sldId="653"/>
            <ac:spMk id="6" creationId="{3DF3A491-7CB7-E0A8-E128-092CD6C7B50C}"/>
          </ac:spMkLst>
        </pc:spChg>
        <pc:spChg chg="mod">
          <ac:chgData name="Vaida Plavinskaitė | BGI" userId="fb43ee3f-e570-4e42-ad0c-83d7db7ce661" providerId="ADAL" clId="{77F361BE-C285-4226-A80C-7FFF298A4267}" dt="2026-10-26T12:52:41.407" v="304" actId="207"/>
          <ac:spMkLst>
            <pc:docMk/>
            <pc:sldMk cId="1511959419" sldId="653"/>
            <ac:spMk id="7" creationId="{F5257553-658E-8908-7DA6-373BA687C0E1}"/>
          </ac:spMkLst>
        </pc:spChg>
        <pc:spChg chg="mod">
          <ac:chgData name="Vaida Plavinskaitė | BGI" userId="fb43ee3f-e570-4e42-ad0c-83d7db7ce661" providerId="ADAL" clId="{77F361BE-C285-4226-A80C-7FFF298A4267}" dt="2026-10-26T10:56:44.906" v="218" actId="207"/>
          <ac:spMkLst>
            <pc:docMk/>
            <pc:sldMk cId="1511959419" sldId="653"/>
            <ac:spMk id="9" creationId="{A4688A2C-EED3-B48C-DFC9-B0A1C1F2B9B8}"/>
          </ac:spMkLst>
        </pc:spChg>
        <pc:spChg chg="mod">
          <ac:chgData name="Vaida Plavinskaitė | BGI" userId="fb43ee3f-e570-4e42-ad0c-83d7db7ce661" providerId="ADAL" clId="{77F361BE-C285-4226-A80C-7FFF298A4267}" dt="2026-10-26T12:52:45.515" v="305" actId="207"/>
          <ac:spMkLst>
            <pc:docMk/>
            <pc:sldMk cId="1511959419" sldId="653"/>
            <ac:spMk id="11" creationId="{0985CE84-30CE-CB04-2EFC-4CEE33730371}"/>
          </ac:spMkLst>
        </pc:spChg>
      </pc:sldChg>
      <pc:sldChg chg="modSp add mod">
        <pc:chgData name="Vaida Plavinskaitė | BGI" userId="fb43ee3f-e570-4e42-ad0c-83d7db7ce661" providerId="ADAL" clId="{77F361BE-C285-4226-A80C-7FFF298A4267}" dt="2026-10-26T13:41:15.851" v="360" actId="1076"/>
        <pc:sldMkLst>
          <pc:docMk/>
          <pc:sldMk cId="3743439568" sldId="662"/>
        </pc:sldMkLst>
        <pc:spChg chg="mod">
          <ac:chgData name="Vaida Plavinskaitė | BGI" userId="fb43ee3f-e570-4e42-ad0c-83d7db7ce661" providerId="ADAL" clId="{77F361BE-C285-4226-A80C-7FFF298A4267}" dt="2026-10-26T11:11:57.093" v="251" actId="1076"/>
          <ac:spMkLst>
            <pc:docMk/>
            <pc:sldMk cId="3743439568" sldId="662"/>
            <ac:spMk id="3" creationId="{DF0B0A4B-4020-B1C6-EAFF-CA6886AB2AB0}"/>
          </ac:spMkLst>
        </pc:spChg>
        <pc:spChg chg="mod">
          <ac:chgData name="Vaida Plavinskaitė | BGI" userId="fb43ee3f-e570-4e42-ad0c-83d7db7ce661" providerId="ADAL" clId="{77F361BE-C285-4226-A80C-7FFF298A4267}" dt="2026-10-26T11:09:43.663" v="229" actId="207"/>
          <ac:spMkLst>
            <pc:docMk/>
            <pc:sldMk cId="3743439568" sldId="662"/>
            <ac:spMk id="4" creationId="{127A98C2-ADAE-D7AB-614B-20961DC7234F}"/>
          </ac:spMkLst>
        </pc:spChg>
        <pc:spChg chg="mod">
          <ac:chgData name="Vaida Plavinskaitė | BGI" userId="fb43ee3f-e570-4e42-ad0c-83d7db7ce661" providerId="ADAL" clId="{77F361BE-C285-4226-A80C-7FFF298A4267}" dt="2026-10-26T13:41:15.851" v="360" actId="1076"/>
          <ac:spMkLst>
            <pc:docMk/>
            <pc:sldMk cId="3743439568" sldId="662"/>
            <ac:spMk id="7" creationId="{4B18F02C-3B1D-6829-7D79-D536557454C1}"/>
          </ac:spMkLst>
        </pc:spChg>
        <pc:spChg chg="mod">
          <ac:chgData name="Vaida Plavinskaitė | BGI" userId="fb43ee3f-e570-4e42-ad0c-83d7db7ce661" providerId="ADAL" clId="{77F361BE-C285-4226-A80C-7FFF298A4267}" dt="2026-10-26T13:41:10.547" v="359" actId="1076"/>
          <ac:spMkLst>
            <pc:docMk/>
            <pc:sldMk cId="3743439568" sldId="662"/>
            <ac:spMk id="11" creationId="{00E01ABF-F5FF-4E22-5FC9-686CFE8598E1}"/>
          </ac:spMkLst>
        </pc:spChg>
        <pc:spChg chg="mod">
          <ac:chgData name="Vaida Plavinskaitė | BGI" userId="fb43ee3f-e570-4e42-ad0c-83d7db7ce661" providerId="ADAL" clId="{77F361BE-C285-4226-A80C-7FFF298A4267}" dt="2026-10-26T11:11:48.318" v="250" actId="1076"/>
          <ac:spMkLst>
            <pc:docMk/>
            <pc:sldMk cId="3743439568" sldId="662"/>
            <ac:spMk id="17" creationId="{A0C4B6AA-B680-F71E-56E4-15F6A827DF13}"/>
          </ac:spMkLst>
        </pc:spChg>
      </pc:sldChg>
      <pc:sldChg chg="modSp add mod">
        <pc:chgData name="Vaida Plavinskaitė | BGI" userId="fb43ee3f-e570-4e42-ad0c-83d7db7ce661" providerId="ADAL" clId="{77F361BE-C285-4226-A80C-7FFF298A4267}" dt="2026-10-26T13:41:32.551" v="362" actId="1076"/>
        <pc:sldMkLst>
          <pc:docMk/>
          <pc:sldMk cId="655090895" sldId="666"/>
        </pc:sldMkLst>
        <pc:spChg chg="mod">
          <ac:chgData name="Vaida Plavinskaitė | BGI" userId="fb43ee3f-e570-4e42-ad0c-83d7db7ce661" providerId="ADAL" clId="{77F361BE-C285-4226-A80C-7FFF298A4267}" dt="2026-10-26T13:41:32.551" v="362" actId="1076"/>
          <ac:spMkLst>
            <pc:docMk/>
            <pc:sldMk cId="655090895" sldId="666"/>
            <ac:spMk id="7" creationId="{F3BD5A1D-29AE-5F6A-D47E-D26C9025695A}"/>
          </ac:spMkLst>
        </pc:spChg>
        <pc:spChg chg="mod">
          <ac:chgData name="Vaida Plavinskaitė | BGI" userId="fb43ee3f-e570-4e42-ad0c-83d7db7ce661" providerId="ADAL" clId="{77F361BE-C285-4226-A80C-7FFF298A4267}" dt="2026-10-26T13:41:30.728" v="361" actId="1076"/>
          <ac:spMkLst>
            <pc:docMk/>
            <pc:sldMk cId="655090895" sldId="666"/>
            <ac:spMk id="11" creationId="{E78249AC-FFCE-A13F-5E70-CCD93A4D872B}"/>
          </ac:spMkLst>
        </pc:spChg>
        <pc:spChg chg="mod">
          <ac:chgData name="Vaida Plavinskaitė | BGI" userId="fb43ee3f-e570-4e42-ad0c-83d7db7ce661" providerId="ADAL" clId="{77F361BE-C285-4226-A80C-7FFF298A4267}" dt="2026-10-26T11:09:53.535" v="231" actId="207"/>
          <ac:spMkLst>
            <pc:docMk/>
            <pc:sldMk cId="655090895" sldId="666"/>
            <ac:spMk id="20" creationId="{EE7F3394-D8B0-49AD-3265-262C7B8365DB}"/>
          </ac:spMkLst>
        </pc:spChg>
        <pc:graphicFrameChg chg="modGraphic">
          <ac:chgData name="Vaida Plavinskaitė | BGI" userId="fb43ee3f-e570-4e42-ad0c-83d7db7ce661" providerId="ADAL" clId="{77F361BE-C285-4226-A80C-7FFF298A4267}" dt="2026-10-26T11:10:04.386" v="234" actId="207"/>
          <ac:graphicFrameMkLst>
            <pc:docMk/>
            <pc:sldMk cId="655090895" sldId="666"/>
            <ac:graphicFrameMk id="23" creationId="{ABB55896-FE97-F3D7-1324-7E044BE2D363}"/>
          </ac:graphicFrameMkLst>
        </pc:graphicFrameChg>
      </pc:sldChg>
      <pc:sldChg chg="modSp add mod modNotesTx">
        <pc:chgData name="Vaida Plavinskaitė | BGI" userId="fb43ee3f-e570-4e42-ad0c-83d7db7ce661" providerId="ADAL" clId="{77F361BE-C285-4226-A80C-7FFF298A4267}" dt="2026-10-27T07:53:41.781" v="376" actId="27636"/>
        <pc:sldMkLst>
          <pc:docMk/>
          <pc:sldMk cId="2880792717" sldId="678"/>
        </pc:sldMkLst>
        <pc:spChg chg="mod">
          <ac:chgData name="Vaida Plavinskaitė | BGI" userId="fb43ee3f-e570-4e42-ad0c-83d7db7ce661" providerId="ADAL" clId="{77F361BE-C285-4226-A80C-7FFF298A4267}" dt="2026-10-26T10:56:49.709" v="219" actId="207"/>
          <ac:spMkLst>
            <pc:docMk/>
            <pc:sldMk cId="2880792717" sldId="678"/>
            <ac:spMk id="3" creationId="{C19D7214-2ABD-9303-2D38-8DBA8B180E4A}"/>
          </ac:spMkLst>
        </pc:spChg>
        <pc:spChg chg="mod">
          <ac:chgData name="Vaida Plavinskaitė | BGI" userId="fb43ee3f-e570-4e42-ad0c-83d7db7ce661" providerId="ADAL" clId="{77F361BE-C285-4226-A80C-7FFF298A4267}" dt="2026-10-26T13:40:11.799" v="351" actId="1076"/>
          <ac:spMkLst>
            <pc:docMk/>
            <pc:sldMk cId="2880792717" sldId="678"/>
            <ac:spMk id="7" creationId="{93BDDD60-52D9-710D-B8A0-3FC37729D145}"/>
          </ac:spMkLst>
        </pc:spChg>
        <pc:spChg chg="mod">
          <ac:chgData name="Vaida Plavinskaitė | BGI" userId="fb43ee3f-e570-4e42-ad0c-83d7db7ce661" providerId="ADAL" clId="{77F361BE-C285-4226-A80C-7FFF298A4267}" dt="2026-10-26T10:36:38.878" v="59" actId="207"/>
          <ac:spMkLst>
            <pc:docMk/>
            <pc:sldMk cId="2880792717" sldId="678"/>
            <ac:spMk id="8" creationId="{9DD22640-0250-9BD7-24AA-E7672B42D4A6}"/>
          </ac:spMkLst>
        </pc:spChg>
        <pc:spChg chg="mod">
          <ac:chgData name="Vaida Plavinskaitė | BGI" userId="fb43ee3f-e570-4e42-ad0c-83d7db7ce661" providerId="ADAL" clId="{77F361BE-C285-4226-A80C-7FFF298A4267}" dt="2026-10-27T07:53:41.781" v="376" actId="27636"/>
          <ac:spMkLst>
            <pc:docMk/>
            <pc:sldMk cId="2880792717" sldId="678"/>
            <ac:spMk id="11" creationId="{F87012BB-7949-184A-58C8-2563B5B6B839}"/>
          </ac:spMkLst>
        </pc:spChg>
        <pc:spChg chg="mod">
          <ac:chgData name="Vaida Plavinskaitė | BGI" userId="fb43ee3f-e570-4e42-ad0c-83d7db7ce661" providerId="ADAL" clId="{77F361BE-C285-4226-A80C-7FFF298A4267}" dt="2026-10-26T10:38:21.337" v="73" actId="207"/>
          <ac:spMkLst>
            <pc:docMk/>
            <pc:sldMk cId="2880792717" sldId="678"/>
            <ac:spMk id="23" creationId="{4529A106-BE21-39A9-A6B6-2392012C6929}"/>
          </ac:spMkLst>
        </pc:spChg>
      </pc:sldChg>
      <pc:sldChg chg="modSp add mod modNotesTx">
        <pc:chgData name="Vaida Plavinskaitė | BGI" userId="fb43ee3f-e570-4e42-ad0c-83d7db7ce661" providerId="ADAL" clId="{77F361BE-C285-4226-A80C-7FFF298A4267}" dt="2026-10-27T07:53:22.593" v="374" actId="6549"/>
        <pc:sldMkLst>
          <pc:docMk/>
          <pc:sldMk cId="3608944218" sldId="681"/>
        </pc:sldMkLst>
        <pc:spChg chg="mod">
          <ac:chgData name="Vaida Plavinskaitė | BGI" userId="fb43ee3f-e570-4e42-ad0c-83d7db7ce661" providerId="ADAL" clId="{77F361BE-C285-4226-A80C-7FFF298A4267}" dt="2026-10-26T13:43:20.577" v="367" actId="1076"/>
          <ac:spMkLst>
            <pc:docMk/>
            <pc:sldMk cId="3608944218" sldId="681"/>
            <ac:spMk id="7" creationId="{F039027F-F5EF-CD85-6907-1C9647FFBA41}"/>
          </ac:spMkLst>
        </pc:spChg>
        <pc:spChg chg="mod">
          <ac:chgData name="Vaida Plavinskaitė | BGI" userId="fb43ee3f-e570-4e42-ad0c-83d7db7ce661" providerId="ADAL" clId="{77F361BE-C285-4226-A80C-7FFF298A4267}" dt="2026-10-26T12:54:22.326" v="326" actId="1076"/>
          <ac:spMkLst>
            <pc:docMk/>
            <pc:sldMk cId="3608944218" sldId="681"/>
            <ac:spMk id="11" creationId="{E9F47E0C-FA06-BAF2-2CF1-DD99D39A02B5}"/>
          </ac:spMkLst>
        </pc:spChg>
      </pc:sldChg>
      <pc:sldChg chg="addSp delSp modSp add mod">
        <pc:chgData name="Vaida Plavinskaitė | BGI" userId="fb43ee3f-e570-4e42-ad0c-83d7db7ce661" providerId="ADAL" clId="{77F361BE-C285-4226-A80C-7FFF298A4267}" dt="2026-10-26T13:38:25.970" v="349" actId="1076"/>
        <pc:sldMkLst>
          <pc:docMk/>
          <pc:sldMk cId="802233337" sldId="682"/>
        </pc:sldMkLst>
        <pc:spChg chg="mod">
          <ac:chgData name="Vaida Plavinskaitė | BGI" userId="fb43ee3f-e570-4e42-ad0c-83d7db7ce661" providerId="ADAL" clId="{77F361BE-C285-4226-A80C-7FFF298A4267}" dt="2026-10-26T10:55:24.059" v="202" actId="207"/>
          <ac:spMkLst>
            <pc:docMk/>
            <pc:sldMk cId="802233337" sldId="682"/>
            <ac:spMk id="2" creationId="{A9A73FA3-D824-ECCF-B5CC-A97686C90477}"/>
          </ac:spMkLst>
        </pc:spChg>
        <pc:spChg chg="add mod">
          <ac:chgData name="Vaida Plavinskaitė | BGI" userId="fb43ee3f-e570-4e42-ad0c-83d7db7ce661" providerId="ADAL" clId="{77F361BE-C285-4226-A80C-7FFF298A4267}" dt="2026-10-26T13:38:25.970" v="349" actId="1076"/>
          <ac:spMkLst>
            <pc:docMk/>
            <pc:sldMk cId="802233337" sldId="682"/>
            <ac:spMk id="5" creationId="{5453ABEC-A534-F4FA-2939-CFF31FB24D40}"/>
          </ac:spMkLst>
        </pc:spChg>
        <pc:spChg chg="del">
          <ac:chgData name="Vaida Plavinskaitė | BGI" userId="fb43ee3f-e570-4e42-ad0c-83d7db7ce661" providerId="ADAL" clId="{77F361BE-C285-4226-A80C-7FFF298A4267}" dt="2026-10-26T10:28:57.405" v="3" actId="478"/>
          <ac:spMkLst>
            <pc:docMk/>
            <pc:sldMk cId="802233337" sldId="682"/>
            <ac:spMk id="6" creationId="{F94FB431-F438-8B6B-9A21-620E2D5EFB65}"/>
          </ac:spMkLst>
        </pc:spChg>
        <pc:spChg chg="del mod">
          <ac:chgData name="Vaida Plavinskaitė | BGI" userId="fb43ee3f-e570-4e42-ad0c-83d7db7ce661" providerId="ADAL" clId="{77F361BE-C285-4226-A80C-7FFF298A4267}" dt="2026-10-26T10:29:58.181" v="17" actId="478"/>
          <ac:spMkLst>
            <pc:docMk/>
            <pc:sldMk cId="802233337" sldId="682"/>
            <ac:spMk id="7" creationId="{EA8747BD-54CC-1C4E-8EE9-B633A2582D61}"/>
          </ac:spMkLst>
        </pc:spChg>
        <pc:spChg chg="mod">
          <ac:chgData name="Vaida Plavinskaitė | BGI" userId="fb43ee3f-e570-4e42-ad0c-83d7db7ce661" providerId="ADAL" clId="{77F361BE-C285-4226-A80C-7FFF298A4267}" dt="2026-10-26T13:38:20.927" v="348" actId="1076"/>
          <ac:spMkLst>
            <pc:docMk/>
            <pc:sldMk cId="802233337" sldId="682"/>
            <ac:spMk id="8" creationId="{48D134CC-9E5D-942F-B4BA-7F9B15001A15}"/>
          </ac:spMkLst>
        </pc:spChg>
        <pc:spChg chg="del">
          <ac:chgData name="Vaida Plavinskaitė | BGI" userId="fb43ee3f-e570-4e42-ad0c-83d7db7ce661" providerId="ADAL" clId="{77F361BE-C285-4226-A80C-7FFF298A4267}" dt="2026-10-26T10:29:30.900" v="13" actId="478"/>
          <ac:spMkLst>
            <pc:docMk/>
            <pc:sldMk cId="802233337" sldId="682"/>
            <ac:spMk id="10" creationId="{78400094-7753-D58E-20AB-85A7320659EA}"/>
          </ac:spMkLst>
        </pc:spChg>
        <pc:spChg chg="del mod">
          <ac:chgData name="Vaida Plavinskaitė | BGI" userId="fb43ee3f-e570-4e42-ad0c-83d7db7ce661" providerId="ADAL" clId="{77F361BE-C285-4226-A80C-7FFF298A4267}" dt="2026-10-26T13:25:07.395" v="345" actId="478"/>
          <ac:spMkLst>
            <pc:docMk/>
            <pc:sldMk cId="802233337" sldId="682"/>
            <ac:spMk id="12" creationId="{2F5D1E9C-4CBB-16CE-672A-1F453593C141}"/>
          </ac:spMkLst>
        </pc:spChg>
        <pc:spChg chg="del">
          <ac:chgData name="Vaida Plavinskaitė | BGI" userId="fb43ee3f-e570-4e42-ad0c-83d7db7ce661" providerId="ADAL" clId="{77F361BE-C285-4226-A80C-7FFF298A4267}" dt="2026-10-26T10:31:07.122" v="34" actId="478"/>
          <ac:spMkLst>
            <pc:docMk/>
            <pc:sldMk cId="802233337" sldId="682"/>
            <ac:spMk id="16" creationId="{B54313D1-D25D-92DF-26D5-381D3374E717}"/>
          </ac:spMkLst>
        </pc:spChg>
        <pc:picChg chg="mod">
          <ac:chgData name="Vaida Plavinskaitė | BGI" userId="fb43ee3f-e570-4e42-ad0c-83d7db7ce661" providerId="ADAL" clId="{77F361BE-C285-4226-A80C-7FFF298A4267}" dt="2026-10-26T10:30:14.043" v="21" actId="1076"/>
          <ac:picMkLst>
            <pc:docMk/>
            <pc:sldMk cId="802233337" sldId="682"/>
            <ac:picMk id="3" creationId="{C8405A8F-76E4-48FB-1E4A-62B44563A68C}"/>
          </ac:picMkLst>
        </pc:picChg>
        <pc:picChg chg="add mod">
          <ac:chgData name="Vaida Plavinskaitė | BGI" userId="fb43ee3f-e570-4e42-ad0c-83d7db7ce661" providerId="ADAL" clId="{77F361BE-C285-4226-A80C-7FFF298A4267}" dt="2026-10-26T10:29:01.254" v="5" actId="1076"/>
          <ac:picMkLst>
            <pc:docMk/>
            <pc:sldMk cId="802233337" sldId="682"/>
            <ac:picMk id="4" creationId="{0DA07634-1433-32D8-DCF8-6B4E29BBFAA8}"/>
          </ac:picMkLst>
        </pc:picChg>
        <pc:picChg chg="del">
          <ac:chgData name="Vaida Plavinskaitė | BGI" userId="fb43ee3f-e570-4e42-ad0c-83d7db7ce661" providerId="ADAL" clId="{77F361BE-C285-4226-A80C-7FFF298A4267}" dt="2026-10-26T10:29:24.587" v="11" actId="478"/>
          <ac:picMkLst>
            <pc:docMk/>
            <pc:sldMk cId="802233337" sldId="682"/>
            <ac:picMk id="5" creationId="{817C0BF0-28FC-DDA8-47BE-52E19F20D273}"/>
          </ac:picMkLst>
        </pc:picChg>
        <pc:picChg chg="mod">
          <ac:chgData name="Vaida Plavinskaitė | BGI" userId="fb43ee3f-e570-4e42-ad0c-83d7db7ce661" providerId="ADAL" clId="{77F361BE-C285-4226-A80C-7FFF298A4267}" dt="2026-10-26T10:30:12.131" v="20" actId="1076"/>
          <ac:picMkLst>
            <pc:docMk/>
            <pc:sldMk cId="802233337" sldId="682"/>
            <ac:picMk id="11" creationId="{18E5F35F-435F-A151-25FF-BDEEAF001EAE}"/>
          </ac:picMkLst>
        </pc:picChg>
      </pc:sldChg>
      <pc:sldChg chg="modSp add mod">
        <pc:chgData name="Vaida Plavinskaitė | BGI" userId="fb43ee3f-e570-4e42-ad0c-83d7db7ce661" providerId="ADAL" clId="{77F361BE-C285-4226-A80C-7FFF298A4267}" dt="2026-10-26T13:44:03.784" v="368" actId="1076"/>
        <pc:sldMkLst>
          <pc:docMk/>
          <pc:sldMk cId="282050640" sldId="683"/>
        </pc:sldMkLst>
        <pc:spChg chg="mod">
          <ac:chgData name="Vaida Plavinskaitė | BGI" userId="fb43ee3f-e570-4e42-ad0c-83d7db7ce661" providerId="ADAL" clId="{77F361BE-C285-4226-A80C-7FFF298A4267}" dt="2026-10-26T13:44:03.784" v="368" actId="1076"/>
          <ac:spMkLst>
            <pc:docMk/>
            <pc:sldMk cId="282050640" sldId="683"/>
            <ac:spMk id="7" creationId="{6E0631FA-BB6F-1669-B182-CD390FDACA9B}"/>
          </ac:spMkLst>
        </pc:spChg>
        <pc:spChg chg="mod">
          <ac:chgData name="Vaida Plavinskaitė | BGI" userId="fb43ee3f-e570-4e42-ad0c-83d7db7ce661" providerId="ADAL" clId="{77F361BE-C285-4226-A80C-7FFF298A4267}" dt="2026-10-26T12:53:58.051" v="320" actId="207"/>
          <ac:spMkLst>
            <pc:docMk/>
            <pc:sldMk cId="282050640" sldId="683"/>
            <ac:spMk id="11" creationId="{97D10F0E-FD9B-75BE-CDF8-735EB188E37D}"/>
          </ac:spMkLst>
        </pc:spChg>
        <pc:graphicFrameChg chg="mod">
          <ac:chgData name="Vaida Plavinskaitė | BGI" userId="fb43ee3f-e570-4e42-ad0c-83d7db7ce661" providerId="ADAL" clId="{77F361BE-C285-4226-A80C-7FFF298A4267}" dt="2026-10-26T11:24:46.219" v="294"/>
          <ac:graphicFrameMkLst>
            <pc:docMk/>
            <pc:sldMk cId="282050640" sldId="683"/>
            <ac:graphicFrameMk id="2" creationId="{2A0CD05F-2A9C-2735-17CB-79721A6D8F6D}"/>
          </ac:graphicFrameMkLst>
        </pc:graphicFrameChg>
        <pc:picChg chg="mod">
          <ac:chgData name="Vaida Plavinskaitė | BGI" userId="fb43ee3f-e570-4e42-ad0c-83d7db7ce661" providerId="ADAL" clId="{77F361BE-C285-4226-A80C-7FFF298A4267}" dt="2026-10-26T11:23:28.972" v="285" actId="1076"/>
          <ac:picMkLst>
            <pc:docMk/>
            <pc:sldMk cId="282050640" sldId="683"/>
            <ac:picMk id="10" creationId="{E4B7B276-EA0F-57D2-270E-E3BC9B4DDE65}"/>
          </ac:picMkLst>
        </pc:picChg>
        <pc:picChg chg="mod">
          <ac:chgData name="Vaida Plavinskaitė | BGI" userId="fb43ee3f-e570-4e42-ad0c-83d7db7ce661" providerId="ADAL" clId="{77F361BE-C285-4226-A80C-7FFF298A4267}" dt="2026-10-26T11:24:00.601" v="292" actId="1076"/>
          <ac:picMkLst>
            <pc:docMk/>
            <pc:sldMk cId="282050640" sldId="683"/>
            <ac:picMk id="13" creationId="{EF939A3B-991A-A977-FFAB-68827E7E7B5E}"/>
          </ac:picMkLst>
        </pc:picChg>
        <pc:picChg chg="mod">
          <ac:chgData name="Vaida Plavinskaitė | BGI" userId="fb43ee3f-e570-4e42-ad0c-83d7db7ce661" providerId="ADAL" clId="{77F361BE-C285-4226-A80C-7FFF298A4267}" dt="2026-10-26T11:25:30.884" v="295" actId="14100"/>
          <ac:picMkLst>
            <pc:docMk/>
            <pc:sldMk cId="282050640" sldId="683"/>
            <ac:picMk id="15" creationId="{F5C45C51-6689-3BC8-5EED-99DC6E1E31D3}"/>
          </ac:picMkLst>
        </pc:picChg>
      </pc:sldChg>
      <pc:sldChg chg="add del">
        <pc:chgData name="Vaida Plavinskaitė | BGI" userId="fb43ee3f-e570-4e42-ad0c-83d7db7ce661" providerId="ADAL" clId="{77F361BE-C285-4226-A80C-7FFF298A4267}" dt="2026-10-26T10:32:05.371" v="38"/>
        <pc:sldMkLst>
          <pc:docMk/>
          <pc:sldMk cId="3091335247" sldId="683"/>
        </pc:sldMkLst>
      </pc:sldChg>
      <pc:sldChg chg="modSp add mod">
        <pc:chgData name="Vaida Plavinskaitė | BGI" userId="fb43ee3f-e570-4e42-ad0c-83d7db7ce661" providerId="ADAL" clId="{77F361BE-C285-4226-A80C-7FFF298A4267}" dt="2026-10-26T13:40:31.274" v="353" actId="1076"/>
        <pc:sldMkLst>
          <pc:docMk/>
          <pc:sldMk cId="1010450593" sldId="705"/>
        </pc:sldMkLst>
        <pc:spChg chg="mod">
          <ac:chgData name="Vaida Plavinskaitė | BGI" userId="fb43ee3f-e570-4e42-ad0c-83d7db7ce661" providerId="ADAL" clId="{77F361BE-C285-4226-A80C-7FFF298A4267}" dt="2026-10-26T10:56:54.667" v="220" actId="207"/>
          <ac:spMkLst>
            <pc:docMk/>
            <pc:sldMk cId="1010450593" sldId="705"/>
            <ac:spMk id="6" creationId="{207C1FC9-9F42-640B-9677-A1D783E7FE6E}"/>
          </ac:spMkLst>
        </pc:spChg>
        <pc:spChg chg="mod">
          <ac:chgData name="Vaida Plavinskaitė | BGI" userId="fb43ee3f-e570-4e42-ad0c-83d7db7ce661" providerId="ADAL" clId="{77F361BE-C285-4226-A80C-7FFF298A4267}" dt="2026-10-26T13:40:31.274" v="353" actId="1076"/>
          <ac:spMkLst>
            <pc:docMk/>
            <pc:sldMk cId="1010450593" sldId="705"/>
            <ac:spMk id="7" creationId="{75D03DD5-9AD8-61CC-7198-A0B940156F3B}"/>
          </ac:spMkLst>
        </pc:spChg>
        <pc:spChg chg="mod">
          <ac:chgData name="Vaida Plavinskaitė | BGI" userId="fb43ee3f-e570-4e42-ad0c-83d7db7ce661" providerId="ADAL" clId="{77F361BE-C285-4226-A80C-7FFF298A4267}" dt="2026-10-26T13:40:22.122" v="352" actId="1076"/>
          <ac:spMkLst>
            <pc:docMk/>
            <pc:sldMk cId="1010450593" sldId="705"/>
            <ac:spMk id="11" creationId="{F7E67DF6-3839-E4C3-305C-6A2502907BCC}"/>
          </ac:spMkLst>
        </pc:spChg>
        <pc:graphicFrameChg chg="modGraphic">
          <ac:chgData name="Vaida Plavinskaitė | BGI" userId="fb43ee3f-e570-4e42-ad0c-83d7db7ce661" providerId="ADAL" clId="{77F361BE-C285-4226-A80C-7FFF298A4267}" dt="2026-10-26T10:57:08.460" v="223" actId="207"/>
          <ac:graphicFrameMkLst>
            <pc:docMk/>
            <pc:sldMk cId="1010450593" sldId="705"/>
            <ac:graphicFrameMk id="3" creationId="{B5EB359E-56EA-D45A-758D-E5DC602A7122}"/>
          </ac:graphicFrameMkLst>
        </pc:graphicFrameChg>
      </pc:sldChg>
      <pc:sldChg chg="modSp add mod">
        <pc:chgData name="Vaida Plavinskaitė | BGI" userId="fb43ee3f-e570-4e42-ad0c-83d7db7ce661" providerId="ADAL" clId="{77F361BE-C285-4226-A80C-7FFF298A4267}" dt="2026-10-26T12:53:16.119" v="311" actId="207"/>
        <pc:sldMkLst>
          <pc:docMk/>
          <pc:sldMk cId="3679364318" sldId="707"/>
        </pc:sldMkLst>
        <pc:spChg chg="mod">
          <ac:chgData name="Vaida Plavinskaitė | BGI" userId="fb43ee3f-e570-4e42-ad0c-83d7db7ce661" providerId="ADAL" clId="{77F361BE-C285-4226-A80C-7FFF298A4267}" dt="2026-10-26T10:57:14.947" v="224" actId="207"/>
          <ac:spMkLst>
            <pc:docMk/>
            <pc:sldMk cId="3679364318" sldId="707"/>
            <ac:spMk id="6" creationId="{943DD368-4936-B94B-4A98-6B56E66C96D4}"/>
          </ac:spMkLst>
        </pc:spChg>
        <pc:spChg chg="mod">
          <ac:chgData name="Vaida Plavinskaitė | BGI" userId="fb43ee3f-e570-4e42-ad0c-83d7db7ce661" providerId="ADAL" clId="{77F361BE-C285-4226-A80C-7FFF298A4267}" dt="2026-10-26T12:53:12.900" v="310" actId="207"/>
          <ac:spMkLst>
            <pc:docMk/>
            <pc:sldMk cId="3679364318" sldId="707"/>
            <ac:spMk id="7" creationId="{D93AE75E-0D8D-099F-BB8B-53CCFECA6C8E}"/>
          </ac:spMkLst>
        </pc:spChg>
        <pc:spChg chg="mod">
          <ac:chgData name="Vaida Plavinskaitė | BGI" userId="fb43ee3f-e570-4e42-ad0c-83d7db7ce661" providerId="ADAL" clId="{77F361BE-C285-4226-A80C-7FFF298A4267}" dt="2026-10-26T12:53:16.119" v="311" actId="207"/>
          <ac:spMkLst>
            <pc:docMk/>
            <pc:sldMk cId="3679364318" sldId="707"/>
            <ac:spMk id="11" creationId="{40B07B1A-EF88-7C1A-FEFF-D21EF11B7F9A}"/>
          </ac:spMkLst>
        </pc:spChg>
      </pc:sldChg>
      <pc:sldChg chg="modSp add mod">
        <pc:chgData name="Vaida Plavinskaitė | BGI" userId="fb43ee3f-e570-4e42-ad0c-83d7db7ce661" providerId="ADAL" clId="{77F361BE-C285-4226-A80C-7FFF298A4267}" dt="2026-10-27T07:55:56.333" v="377" actId="20577"/>
        <pc:sldMkLst>
          <pc:docMk/>
          <pc:sldMk cId="3748511375" sldId="713"/>
        </pc:sldMkLst>
        <pc:spChg chg="mod">
          <ac:chgData name="Vaida Plavinskaitė | BGI" userId="fb43ee3f-e570-4e42-ad0c-83d7db7ce661" providerId="ADAL" clId="{77F361BE-C285-4226-A80C-7FFF298A4267}" dt="2026-10-26T11:10:17.980" v="236" actId="207"/>
          <ac:spMkLst>
            <pc:docMk/>
            <pc:sldMk cId="3748511375" sldId="713"/>
            <ac:spMk id="3" creationId="{A5DC33C0-DF3A-CB80-6C75-E5C5BA88605A}"/>
          </ac:spMkLst>
        </pc:spChg>
        <pc:spChg chg="mod">
          <ac:chgData name="Vaida Plavinskaitė | BGI" userId="fb43ee3f-e570-4e42-ad0c-83d7db7ce661" providerId="ADAL" clId="{77F361BE-C285-4226-A80C-7FFF298A4267}" dt="2026-10-26T12:54:11.120" v="323" actId="207"/>
          <ac:spMkLst>
            <pc:docMk/>
            <pc:sldMk cId="3748511375" sldId="713"/>
            <ac:spMk id="7" creationId="{9FE48983-057C-1D16-F754-FAF6C3700AD0}"/>
          </ac:spMkLst>
        </pc:spChg>
        <pc:spChg chg="mod">
          <ac:chgData name="Vaida Plavinskaitė | BGI" userId="fb43ee3f-e570-4e42-ad0c-83d7db7ce661" providerId="ADAL" clId="{77F361BE-C285-4226-A80C-7FFF298A4267}" dt="2026-10-26T12:54:08.395" v="322" actId="207"/>
          <ac:spMkLst>
            <pc:docMk/>
            <pc:sldMk cId="3748511375" sldId="713"/>
            <ac:spMk id="11" creationId="{DFF226B0-D5C7-4DCF-E8A7-4D3646BC2504}"/>
          </ac:spMkLst>
        </pc:spChg>
        <pc:spChg chg="mod">
          <ac:chgData name="Vaida Plavinskaitė | BGI" userId="fb43ee3f-e570-4e42-ad0c-83d7db7ce661" providerId="ADAL" clId="{77F361BE-C285-4226-A80C-7FFF298A4267}" dt="2026-10-26T11:10:22.852" v="237" actId="207"/>
          <ac:spMkLst>
            <pc:docMk/>
            <pc:sldMk cId="3748511375" sldId="713"/>
            <ac:spMk id="34" creationId="{400D3C3A-ACEE-A4D0-3070-EEE5C89C1522}"/>
          </ac:spMkLst>
        </pc:spChg>
        <pc:spChg chg="mod">
          <ac:chgData name="Vaida Plavinskaitė | BGI" userId="fb43ee3f-e570-4e42-ad0c-83d7db7ce661" providerId="ADAL" clId="{77F361BE-C285-4226-A80C-7FFF298A4267}" dt="2026-10-26T11:10:27.201" v="238" actId="207"/>
          <ac:spMkLst>
            <pc:docMk/>
            <pc:sldMk cId="3748511375" sldId="713"/>
            <ac:spMk id="37" creationId="{28A695DE-A694-3FDD-3B30-5A2A4F93DA1D}"/>
          </ac:spMkLst>
        </pc:spChg>
        <pc:spChg chg="mod">
          <ac:chgData name="Vaida Plavinskaitė | BGI" userId="fb43ee3f-e570-4e42-ad0c-83d7db7ce661" providerId="ADAL" clId="{77F361BE-C285-4226-A80C-7FFF298A4267}" dt="2026-10-26T11:10:45.460" v="246" actId="207"/>
          <ac:spMkLst>
            <pc:docMk/>
            <pc:sldMk cId="3748511375" sldId="713"/>
            <ac:spMk id="38" creationId="{B2809AA4-DC54-1F59-3D3C-C92BC58D5325}"/>
          </ac:spMkLst>
        </pc:spChg>
        <pc:spChg chg="mod">
          <ac:chgData name="Vaida Plavinskaitė | BGI" userId="fb43ee3f-e570-4e42-ad0c-83d7db7ce661" providerId="ADAL" clId="{77F361BE-C285-4226-A80C-7FFF298A4267}" dt="2026-10-26T11:10:29.574" v="239" actId="207"/>
          <ac:spMkLst>
            <pc:docMk/>
            <pc:sldMk cId="3748511375" sldId="713"/>
            <ac:spMk id="41" creationId="{712E8867-D1C5-9AB1-43FE-34C6A3EDB917}"/>
          </ac:spMkLst>
        </pc:spChg>
        <pc:spChg chg="mod">
          <ac:chgData name="Vaida Plavinskaitė | BGI" userId="fb43ee3f-e570-4e42-ad0c-83d7db7ce661" providerId="ADAL" clId="{77F361BE-C285-4226-A80C-7FFF298A4267}" dt="2026-10-26T11:10:42.176" v="245" actId="207"/>
          <ac:spMkLst>
            <pc:docMk/>
            <pc:sldMk cId="3748511375" sldId="713"/>
            <ac:spMk id="42" creationId="{7CE8B277-F56A-5690-0323-57DA9BB7EEBA}"/>
          </ac:spMkLst>
        </pc:spChg>
        <pc:spChg chg="mod">
          <ac:chgData name="Vaida Plavinskaitė | BGI" userId="fb43ee3f-e570-4e42-ad0c-83d7db7ce661" providerId="ADAL" clId="{77F361BE-C285-4226-A80C-7FFF298A4267}" dt="2026-10-26T11:10:31.874" v="240" actId="207"/>
          <ac:spMkLst>
            <pc:docMk/>
            <pc:sldMk cId="3748511375" sldId="713"/>
            <ac:spMk id="45" creationId="{2B523ED3-2FA6-8B11-9971-3CB5F1CF2FAA}"/>
          </ac:spMkLst>
        </pc:spChg>
        <pc:spChg chg="mod">
          <ac:chgData name="Vaida Plavinskaitė | BGI" userId="fb43ee3f-e570-4e42-ad0c-83d7db7ce661" providerId="ADAL" clId="{77F361BE-C285-4226-A80C-7FFF298A4267}" dt="2026-10-26T11:10:40.274" v="244" actId="207"/>
          <ac:spMkLst>
            <pc:docMk/>
            <pc:sldMk cId="3748511375" sldId="713"/>
            <ac:spMk id="46" creationId="{EF679D37-C8C5-1595-65EF-49113F39A541}"/>
          </ac:spMkLst>
        </pc:spChg>
        <pc:spChg chg="mod">
          <ac:chgData name="Vaida Plavinskaitė | BGI" userId="fb43ee3f-e570-4e42-ad0c-83d7db7ce661" providerId="ADAL" clId="{77F361BE-C285-4226-A80C-7FFF298A4267}" dt="2026-10-26T11:10:33.869" v="241" actId="207"/>
          <ac:spMkLst>
            <pc:docMk/>
            <pc:sldMk cId="3748511375" sldId="713"/>
            <ac:spMk id="49" creationId="{F008D39D-0EA1-8607-B84B-FB37218FE99D}"/>
          </ac:spMkLst>
        </pc:spChg>
        <pc:spChg chg="mod">
          <ac:chgData name="Vaida Plavinskaitė | BGI" userId="fb43ee3f-e570-4e42-ad0c-83d7db7ce661" providerId="ADAL" clId="{77F361BE-C285-4226-A80C-7FFF298A4267}" dt="2026-10-26T11:10:38.490" v="243" actId="207"/>
          <ac:spMkLst>
            <pc:docMk/>
            <pc:sldMk cId="3748511375" sldId="713"/>
            <ac:spMk id="50" creationId="{FC131D96-42E8-23B4-1BB1-51A24CA2E590}"/>
          </ac:spMkLst>
        </pc:spChg>
        <pc:spChg chg="mod">
          <ac:chgData name="Vaida Plavinskaitė | BGI" userId="fb43ee3f-e570-4e42-ad0c-83d7db7ce661" providerId="ADAL" clId="{77F361BE-C285-4226-A80C-7FFF298A4267}" dt="2026-10-26T11:10:36.844" v="242" actId="207"/>
          <ac:spMkLst>
            <pc:docMk/>
            <pc:sldMk cId="3748511375" sldId="713"/>
            <ac:spMk id="53" creationId="{90CCA962-91B4-40CB-76DF-5E8AA1F1B6FB}"/>
          </ac:spMkLst>
        </pc:spChg>
        <pc:spChg chg="mod">
          <ac:chgData name="Vaida Plavinskaitė | BGI" userId="fb43ee3f-e570-4e42-ad0c-83d7db7ce661" providerId="ADAL" clId="{77F361BE-C285-4226-A80C-7FFF298A4267}" dt="2026-10-27T07:55:56.333" v="377" actId="20577"/>
          <ac:spMkLst>
            <pc:docMk/>
            <pc:sldMk cId="3748511375" sldId="713"/>
            <ac:spMk id="55" creationId="{E35F76D6-7609-1019-BF6F-01C9D5B172A8}"/>
          </ac:spMkLst>
        </pc:spChg>
      </pc:sldChg>
      <pc:sldChg chg="modSp add mod modNotesTx">
        <pc:chgData name="Vaida Plavinskaitė | BGI" userId="fb43ee3f-e570-4e42-ad0c-83d7db7ce661" providerId="ADAL" clId="{77F361BE-C285-4226-A80C-7FFF298A4267}" dt="2026-10-27T07:53:11.829" v="373" actId="6549"/>
        <pc:sldMkLst>
          <pc:docMk/>
          <pc:sldMk cId="1815981487" sldId="730"/>
        </pc:sldMkLst>
        <pc:spChg chg="mod">
          <ac:chgData name="Vaida Plavinskaitė | BGI" userId="fb43ee3f-e570-4e42-ad0c-83d7db7ce661" providerId="ADAL" clId="{77F361BE-C285-4226-A80C-7FFF298A4267}" dt="2026-10-26T10:57:20.861" v="225" actId="207"/>
          <ac:spMkLst>
            <pc:docMk/>
            <pc:sldMk cId="1815981487" sldId="730"/>
            <ac:spMk id="3" creationId="{C19D7214-2ABD-9303-2D38-8DBA8B180E4A}"/>
          </ac:spMkLst>
        </pc:spChg>
        <pc:spChg chg="mod">
          <ac:chgData name="Vaida Plavinskaitė | BGI" userId="fb43ee3f-e570-4e42-ad0c-83d7db7ce661" providerId="ADAL" clId="{77F361BE-C285-4226-A80C-7FFF298A4267}" dt="2026-10-26T10:57:22.842" v="226" actId="207"/>
          <ac:spMkLst>
            <pc:docMk/>
            <pc:sldMk cId="1815981487" sldId="730"/>
            <ac:spMk id="4" creationId="{5BCEFC71-3D9D-A5DE-2360-5519CB413691}"/>
          </ac:spMkLst>
        </pc:spChg>
        <pc:spChg chg="mod">
          <ac:chgData name="Vaida Plavinskaitė | BGI" userId="fb43ee3f-e570-4e42-ad0c-83d7db7ce661" providerId="ADAL" clId="{77F361BE-C285-4226-A80C-7FFF298A4267}" dt="2026-10-26T13:44:19.872" v="370" actId="1076"/>
          <ac:spMkLst>
            <pc:docMk/>
            <pc:sldMk cId="1815981487" sldId="730"/>
            <ac:spMk id="7" creationId="{93BDDD60-52D9-710D-B8A0-3FC37729D145}"/>
          </ac:spMkLst>
        </pc:spChg>
        <pc:spChg chg="mod">
          <ac:chgData name="Vaida Plavinskaitė | BGI" userId="fb43ee3f-e570-4e42-ad0c-83d7db7ce661" providerId="ADAL" clId="{77F361BE-C285-4226-A80C-7FFF298A4267}" dt="2026-10-26T13:44:24.345" v="371" actId="1076"/>
          <ac:spMkLst>
            <pc:docMk/>
            <pc:sldMk cId="1815981487" sldId="730"/>
            <ac:spMk id="11" creationId="{F87012BB-7949-184A-58C8-2563B5B6B839}"/>
          </ac:spMkLst>
        </pc:spChg>
      </pc:sldChg>
      <pc:sldChg chg="modSp add mod">
        <pc:chgData name="Vaida Plavinskaitė | BGI" userId="fb43ee3f-e570-4e42-ad0c-83d7db7ce661" providerId="ADAL" clId="{77F361BE-C285-4226-A80C-7FFF298A4267}" dt="2026-10-26T12:52:33.401" v="303" actId="207"/>
        <pc:sldMkLst>
          <pc:docMk/>
          <pc:sldMk cId="4253949666" sldId="741"/>
        </pc:sldMkLst>
        <pc:spChg chg="mod">
          <ac:chgData name="Vaida Plavinskaitė | BGI" userId="fb43ee3f-e570-4e42-ad0c-83d7db7ce661" providerId="ADAL" clId="{77F361BE-C285-4226-A80C-7FFF298A4267}" dt="2026-10-26T10:56:20.539" v="211" actId="207"/>
          <ac:spMkLst>
            <pc:docMk/>
            <pc:sldMk cId="4253949666" sldId="741"/>
            <ac:spMk id="3" creationId="{D2BA4BA3-5F5F-A034-0453-E591C1B74DCB}"/>
          </ac:spMkLst>
        </pc:spChg>
        <pc:spChg chg="mod">
          <ac:chgData name="Vaida Plavinskaitė | BGI" userId="fb43ee3f-e570-4e42-ad0c-83d7db7ce661" providerId="ADAL" clId="{77F361BE-C285-4226-A80C-7FFF298A4267}" dt="2026-10-26T10:56:28.349" v="213" actId="207"/>
          <ac:spMkLst>
            <pc:docMk/>
            <pc:sldMk cId="4253949666" sldId="741"/>
            <ac:spMk id="5" creationId="{CB1CB81F-D4A8-FFED-0765-28E586320D57}"/>
          </ac:spMkLst>
        </pc:spChg>
        <pc:spChg chg="mod">
          <ac:chgData name="Vaida Plavinskaitė | BGI" userId="fb43ee3f-e570-4e42-ad0c-83d7db7ce661" providerId="ADAL" clId="{77F361BE-C285-4226-A80C-7FFF298A4267}" dt="2026-10-26T12:52:29.772" v="302" actId="207"/>
          <ac:spMkLst>
            <pc:docMk/>
            <pc:sldMk cId="4253949666" sldId="741"/>
            <ac:spMk id="7" creationId="{A9FD3680-CD98-455E-C8CA-985519A6FC5B}"/>
          </ac:spMkLst>
        </pc:spChg>
        <pc:spChg chg="mod">
          <ac:chgData name="Vaida Plavinskaitė | BGI" userId="fb43ee3f-e570-4e42-ad0c-83d7db7ce661" providerId="ADAL" clId="{77F361BE-C285-4226-A80C-7FFF298A4267}" dt="2026-10-26T10:56:34" v="215" actId="207"/>
          <ac:spMkLst>
            <pc:docMk/>
            <pc:sldMk cId="4253949666" sldId="741"/>
            <ac:spMk id="8" creationId="{1C87984C-8257-A0A9-E57B-3832103D434A}"/>
          </ac:spMkLst>
        </pc:spChg>
        <pc:spChg chg="mod">
          <ac:chgData name="Vaida Plavinskaitė | BGI" userId="fb43ee3f-e570-4e42-ad0c-83d7db7ce661" providerId="ADAL" clId="{77F361BE-C285-4226-A80C-7FFF298A4267}" dt="2026-10-26T10:56:36.918" v="216" actId="207"/>
          <ac:spMkLst>
            <pc:docMk/>
            <pc:sldMk cId="4253949666" sldId="741"/>
            <ac:spMk id="10" creationId="{A73C633A-6DDE-146A-7B92-611A810C0A1C}"/>
          </ac:spMkLst>
        </pc:spChg>
        <pc:spChg chg="mod">
          <ac:chgData name="Vaida Plavinskaitė | BGI" userId="fb43ee3f-e570-4e42-ad0c-83d7db7ce661" providerId="ADAL" clId="{77F361BE-C285-4226-A80C-7FFF298A4267}" dt="2026-10-26T12:52:33.401" v="303" actId="207"/>
          <ac:spMkLst>
            <pc:docMk/>
            <pc:sldMk cId="4253949666" sldId="741"/>
            <ac:spMk id="11" creationId="{77460575-5D51-840C-5D5B-D509B0804C3D}"/>
          </ac:spMkLst>
        </pc:spChg>
        <pc:spChg chg="mod">
          <ac:chgData name="Vaida Plavinskaitė | BGI" userId="fb43ee3f-e570-4e42-ad0c-83d7db7ce661" providerId="ADAL" clId="{77F361BE-C285-4226-A80C-7FFF298A4267}" dt="2026-10-26T10:55:58.347" v="208" actId="207"/>
          <ac:spMkLst>
            <pc:docMk/>
            <pc:sldMk cId="4253949666" sldId="741"/>
            <ac:spMk id="13" creationId="{567F3297-B263-CBCF-0A3C-B493C6309E38}"/>
          </ac:spMkLst>
        </pc:spChg>
        <pc:spChg chg="mod">
          <ac:chgData name="Vaida Plavinskaitė | BGI" userId="fb43ee3f-e570-4e42-ad0c-83d7db7ce661" providerId="ADAL" clId="{77F361BE-C285-4226-A80C-7FFF298A4267}" dt="2026-10-26T10:56:13.667" v="209" actId="207"/>
          <ac:spMkLst>
            <pc:docMk/>
            <pc:sldMk cId="4253949666" sldId="741"/>
            <ac:spMk id="14" creationId="{FBB73587-84D3-1D0F-CE62-EE012278839D}"/>
          </ac:spMkLst>
        </pc:spChg>
        <pc:spChg chg="mod">
          <ac:chgData name="Vaida Plavinskaitė | BGI" userId="fb43ee3f-e570-4e42-ad0c-83d7db7ce661" providerId="ADAL" clId="{77F361BE-C285-4226-A80C-7FFF298A4267}" dt="2026-10-26T10:56:25.277" v="212" actId="207"/>
          <ac:spMkLst>
            <pc:docMk/>
            <pc:sldMk cId="4253949666" sldId="741"/>
            <ac:spMk id="20" creationId="{A00FD6C6-59D5-45A5-F78C-BA72F4AE5B93}"/>
          </ac:spMkLst>
        </pc:spChg>
        <pc:spChg chg="mod">
          <ac:chgData name="Vaida Plavinskaitė | BGI" userId="fb43ee3f-e570-4e42-ad0c-83d7db7ce661" providerId="ADAL" clId="{77F361BE-C285-4226-A80C-7FFF298A4267}" dt="2026-10-26T10:56:16.640" v="210" actId="207"/>
          <ac:spMkLst>
            <pc:docMk/>
            <pc:sldMk cId="4253949666" sldId="741"/>
            <ac:spMk id="23" creationId="{13FC69A3-1C1F-BDFF-428E-D0B3E138C169}"/>
          </ac:spMkLst>
        </pc:spChg>
        <pc:spChg chg="mod">
          <ac:chgData name="Vaida Plavinskaitė | BGI" userId="fb43ee3f-e570-4e42-ad0c-83d7db7ce661" providerId="ADAL" clId="{77F361BE-C285-4226-A80C-7FFF298A4267}" dt="2026-10-26T10:56:31.194" v="214" actId="207"/>
          <ac:spMkLst>
            <pc:docMk/>
            <pc:sldMk cId="4253949666" sldId="741"/>
            <ac:spMk id="25" creationId="{C8C12B3F-2DE6-6C97-CCD5-A97F5FD2B43D}"/>
          </ac:spMkLst>
        </pc:spChg>
      </pc:sldChg>
      <pc:sldChg chg="modSp add mod">
        <pc:chgData name="Vaida Plavinskaitė | BGI" userId="fb43ee3f-e570-4e42-ad0c-83d7db7ce661" providerId="ADAL" clId="{77F361BE-C285-4226-A80C-7FFF298A4267}" dt="2026-10-26T12:53:34.433" v="315" actId="207"/>
        <pc:sldMkLst>
          <pc:docMk/>
          <pc:sldMk cId="618535079" sldId="742"/>
        </pc:sldMkLst>
        <pc:spChg chg="mod">
          <ac:chgData name="Vaida Plavinskaitė | BGI" userId="fb43ee3f-e570-4e42-ad0c-83d7db7ce661" providerId="ADAL" clId="{77F361BE-C285-4226-A80C-7FFF298A4267}" dt="2026-10-26T10:57:27.377" v="227" actId="207"/>
          <ac:spMkLst>
            <pc:docMk/>
            <pc:sldMk cId="618535079" sldId="742"/>
            <ac:spMk id="6" creationId="{01D69C60-CD2A-5A83-F395-E7EEF2C0F808}"/>
          </ac:spMkLst>
        </pc:spChg>
        <pc:spChg chg="mod">
          <ac:chgData name="Vaida Plavinskaitė | BGI" userId="fb43ee3f-e570-4e42-ad0c-83d7db7ce661" providerId="ADAL" clId="{77F361BE-C285-4226-A80C-7FFF298A4267}" dt="2026-10-26T12:53:34.433" v="315" actId="207"/>
          <ac:spMkLst>
            <pc:docMk/>
            <pc:sldMk cId="618535079" sldId="742"/>
            <ac:spMk id="7" creationId="{72C806C9-D6E5-3EE9-A828-B206BCAADCA1}"/>
          </ac:spMkLst>
        </pc:spChg>
        <pc:spChg chg="mod">
          <ac:chgData name="Vaida Plavinskaitė | BGI" userId="fb43ee3f-e570-4e42-ad0c-83d7db7ce661" providerId="ADAL" clId="{77F361BE-C285-4226-A80C-7FFF298A4267}" dt="2026-10-26T12:53:31.202" v="314" actId="207"/>
          <ac:spMkLst>
            <pc:docMk/>
            <pc:sldMk cId="618535079" sldId="742"/>
            <ac:spMk id="11" creationId="{7CCC5055-1336-8738-9F6C-C62EE863286A}"/>
          </ac:spMkLst>
        </pc:spChg>
        <pc:graphicFrameChg chg="modGraphic">
          <ac:chgData name="Vaida Plavinskaitė | BGI" userId="fb43ee3f-e570-4e42-ad0c-83d7db7ce661" providerId="ADAL" clId="{77F361BE-C285-4226-A80C-7FFF298A4267}" dt="2026-10-26T10:57:30.123" v="228" actId="207"/>
          <ac:graphicFrameMkLst>
            <pc:docMk/>
            <pc:sldMk cId="618535079" sldId="742"/>
            <ac:graphicFrameMk id="2" creationId="{0CC08ECD-A907-9FB2-EA45-EF2F20E6A3CE}"/>
          </ac:graphicFrameMkLst>
        </pc:graphicFrameChg>
      </pc:sldChg>
      <pc:sldChg chg="add del">
        <pc:chgData name="Vaida Plavinskaitė | BGI" userId="fb43ee3f-e570-4e42-ad0c-83d7db7ce661" providerId="ADAL" clId="{77F361BE-C285-4226-A80C-7FFF298A4267}" dt="2026-10-26T13:25:29.749" v="347" actId="47"/>
        <pc:sldMkLst>
          <pc:docMk/>
          <pc:sldMk cId="1734592791" sldId="743"/>
        </pc:sldMkLst>
      </pc:sldChg>
      <pc:sldChg chg="add del">
        <pc:chgData name="Vaida Plavinskaitė | BGI" userId="fb43ee3f-e570-4e42-ad0c-83d7db7ce661" providerId="ADAL" clId="{77F361BE-C285-4226-A80C-7FFF298A4267}" dt="2026-10-26T10:34:23.797" v="48" actId="47"/>
        <pc:sldMkLst>
          <pc:docMk/>
          <pc:sldMk cId="2947634554" sldId="743"/>
        </pc:sldMkLst>
      </pc:sldChg>
    </pc:docChg>
  </pc:docChgLst>
  <pc:docChgLst>
    <pc:chgData name="Martynas Švarcas" userId="72a2ec02-2417-4a63-8616-1dd6f9a90bb7" providerId="ADAL" clId="{E6761070-9246-4A67-A7E1-81D69D64A383}"/>
    <pc:docChg chg="undo custSel addSld modSld modMainMaster">
      <pc:chgData name="Martynas Švarcas" userId="72a2ec02-2417-4a63-8616-1dd6f9a90bb7" providerId="ADAL" clId="{E6761070-9246-4A67-A7E1-81D69D64A383}" dt="2023-01-18T09:07:34.073" v="64" actId="962"/>
      <pc:docMkLst>
        <pc:docMk/>
      </pc:docMkLst>
      <pc:sldChg chg="addSp delSp modSp mod">
        <pc:chgData name="Martynas Švarcas" userId="72a2ec02-2417-4a63-8616-1dd6f9a90bb7" providerId="ADAL" clId="{E6761070-9246-4A67-A7E1-81D69D64A383}" dt="2023-01-18T08:53:26.472" v="18"/>
        <pc:sldMkLst>
          <pc:docMk/>
          <pc:sldMk cId="3979904802" sldId="256"/>
        </pc:sldMkLst>
      </pc:sldChg>
      <pc:sldChg chg="addSp delSp modSp mod">
        <pc:chgData name="Martynas Švarcas" userId="72a2ec02-2417-4a63-8616-1dd6f9a90bb7" providerId="ADAL" clId="{E6761070-9246-4A67-A7E1-81D69D64A383}" dt="2023-01-18T08:56:42.177" v="52"/>
        <pc:sldMkLst>
          <pc:docMk/>
          <pc:sldMk cId="813502845" sldId="257"/>
        </pc:sldMkLst>
      </pc:sldChg>
      <pc:sldChg chg="addSp delSp modSp mod">
        <pc:chgData name="Martynas Švarcas" userId="72a2ec02-2417-4a63-8616-1dd6f9a90bb7" providerId="ADAL" clId="{E6761070-9246-4A67-A7E1-81D69D64A383}" dt="2023-01-18T08:54:20.954" v="38" actId="21"/>
        <pc:sldMkLst>
          <pc:docMk/>
          <pc:sldMk cId="1011678821" sldId="258"/>
        </pc:sldMkLst>
      </pc:sldChg>
      <pc:sldChg chg="modSp mod">
        <pc:chgData name="Martynas Švarcas" userId="72a2ec02-2417-4a63-8616-1dd6f9a90bb7" providerId="ADAL" clId="{E6761070-9246-4A67-A7E1-81D69D64A383}" dt="2023-01-18T08:54:35.067" v="40" actId="1076"/>
        <pc:sldMkLst>
          <pc:docMk/>
          <pc:sldMk cId="682492129" sldId="272"/>
        </pc:sldMkLst>
      </pc:sldChg>
      <pc:sldChg chg="addSp delSp modSp new mod">
        <pc:chgData name="Martynas Švarcas" userId="72a2ec02-2417-4a63-8616-1dd6f9a90bb7" providerId="ADAL" clId="{E6761070-9246-4A67-A7E1-81D69D64A383}" dt="2023-01-18T09:07:34.073" v="64" actId="962"/>
        <pc:sldMkLst>
          <pc:docMk/>
          <pc:sldMk cId="1600697640" sldId="273"/>
        </pc:sldMkLst>
      </pc:sldChg>
      <pc:sldMasterChg chg="modSldLayout">
        <pc:chgData name="Martynas Švarcas" userId="72a2ec02-2417-4a63-8616-1dd6f9a90bb7" providerId="ADAL" clId="{E6761070-9246-4A67-A7E1-81D69D64A383}" dt="2023-01-18T08:53:15.467" v="14"/>
        <pc:sldMasterMkLst>
          <pc:docMk/>
          <pc:sldMasterMk cId="3955334196" sldId="2147483648"/>
        </pc:sldMasterMkLst>
        <pc:sldLayoutChg chg="addSp delSp modSp mod">
          <pc:chgData name="Martynas Švarcas" userId="72a2ec02-2417-4a63-8616-1dd6f9a90bb7" providerId="ADAL" clId="{E6761070-9246-4A67-A7E1-81D69D64A383}" dt="2023-01-18T08:53:04.307" v="6" actId="1076"/>
          <pc:sldLayoutMkLst>
            <pc:docMk/>
            <pc:sldMasterMk cId="3955334196" sldId="2147483648"/>
            <pc:sldLayoutMk cId="656303208" sldId="2147483662"/>
          </pc:sldLayoutMkLst>
        </pc:sldLayoutChg>
        <pc:sldLayoutChg chg="addSp delSp modSp mod">
          <pc:chgData name="Martynas Švarcas" userId="72a2ec02-2417-4a63-8616-1dd6f9a90bb7" providerId="ADAL" clId="{E6761070-9246-4A67-A7E1-81D69D64A383}" dt="2023-01-18T08:53:15.467" v="14"/>
          <pc:sldLayoutMkLst>
            <pc:docMk/>
            <pc:sldMasterMk cId="3955334196" sldId="2147483648"/>
            <pc:sldLayoutMk cId="411568561" sldId="214748366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43C24D-D453-4DA3-94C8-90A92B279D84}" type="doc">
      <dgm:prSet loTypeId="urn:microsoft.com/office/officeart/2005/8/layout/default" loCatId="list" qsTypeId="urn:microsoft.com/office/officeart/2005/8/quickstyle/simple1#17" qsCatId="simple" csTypeId="urn:microsoft.com/office/officeart/2005/8/colors/accent1_2#12" csCatId="accent1" phldr="1"/>
      <dgm:spPr/>
      <dgm:t>
        <a:bodyPr/>
        <a:lstStyle/>
        <a:p>
          <a:endParaRPr lang="lt-LT"/>
        </a:p>
      </dgm:t>
    </dgm:pt>
    <dgm:pt modelId="{F5434F4E-1722-44D9-95F5-827069810DD8}">
      <dgm:prSet phldrT="[Tekstas]" phldr="0" custT="1"/>
      <dgm:spPr>
        <a:solidFill>
          <a:srgbClr val="777777"/>
        </a:solidFill>
      </dgm:spPr>
      <dgm:t>
        <a:bodyPr/>
        <a:lstStyle/>
        <a:p>
          <a:r>
            <a:rPr lang="lt-LT" sz="3600" b="1" dirty="0">
              <a:solidFill>
                <a:schemeClr val="bg1"/>
              </a:solidFill>
              <a:latin typeface="Trebuchet MS" panose="020B0603020202020204" pitchFamily="34" charset="0"/>
            </a:rPr>
            <a:t>44</a:t>
          </a:r>
          <a:r>
            <a:rPr lang="lt-LT" sz="1800" b="1" dirty="0">
              <a:solidFill>
                <a:schemeClr val="bg1"/>
              </a:solidFill>
              <a:latin typeface="Trebuchet MS" panose="020B0603020202020204" pitchFamily="34" charset="0"/>
            </a:rPr>
            <a:t> </a:t>
          </a:r>
        </a:p>
        <a:p>
          <a:r>
            <a:rPr lang="lt-LT" sz="1600" dirty="0">
              <a:solidFill>
                <a:schemeClr val="bg1"/>
              </a:solidFill>
              <a:latin typeface="Trebuchet MS" panose="020B0603020202020204" pitchFamily="34" charset="0"/>
            </a:rPr>
            <a:t>VPS rengimui sudarytos projektinės sutartys</a:t>
          </a:r>
        </a:p>
      </dgm:t>
    </dgm:pt>
    <dgm:pt modelId="{1FF8D348-0939-44E0-9099-EA644A634210}" type="parTrans" cxnId="{8C16589F-384B-4D8B-876B-728090861E54}">
      <dgm:prSet/>
      <dgm:spPr/>
      <dgm:t>
        <a:bodyPr/>
        <a:lstStyle/>
        <a:p>
          <a:endParaRPr lang="lt-LT">
            <a:latin typeface="Trebuchet MS" panose="020B0603020202020204" pitchFamily="34" charset="0"/>
          </a:endParaRPr>
        </a:p>
      </dgm:t>
    </dgm:pt>
    <dgm:pt modelId="{85347277-6182-4D5F-9451-7D24A06D0E2D}" type="sibTrans" cxnId="{8C16589F-384B-4D8B-876B-728090861E54}">
      <dgm:prSet/>
      <dgm:spPr/>
      <dgm:t>
        <a:bodyPr/>
        <a:lstStyle/>
        <a:p>
          <a:endParaRPr lang="lt-LT">
            <a:latin typeface="Trebuchet MS" panose="020B0603020202020204" pitchFamily="34" charset="0"/>
          </a:endParaRPr>
        </a:p>
      </dgm:t>
    </dgm:pt>
    <dgm:pt modelId="{E1E9850B-6FFA-4414-8178-96F384DA260E}">
      <dgm:prSet phldrT="[Tekstas]" phldr="0" custT="1"/>
      <dgm:spPr>
        <a:solidFill>
          <a:srgbClr val="777777"/>
        </a:solidFill>
      </dgm:spPr>
      <dgm:t>
        <a:bodyPr/>
        <a:lstStyle/>
        <a:p>
          <a:r>
            <a:rPr lang="lt-LT" sz="3600" b="1" dirty="0">
              <a:solidFill>
                <a:schemeClr val="bg1"/>
              </a:solidFill>
              <a:latin typeface="Trebuchet MS" panose="020B0603020202020204" pitchFamily="34" charset="0"/>
            </a:rPr>
            <a:t>434 955 Eur</a:t>
          </a:r>
        </a:p>
        <a:p>
          <a:r>
            <a:rPr lang="lt-LT" sz="1600" dirty="0">
              <a:solidFill>
                <a:schemeClr val="bg1"/>
              </a:solidFill>
              <a:latin typeface="Trebuchet MS" panose="020B0603020202020204" pitchFamily="34" charset="0"/>
            </a:rPr>
            <a:t>bendras VPS rengimui skirtas finansavimas</a:t>
          </a:r>
        </a:p>
      </dgm:t>
    </dgm:pt>
    <dgm:pt modelId="{88842A1B-E4B3-44F9-BF04-FE1046ED4C12}" type="parTrans" cxnId="{14466DDB-DDBA-4154-94FA-753F5B9A65E8}">
      <dgm:prSet/>
      <dgm:spPr/>
      <dgm:t>
        <a:bodyPr/>
        <a:lstStyle/>
        <a:p>
          <a:endParaRPr lang="lt-LT">
            <a:latin typeface="Trebuchet MS" panose="020B0603020202020204" pitchFamily="34" charset="0"/>
          </a:endParaRPr>
        </a:p>
      </dgm:t>
    </dgm:pt>
    <dgm:pt modelId="{A588B7A5-3304-410F-BDD2-53718CE813B4}" type="sibTrans" cxnId="{14466DDB-DDBA-4154-94FA-753F5B9A65E8}">
      <dgm:prSet/>
      <dgm:spPr/>
      <dgm:t>
        <a:bodyPr/>
        <a:lstStyle/>
        <a:p>
          <a:endParaRPr lang="lt-LT">
            <a:latin typeface="Trebuchet MS" panose="020B0603020202020204" pitchFamily="34" charset="0"/>
          </a:endParaRPr>
        </a:p>
      </dgm:t>
    </dgm:pt>
    <dgm:pt modelId="{A1BEC311-84AF-449A-B29D-5C9398A26C9D}">
      <dgm:prSet phldrT="[Tekstas]" phldr="0" custT="1"/>
      <dgm:spPr>
        <a:solidFill>
          <a:srgbClr val="777777"/>
        </a:solidFill>
      </dgm:spPr>
      <dgm:t>
        <a:bodyPr/>
        <a:lstStyle/>
        <a:p>
          <a:r>
            <a:rPr lang="lt-LT" sz="3200" b="1" dirty="0">
              <a:solidFill>
                <a:schemeClr val="bg1"/>
              </a:solidFill>
              <a:latin typeface="Trebuchet MS" panose="020B0603020202020204" pitchFamily="34" charset="0"/>
            </a:rPr>
            <a:t>Daugiau nei </a:t>
          </a:r>
          <a:br>
            <a:rPr lang="lt-LT" sz="3200" b="1" dirty="0">
              <a:solidFill>
                <a:schemeClr val="bg1"/>
              </a:solidFill>
              <a:latin typeface="Trebuchet MS" panose="020B0603020202020204" pitchFamily="34" charset="0"/>
            </a:rPr>
          </a:br>
          <a:r>
            <a:rPr lang="lt-LT" sz="3200" b="1" dirty="0">
              <a:solidFill>
                <a:schemeClr val="bg1"/>
              </a:solidFill>
              <a:latin typeface="Trebuchet MS" panose="020B0603020202020204" pitchFamily="34" charset="0"/>
            </a:rPr>
            <a:t>3 tūkst. asmenų </a:t>
          </a:r>
          <a:br>
            <a:rPr lang="lt-LT" sz="1600" dirty="0">
              <a:solidFill>
                <a:schemeClr val="bg1"/>
              </a:solidFill>
              <a:latin typeface="Trebuchet MS" panose="020B0603020202020204" pitchFamily="34" charset="0"/>
            </a:rPr>
          </a:br>
          <a:r>
            <a:rPr lang="lt-LT" sz="1600" dirty="0">
              <a:solidFill>
                <a:schemeClr val="bg1"/>
              </a:solidFill>
              <a:latin typeface="Trebuchet MS" panose="020B0603020202020204" pitchFamily="34" charset="0"/>
            </a:rPr>
            <a:t>įsitraukė skirtinguose VPS rengimo formatuose</a:t>
          </a:r>
        </a:p>
      </dgm:t>
    </dgm:pt>
    <dgm:pt modelId="{ED43BCAD-1D3D-40CF-AD4E-380DA32005A7}" type="parTrans" cxnId="{D2AF1622-55D8-4391-85A4-9BF1E247C64C}">
      <dgm:prSet/>
      <dgm:spPr/>
      <dgm:t>
        <a:bodyPr/>
        <a:lstStyle/>
        <a:p>
          <a:endParaRPr lang="lt-LT"/>
        </a:p>
      </dgm:t>
    </dgm:pt>
    <dgm:pt modelId="{E808950F-38F0-4811-8C7A-F3CAFC73A15E}" type="sibTrans" cxnId="{D2AF1622-55D8-4391-85A4-9BF1E247C64C}">
      <dgm:prSet/>
      <dgm:spPr/>
      <dgm:t>
        <a:bodyPr/>
        <a:lstStyle/>
        <a:p>
          <a:endParaRPr lang="lt-LT"/>
        </a:p>
      </dgm:t>
    </dgm:pt>
    <dgm:pt modelId="{F0719FA2-36FE-4F89-BF5F-161428D96AD4}" type="pres">
      <dgm:prSet presAssocID="{F543C24D-D453-4DA3-94C8-90A92B279D84}" presName="diagram" presStyleCnt="0">
        <dgm:presLayoutVars>
          <dgm:dir/>
          <dgm:resizeHandles val="exact"/>
        </dgm:presLayoutVars>
      </dgm:prSet>
      <dgm:spPr/>
    </dgm:pt>
    <dgm:pt modelId="{F85350FB-D4E7-4775-9892-F84D5EFF174A}" type="pres">
      <dgm:prSet presAssocID="{F5434F4E-1722-44D9-95F5-827069810DD8}" presName="node" presStyleLbl="node1" presStyleIdx="0" presStyleCnt="3" custScaleY="63647">
        <dgm:presLayoutVars>
          <dgm:bulletEnabled val="1"/>
        </dgm:presLayoutVars>
      </dgm:prSet>
      <dgm:spPr/>
    </dgm:pt>
    <dgm:pt modelId="{4FBF0C7A-6ED1-40FF-9DDD-1BEF4ADC1B55}" type="pres">
      <dgm:prSet presAssocID="{85347277-6182-4D5F-9451-7D24A06D0E2D}" presName="sibTrans" presStyleCnt="0"/>
      <dgm:spPr/>
    </dgm:pt>
    <dgm:pt modelId="{6BCDF852-D9FB-485A-BE33-1B77F2F4E8BA}" type="pres">
      <dgm:prSet presAssocID="{E1E9850B-6FFA-4414-8178-96F384DA260E}" presName="node" presStyleLbl="node1" presStyleIdx="1" presStyleCnt="3" custScaleX="113803" custScaleY="63647">
        <dgm:presLayoutVars>
          <dgm:bulletEnabled val="1"/>
        </dgm:presLayoutVars>
      </dgm:prSet>
      <dgm:spPr/>
    </dgm:pt>
    <dgm:pt modelId="{237B5FF0-0111-4CFA-8DF0-9EA52D8416E0}" type="pres">
      <dgm:prSet presAssocID="{A588B7A5-3304-410F-BDD2-53718CE813B4}" presName="sibTrans" presStyleCnt="0"/>
      <dgm:spPr/>
    </dgm:pt>
    <dgm:pt modelId="{26191342-1762-4665-B870-998C3916D55A}" type="pres">
      <dgm:prSet presAssocID="{A1BEC311-84AF-449A-B29D-5C9398A26C9D}" presName="node" presStyleLbl="node1" presStyleIdx="2" presStyleCnt="3" custScaleX="130532" custScaleY="63647">
        <dgm:presLayoutVars>
          <dgm:bulletEnabled val="1"/>
        </dgm:presLayoutVars>
      </dgm:prSet>
      <dgm:spPr/>
    </dgm:pt>
  </dgm:ptLst>
  <dgm:cxnLst>
    <dgm:cxn modelId="{609C1C0F-F4BC-4527-B39A-3E997BBAC8C5}" type="presOf" srcId="{E1E9850B-6FFA-4414-8178-96F384DA260E}" destId="{6BCDF852-D9FB-485A-BE33-1B77F2F4E8BA}" srcOrd="0" destOrd="0" presId="urn:microsoft.com/office/officeart/2005/8/layout/default"/>
    <dgm:cxn modelId="{D2AF1622-55D8-4391-85A4-9BF1E247C64C}" srcId="{F543C24D-D453-4DA3-94C8-90A92B279D84}" destId="{A1BEC311-84AF-449A-B29D-5C9398A26C9D}" srcOrd="2" destOrd="0" parTransId="{ED43BCAD-1D3D-40CF-AD4E-380DA32005A7}" sibTransId="{E808950F-38F0-4811-8C7A-F3CAFC73A15E}"/>
    <dgm:cxn modelId="{8C16589F-384B-4D8B-876B-728090861E54}" srcId="{F543C24D-D453-4DA3-94C8-90A92B279D84}" destId="{F5434F4E-1722-44D9-95F5-827069810DD8}" srcOrd="0" destOrd="0" parTransId="{1FF8D348-0939-44E0-9099-EA644A634210}" sibTransId="{85347277-6182-4D5F-9451-7D24A06D0E2D}"/>
    <dgm:cxn modelId="{39207EA9-149F-4E6F-8BF8-8694ABE15908}" type="presOf" srcId="{F5434F4E-1722-44D9-95F5-827069810DD8}" destId="{F85350FB-D4E7-4775-9892-F84D5EFF174A}" srcOrd="0" destOrd="0" presId="urn:microsoft.com/office/officeart/2005/8/layout/default"/>
    <dgm:cxn modelId="{14466DDB-DDBA-4154-94FA-753F5B9A65E8}" srcId="{F543C24D-D453-4DA3-94C8-90A92B279D84}" destId="{E1E9850B-6FFA-4414-8178-96F384DA260E}" srcOrd="1" destOrd="0" parTransId="{88842A1B-E4B3-44F9-BF04-FE1046ED4C12}" sibTransId="{A588B7A5-3304-410F-BDD2-53718CE813B4}"/>
    <dgm:cxn modelId="{01A072F6-B521-4500-AE69-1D40A3AF9FE8}" type="presOf" srcId="{A1BEC311-84AF-449A-B29D-5C9398A26C9D}" destId="{26191342-1762-4665-B870-998C3916D55A}" srcOrd="0" destOrd="0" presId="urn:microsoft.com/office/officeart/2005/8/layout/default"/>
    <dgm:cxn modelId="{1672D2FD-F008-4815-A1C6-502A441CA97C}" type="presOf" srcId="{F543C24D-D453-4DA3-94C8-90A92B279D84}" destId="{F0719FA2-36FE-4F89-BF5F-161428D96AD4}" srcOrd="0" destOrd="0" presId="urn:microsoft.com/office/officeart/2005/8/layout/default"/>
    <dgm:cxn modelId="{201D5632-B347-4C63-9B05-62A50AB474BB}" type="presParOf" srcId="{F0719FA2-36FE-4F89-BF5F-161428D96AD4}" destId="{F85350FB-D4E7-4775-9892-F84D5EFF174A}" srcOrd="0" destOrd="0" presId="urn:microsoft.com/office/officeart/2005/8/layout/default"/>
    <dgm:cxn modelId="{1A8544EF-E225-4307-871E-F6EB330AA65B}" type="presParOf" srcId="{F0719FA2-36FE-4F89-BF5F-161428D96AD4}" destId="{4FBF0C7A-6ED1-40FF-9DDD-1BEF4ADC1B55}" srcOrd="1" destOrd="0" presId="urn:microsoft.com/office/officeart/2005/8/layout/default"/>
    <dgm:cxn modelId="{94C47A7A-EB47-489E-B89F-67AF72BC747E}" type="presParOf" srcId="{F0719FA2-36FE-4F89-BF5F-161428D96AD4}" destId="{6BCDF852-D9FB-485A-BE33-1B77F2F4E8BA}" srcOrd="2" destOrd="0" presId="urn:microsoft.com/office/officeart/2005/8/layout/default"/>
    <dgm:cxn modelId="{C788BC34-1627-4BCE-8B7A-919A32ED4C5F}" type="presParOf" srcId="{F0719FA2-36FE-4F89-BF5F-161428D96AD4}" destId="{237B5FF0-0111-4CFA-8DF0-9EA52D8416E0}" srcOrd="3" destOrd="0" presId="urn:microsoft.com/office/officeart/2005/8/layout/default"/>
    <dgm:cxn modelId="{85995F75-2A25-4C67-9874-34C9967D5CDE}" type="presParOf" srcId="{F0719FA2-36FE-4F89-BF5F-161428D96AD4}" destId="{26191342-1762-4665-B870-998C3916D55A}"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43C24D-D453-4DA3-94C8-90A92B279D84}" type="doc">
      <dgm:prSet loTypeId="urn:microsoft.com/office/officeart/2005/8/layout/default" loCatId="list" qsTypeId="urn:microsoft.com/office/officeart/2005/8/quickstyle/simple1#18" qsCatId="simple" csTypeId="urn:microsoft.com/office/officeart/2005/8/colors/accent1_2#13" csCatId="accent1" phldr="1"/>
      <dgm:spPr/>
      <dgm:t>
        <a:bodyPr/>
        <a:lstStyle/>
        <a:p>
          <a:endParaRPr lang="lt-LT"/>
        </a:p>
      </dgm:t>
    </dgm:pt>
    <dgm:pt modelId="{F5434F4E-1722-44D9-95F5-827069810DD8}">
      <dgm:prSet phldrT="[Tekstas]" phldr="0" custT="1"/>
      <dgm:spPr>
        <a:solidFill>
          <a:srgbClr val="777777"/>
        </a:solidFill>
      </dgm:spPr>
      <dgm:t>
        <a:bodyPr/>
        <a:lstStyle/>
        <a:p>
          <a:r>
            <a:rPr lang="lt-LT" sz="3600" b="1">
              <a:solidFill>
                <a:schemeClr val="bg1"/>
              </a:solidFill>
              <a:latin typeface="Trebuchet MS" panose="020B0603020202020204" pitchFamily="34" charset="0"/>
            </a:rPr>
            <a:t>52</a:t>
          </a:r>
          <a:r>
            <a:rPr lang="lt-LT" sz="1800" b="1">
              <a:solidFill>
                <a:schemeClr val="bg1"/>
              </a:solidFill>
              <a:latin typeface="Trebuchet MS" panose="020B0603020202020204" pitchFamily="34" charset="0"/>
            </a:rPr>
            <a:t> </a:t>
          </a:r>
        </a:p>
        <a:p>
          <a:r>
            <a:rPr lang="lt-LT" sz="2000">
              <a:solidFill>
                <a:schemeClr val="bg1"/>
              </a:solidFill>
              <a:latin typeface="Trebuchet MS" panose="020B0603020202020204" pitchFamily="34" charset="0"/>
            </a:rPr>
            <a:t>įgyvendinamos VPS</a:t>
          </a:r>
          <a:endParaRPr lang="lt-LT" sz="1570">
            <a:solidFill>
              <a:schemeClr val="bg1"/>
            </a:solidFill>
            <a:latin typeface="Trebuchet MS" panose="020B0603020202020204" pitchFamily="34" charset="0"/>
          </a:endParaRPr>
        </a:p>
      </dgm:t>
    </dgm:pt>
    <dgm:pt modelId="{1FF8D348-0939-44E0-9099-EA644A634210}" type="parTrans" cxnId="{8C16589F-384B-4D8B-876B-728090861E54}">
      <dgm:prSet/>
      <dgm:spPr/>
      <dgm:t>
        <a:bodyPr/>
        <a:lstStyle/>
        <a:p>
          <a:endParaRPr lang="lt-LT">
            <a:latin typeface="Trebuchet MS" panose="020B0603020202020204" pitchFamily="34" charset="0"/>
          </a:endParaRPr>
        </a:p>
      </dgm:t>
    </dgm:pt>
    <dgm:pt modelId="{85347277-6182-4D5F-9451-7D24A06D0E2D}" type="sibTrans" cxnId="{8C16589F-384B-4D8B-876B-728090861E54}">
      <dgm:prSet/>
      <dgm:spPr/>
      <dgm:t>
        <a:bodyPr/>
        <a:lstStyle/>
        <a:p>
          <a:endParaRPr lang="lt-LT">
            <a:latin typeface="Trebuchet MS" panose="020B0603020202020204" pitchFamily="34" charset="0"/>
          </a:endParaRPr>
        </a:p>
      </dgm:t>
    </dgm:pt>
    <dgm:pt modelId="{E1E9850B-6FFA-4414-8178-96F384DA260E}">
      <dgm:prSet phldrT="[Tekstas]" phldr="0" custT="1"/>
      <dgm:spPr>
        <a:solidFill>
          <a:srgbClr val="777777"/>
        </a:solidFill>
      </dgm:spPr>
      <dgm:t>
        <a:bodyPr/>
        <a:lstStyle/>
        <a:p>
          <a:r>
            <a:rPr lang="lt-LT" sz="3200" b="1">
              <a:solidFill>
                <a:schemeClr val="bg1"/>
              </a:solidFill>
              <a:latin typeface="Trebuchet MS" panose="020B0603020202020204" pitchFamily="34" charset="0"/>
            </a:rPr>
            <a:t>262</a:t>
          </a:r>
        </a:p>
        <a:p>
          <a:r>
            <a:rPr lang="lt-LT" sz="1600">
              <a:solidFill>
                <a:schemeClr val="bg1"/>
              </a:solidFill>
              <a:latin typeface="Trebuchet MS" panose="020B0603020202020204" pitchFamily="34" charset="0"/>
            </a:rPr>
            <a:t>iki 2026 m. pradėti BIVP projektai</a:t>
          </a:r>
        </a:p>
      </dgm:t>
    </dgm:pt>
    <dgm:pt modelId="{88842A1B-E4B3-44F9-BF04-FE1046ED4C12}" type="parTrans" cxnId="{14466DDB-DDBA-4154-94FA-753F5B9A65E8}">
      <dgm:prSet/>
      <dgm:spPr/>
      <dgm:t>
        <a:bodyPr/>
        <a:lstStyle/>
        <a:p>
          <a:endParaRPr lang="lt-LT">
            <a:latin typeface="Trebuchet MS" panose="020B0603020202020204" pitchFamily="34" charset="0"/>
          </a:endParaRPr>
        </a:p>
      </dgm:t>
    </dgm:pt>
    <dgm:pt modelId="{A588B7A5-3304-410F-BDD2-53718CE813B4}" type="sibTrans" cxnId="{14466DDB-DDBA-4154-94FA-753F5B9A65E8}">
      <dgm:prSet/>
      <dgm:spPr/>
      <dgm:t>
        <a:bodyPr/>
        <a:lstStyle/>
        <a:p>
          <a:endParaRPr lang="lt-LT">
            <a:latin typeface="Trebuchet MS" panose="020B0603020202020204" pitchFamily="34" charset="0"/>
          </a:endParaRPr>
        </a:p>
      </dgm:t>
    </dgm:pt>
    <dgm:pt modelId="{CDE3D8E2-2B90-4133-A6D0-01AE1DAE5770}">
      <dgm:prSet phldrT="[Tekstas]" phldr="0" custT="1"/>
      <dgm:spPr>
        <a:solidFill>
          <a:srgbClr val="777777"/>
        </a:solidFill>
      </dgm:spPr>
      <dgm:t>
        <a:bodyPr/>
        <a:lstStyle/>
        <a:p>
          <a:r>
            <a:rPr lang="lt-LT" sz="3200" b="1">
              <a:solidFill>
                <a:schemeClr val="bg1"/>
              </a:solidFill>
              <a:latin typeface="Trebuchet MS" panose="020B0603020202020204" pitchFamily="34" charset="0"/>
            </a:rPr>
            <a:t>55,3 mln. Eur</a:t>
          </a:r>
          <a:r>
            <a:rPr lang="lt-LT" sz="3200">
              <a:solidFill>
                <a:schemeClr val="bg1"/>
              </a:solidFill>
              <a:latin typeface="Trebuchet MS" panose="020B0603020202020204" pitchFamily="34" charset="0"/>
            </a:rPr>
            <a:t> </a:t>
          </a:r>
          <a:endParaRPr lang="lt-LT" sz="2000">
            <a:solidFill>
              <a:schemeClr val="bg1"/>
            </a:solidFill>
            <a:latin typeface="Trebuchet MS" panose="020B0603020202020204" pitchFamily="34" charset="0"/>
          </a:endParaRPr>
        </a:p>
        <a:p>
          <a:r>
            <a:rPr lang="lt-LT" sz="1600">
              <a:solidFill>
                <a:schemeClr val="bg1"/>
              </a:solidFill>
              <a:latin typeface="Trebuchet MS" panose="020B0603020202020204" pitchFamily="34" charset="0"/>
            </a:rPr>
            <a:t>bendra VPS įgyvendinamų projektų vertė </a:t>
          </a:r>
          <a:br>
            <a:rPr lang="lt-LT" sz="1600">
              <a:solidFill>
                <a:schemeClr val="bg1"/>
              </a:solidFill>
              <a:latin typeface="Trebuchet MS" panose="020B0603020202020204" pitchFamily="34" charset="0"/>
            </a:rPr>
          </a:br>
          <a:r>
            <a:rPr lang="lt-LT" sz="1600">
              <a:solidFill>
                <a:schemeClr val="bg1"/>
              </a:solidFill>
              <a:latin typeface="Trebuchet MS" panose="020B0603020202020204" pitchFamily="34" charset="0"/>
            </a:rPr>
            <a:t>(iš jų ES</a:t>
          </a:r>
          <a:r>
            <a:rPr lang="en-US" sz="1600">
              <a:solidFill>
                <a:schemeClr val="bg1"/>
              </a:solidFill>
              <a:latin typeface="Trebuchet MS" panose="020B0603020202020204" pitchFamily="34" charset="0"/>
              <a:ea typeface="Calibri" pitchFamily="34" charset="-122"/>
              <a:cs typeface="Calibri" pitchFamily="34" charset="-120"/>
            </a:rPr>
            <a:t>: 3</a:t>
          </a:r>
          <a:r>
            <a:rPr lang="lt-LT" sz="1600">
              <a:solidFill>
                <a:schemeClr val="bg1"/>
              </a:solidFill>
              <a:latin typeface="Trebuchet MS" panose="020B0603020202020204" pitchFamily="34" charset="0"/>
              <a:ea typeface="Calibri" pitchFamily="34" charset="-122"/>
              <a:cs typeface="Calibri" pitchFamily="34" charset="-120"/>
            </a:rPr>
            <a:t>8,2 mln.</a:t>
          </a:r>
          <a:r>
            <a:rPr lang="en-US" sz="1600">
              <a:solidFill>
                <a:schemeClr val="bg1"/>
              </a:solidFill>
              <a:latin typeface="Trebuchet MS" panose="020B0603020202020204" pitchFamily="34" charset="0"/>
              <a:ea typeface="Calibri" pitchFamily="34" charset="-122"/>
              <a:cs typeface="Calibri" pitchFamily="34" charset="-120"/>
            </a:rPr>
            <a:t> </a:t>
          </a:r>
          <a:r>
            <a:rPr lang="lt-LT" sz="1600">
              <a:solidFill>
                <a:schemeClr val="bg1"/>
              </a:solidFill>
              <a:latin typeface="Trebuchet MS" panose="020B0603020202020204" pitchFamily="34" charset="0"/>
              <a:ea typeface="Calibri" pitchFamily="34" charset="-122"/>
              <a:cs typeface="Calibri" pitchFamily="34" charset="-120"/>
            </a:rPr>
            <a:t>Eur)</a:t>
          </a:r>
          <a:r>
            <a:rPr lang="lt-LT" sz="1600">
              <a:solidFill>
                <a:schemeClr val="bg1"/>
              </a:solidFill>
              <a:latin typeface="Trebuchet MS" panose="020B0603020202020204" pitchFamily="34" charset="0"/>
            </a:rPr>
            <a:t> </a:t>
          </a:r>
          <a:endParaRPr lang="lt-LT" sz="1100">
            <a:solidFill>
              <a:schemeClr val="bg1"/>
            </a:solidFill>
            <a:latin typeface="Trebuchet MS" panose="020B0603020202020204" pitchFamily="34" charset="0"/>
          </a:endParaRPr>
        </a:p>
      </dgm:t>
    </dgm:pt>
    <dgm:pt modelId="{C992E962-C44F-46E2-B66E-89004CFE21C9}" type="parTrans" cxnId="{32F84AB8-D91B-4DBB-9204-12F2E596CC5B}">
      <dgm:prSet/>
      <dgm:spPr/>
      <dgm:t>
        <a:bodyPr/>
        <a:lstStyle/>
        <a:p>
          <a:endParaRPr lang="lt-LT">
            <a:latin typeface="Trebuchet MS" panose="020B0603020202020204" pitchFamily="34" charset="0"/>
          </a:endParaRPr>
        </a:p>
      </dgm:t>
    </dgm:pt>
    <dgm:pt modelId="{3E9F8A92-6F4B-4795-8E14-1C8E922C9BB1}" type="sibTrans" cxnId="{32F84AB8-D91B-4DBB-9204-12F2E596CC5B}">
      <dgm:prSet/>
      <dgm:spPr/>
      <dgm:t>
        <a:bodyPr/>
        <a:lstStyle/>
        <a:p>
          <a:endParaRPr lang="lt-LT">
            <a:latin typeface="Trebuchet MS" panose="020B0603020202020204" pitchFamily="34" charset="0"/>
          </a:endParaRPr>
        </a:p>
      </dgm:t>
    </dgm:pt>
    <dgm:pt modelId="{F0719FA2-36FE-4F89-BF5F-161428D96AD4}" type="pres">
      <dgm:prSet presAssocID="{F543C24D-D453-4DA3-94C8-90A92B279D84}" presName="diagram" presStyleCnt="0">
        <dgm:presLayoutVars>
          <dgm:dir/>
          <dgm:resizeHandles val="exact"/>
        </dgm:presLayoutVars>
      </dgm:prSet>
      <dgm:spPr/>
    </dgm:pt>
    <dgm:pt modelId="{F85350FB-D4E7-4775-9892-F84D5EFF174A}" type="pres">
      <dgm:prSet presAssocID="{F5434F4E-1722-44D9-95F5-827069810DD8}" presName="node" presStyleLbl="node1" presStyleIdx="0" presStyleCnt="3">
        <dgm:presLayoutVars>
          <dgm:bulletEnabled val="1"/>
        </dgm:presLayoutVars>
      </dgm:prSet>
      <dgm:spPr/>
    </dgm:pt>
    <dgm:pt modelId="{4FBF0C7A-6ED1-40FF-9DDD-1BEF4ADC1B55}" type="pres">
      <dgm:prSet presAssocID="{85347277-6182-4D5F-9451-7D24A06D0E2D}" presName="sibTrans" presStyleCnt="0"/>
      <dgm:spPr/>
    </dgm:pt>
    <dgm:pt modelId="{6BCDF852-D9FB-485A-BE33-1B77F2F4E8BA}" type="pres">
      <dgm:prSet presAssocID="{E1E9850B-6FFA-4414-8178-96F384DA260E}" presName="node" presStyleLbl="node1" presStyleIdx="1" presStyleCnt="3" custScaleX="113803">
        <dgm:presLayoutVars>
          <dgm:bulletEnabled val="1"/>
        </dgm:presLayoutVars>
      </dgm:prSet>
      <dgm:spPr/>
    </dgm:pt>
    <dgm:pt modelId="{6C4A5EC2-DCA9-4E87-B25D-DF224AF22BDE}" type="pres">
      <dgm:prSet presAssocID="{A588B7A5-3304-410F-BDD2-53718CE813B4}" presName="sibTrans" presStyleCnt="0"/>
      <dgm:spPr/>
    </dgm:pt>
    <dgm:pt modelId="{0898268E-8E20-4409-8FA7-F1C99CDA9240}" type="pres">
      <dgm:prSet presAssocID="{CDE3D8E2-2B90-4133-A6D0-01AE1DAE5770}" presName="node" presStyleLbl="node1" presStyleIdx="2" presStyleCnt="3" custScaleX="141955">
        <dgm:presLayoutVars>
          <dgm:bulletEnabled val="1"/>
        </dgm:presLayoutVars>
      </dgm:prSet>
      <dgm:spPr/>
    </dgm:pt>
  </dgm:ptLst>
  <dgm:cxnLst>
    <dgm:cxn modelId="{609C1C0F-F4BC-4527-B39A-3E997BBAC8C5}" type="presOf" srcId="{E1E9850B-6FFA-4414-8178-96F384DA260E}" destId="{6BCDF852-D9FB-485A-BE33-1B77F2F4E8BA}" srcOrd="0" destOrd="0" presId="urn:microsoft.com/office/officeart/2005/8/layout/default"/>
    <dgm:cxn modelId="{8C16589F-384B-4D8B-876B-728090861E54}" srcId="{F543C24D-D453-4DA3-94C8-90A92B279D84}" destId="{F5434F4E-1722-44D9-95F5-827069810DD8}" srcOrd="0" destOrd="0" parTransId="{1FF8D348-0939-44E0-9099-EA644A634210}" sibTransId="{85347277-6182-4D5F-9451-7D24A06D0E2D}"/>
    <dgm:cxn modelId="{39207EA9-149F-4E6F-8BF8-8694ABE15908}" type="presOf" srcId="{F5434F4E-1722-44D9-95F5-827069810DD8}" destId="{F85350FB-D4E7-4775-9892-F84D5EFF174A}" srcOrd="0" destOrd="0" presId="urn:microsoft.com/office/officeart/2005/8/layout/default"/>
    <dgm:cxn modelId="{32F84AB8-D91B-4DBB-9204-12F2E596CC5B}" srcId="{F543C24D-D453-4DA3-94C8-90A92B279D84}" destId="{CDE3D8E2-2B90-4133-A6D0-01AE1DAE5770}" srcOrd="2" destOrd="0" parTransId="{C992E962-C44F-46E2-B66E-89004CFE21C9}" sibTransId="{3E9F8A92-6F4B-4795-8E14-1C8E922C9BB1}"/>
    <dgm:cxn modelId="{CC50FDD1-7FBC-4C14-8FC4-7D6FFFDA715D}" type="presOf" srcId="{CDE3D8E2-2B90-4133-A6D0-01AE1DAE5770}" destId="{0898268E-8E20-4409-8FA7-F1C99CDA9240}" srcOrd="0" destOrd="0" presId="urn:microsoft.com/office/officeart/2005/8/layout/default"/>
    <dgm:cxn modelId="{14466DDB-DDBA-4154-94FA-753F5B9A65E8}" srcId="{F543C24D-D453-4DA3-94C8-90A92B279D84}" destId="{E1E9850B-6FFA-4414-8178-96F384DA260E}" srcOrd="1" destOrd="0" parTransId="{88842A1B-E4B3-44F9-BF04-FE1046ED4C12}" sibTransId="{A588B7A5-3304-410F-BDD2-53718CE813B4}"/>
    <dgm:cxn modelId="{1672D2FD-F008-4815-A1C6-502A441CA97C}" type="presOf" srcId="{F543C24D-D453-4DA3-94C8-90A92B279D84}" destId="{F0719FA2-36FE-4F89-BF5F-161428D96AD4}" srcOrd="0" destOrd="0" presId="urn:microsoft.com/office/officeart/2005/8/layout/default"/>
    <dgm:cxn modelId="{201D5632-B347-4C63-9B05-62A50AB474BB}" type="presParOf" srcId="{F0719FA2-36FE-4F89-BF5F-161428D96AD4}" destId="{F85350FB-D4E7-4775-9892-F84D5EFF174A}" srcOrd="0" destOrd="0" presId="urn:microsoft.com/office/officeart/2005/8/layout/default"/>
    <dgm:cxn modelId="{1A8544EF-E225-4307-871E-F6EB330AA65B}" type="presParOf" srcId="{F0719FA2-36FE-4F89-BF5F-161428D96AD4}" destId="{4FBF0C7A-6ED1-40FF-9DDD-1BEF4ADC1B55}" srcOrd="1" destOrd="0" presId="urn:microsoft.com/office/officeart/2005/8/layout/default"/>
    <dgm:cxn modelId="{94C47A7A-EB47-489E-B89F-67AF72BC747E}" type="presParOf" srcId="{F0719FA2-36FE-4F89-BF5F-161428D96AD4}" destId="{6BCDF852-D9FB-485A-BE33-1B77F2F4E8BA}" srcOrd="2" destOrd="0" presId="urn:microsoft.com/office/officeart/2005/8/layout/default"/>
    <dgm:cxn modelId="{B710A798-A0BF-4F78-8F96-876077A62002}" type="presParOf" srcId="{F0719FA2-36FE-4F89-BF5F-161428D96AD4}" destId="{6C4A5EC2-DCA9-4E87-B25D-DF224AF22BDE}" srcOrd="3" destOrd="0" presId="urn:microsoft.com/office/officeart/2005/8/layout/default"/>
    <dgm:cxn modelId="{B4835180-95DD-4F49-9FBF-DBE0291E3EF9}" type="presParOf" srcId="{F0719FA2-36FE-4F89-BF5F-161428D96AD4}" destId="{0898268E-8E20-4409-8FA7-F1C99CDA9240}"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B3B5C9-777C-40B8-BEBE-14CBB471241F}" type="doc">
      <dgm:prSet loTypeId="urn:microsoft.com/office/officeart/2005/8/layout/default" loCatId="list" qsTypeId="urn:microsoft.com/office/officeart/2005/8/quickstyle/simple1#20" qsCatId="simple" csTypeId="urn:microsoft.com/office/officeart/2005/8/colors/accent0_3#5" csCatId="mainScheme" phldr="1"/>
      <dgm:spPr/>
      <dgm:t>
        <a:bodyPr/>
        <a:lstStyle/>
        <a:p>
          <a:endParaRPr lang="lt-LT"/>
        </a:p>
      </dgm:t>
    </dgm:pt>
    <dgm:pt modelId="{55448B57-4973-4E15-97C3-2DE4B1D17452}">
      <dgm:prSet phldrT="[Tekstas]" custT="1"/>
      <dgm:spPr>
        <a:solidFill>
          <a:srgbClr val="777777"/>
        </a:solidFill>
        <a:effectLst>
          <a:outerShdw blurRad="50800" dist="38100" dir="16200000" rotWithShape="0">
            <a:prstClr val="black">
              <a:alpha val="40000"/>
            </a:prstClr>
          </a:outerShdw>
        </a:effectLst>
      </dgm:spPr>
      <dgm:t>
        <a:bodyPr/>
        <a:lstStyle/>
        <a:p>
          <a:pPr>
            <a:buFont typeface="Arial" panose="020B0604020202020204" pitchFamily="34" charset="0"/>
            <a:buChar char="•"/>
          </a:pPr>
          <a:r>
            <a:rPr lang="lt-LT" sz="1600" b="1" i="0" dirty="0">
              <a:latin typeface="Trebuchet MS" panose="020B0603020202020204" pitchFamily="34" charset="0"/>
            </a:rPr>
            <a:t>Rytų pasienio teritorijų stiprinimas</a:t>
          </a:r>
          <a:endParaRPr lang="lt-LT" sz="1600" dirty="0">
            <a:latin typeface="Trebuchet MS" panose="020B0603020202020204" pitchFamily="34" charset="0"/>
          </a:endParaRPr>
        </a:p>
      </dgm:t>
    </dgm:pt>
    <dgm:pt modelId="{24419765-6066-46C0-9195-00D060A7FFF6}" type="parTrans" cxnId="{53EAA63A-44F0-4F83-A8AF-2FAD316905D6}">
      <dgm:prSet/>
      <dgm:spPr/>
      <dgm:t>
        <a:bodyPr/>
        <a:lstStyle/>
        <a:p>
          <a:endParaRPr lang="lt-LT" sz="1100">
            <a:latin typeface="Trebuchet MS" panose="020B0603020202020204" pitchFamily="34" charset="0"/>
          </a:endParaRPr>
        </a:p>
      </dgm:t>
    </dgm:pt>
    <dgm:pt modelId="{B212BA35-52D0-4BD2-B10D-A9DD33CC5343}" type="sibTrans" cxnId="{53EAA63A-44F0-4F83-A8AF-2FAD316905D6}">
      <dgm:prSet/>
      <dgm:spPr/>
      <dgm:t>
        <a:bodyPr/>
        <a:lstStyle/>
        <a:p>
          <a:endParaRPr lang="lt-LT" sz="1100">
            <a:latin typeface="Trebuchet MS" panose="020B0603020202020204" pitchFamily="34" charset="0"/>
          </a:endParaRPr>
        </a:p>
      </dgm:t>
    </dgm:pt>
    <dgm:pt modelId="{14704A92-3BEB-4FE7-A0D2-0D9640503375}">
      <dgm:prSet custT="1"/>
      <dgm:spPr>
        <a:solidFill>
          <a:srgbClr val="777777"/>
        </a:solidFill>
        <a:effectLst>
          <a:outerShdw blurRad="50800" dist="38100" dir="16200000" rotWithShape="0">
            <a:prstClr val="black">
              <a:alpha val="40000"/>
            </a:prstClr>
          </a:outerShdw>
        </a:effectLst>
      </dgm:spPr>
      <dgm:t>
        <a:bodyPr/>
        <a:lstStyle/>
        <a:p>
          <a:pPr>
            <a:buNone/>
          </a:pPr>
          <a:r>
            <a:rPr lang="lt-LT" sz="1600" b="1" i="0" dirty="0">
              <a:latin typeface="Trebuchet MS" panose="020B0603020202020204" pitchFamily="34" charset="0"/>
            </a:rPr>
            <a:t>Vietos vykdytojų ir pareiškėjų institucinių gebėjimų stiprinimas</a:t>
          </a:r>
          <a:endParaRPr lang="lt-LT" sz="1600" b="0" i="0" dirty="0">
            <a:latin typeface="Trebuchet MS" panose="020B0603020202020204" pitchFamily="34" charset="0"/>
          </a:endParaRPr>
        </a:p>
      </dgm:t>
    </dgm:pt>
    <dgm:pt modelId="{558A43F6-C7AE-48FA-82AC-8934921AC88E}" type="parTrans" cxnId="{722481F7-6E57-4040-A15B-596853469DDE}">
      <dgm:prSet/>
      <dgm:spPr/>
      <dgm:t>
        <a:bodyPr/>
        <a:lstStyle/>
        <a:p>
          <a:endParaRPr lang="lt-LT" sz="1600">
            <a:latin typeface="Trebuchet MS" panose="020B0603020202020204" pitchFamily="34" charset="0"/>
          </a:endParaRPr>
        </a:p>
      </dgm:t>
    </dgm:pt>
    <dgm:pt modelId="{C9A74011-F37E-49F7-A3C3-7875C4E8D3C4}" type="sibTrans" cxnId="{722481F7-6E57-4040-A15B-596853469DDE}">
      <dgm:prSet/>
      <dgm:spPr/>
      <dgm:t>
        <a:bodyPr/>
        <a:lstStyle/>
        <a:p>
          <a:endParaRPr lang="lt-LT" sz="1600">
            <a:latin typeface="Trebuchet MS" panose="020B0603020202020204" pitchFamily="34" charset="0"/>
          </a:endParaRPr>
        </a:p>
      </dgm:t>
    </dgm:pt>
    <dgm:pt modelId="{635A83C0-576B-4DA7-B902-EABA6BEA8E11}">
      <dgm:prSet phldrT="[Tekstas]" custT="1"/>
      <dgm:spPr>
        <a:solidFill>
          <a:srgbClr val="777777"/>
        </a:solidFill>
        <a:effectLst>
          <a:outerShdw blurRad="50800" dist="38100" dir="16200000" rotWithShape="0">
            <a:prstClr val="black">
              <a:alpha val="40000"/>
            </a:prstClr>
          </a:outerShdw>
        </a:effectLst>
      </dgm:spPr>
      <dgm:t>
        <a:bodyPr/>
        <a:lstStyle/>
        <a:p>
          <a:pPr>
            <a:buFont typeface="Arial" panose="020B0604020202020204" pitchFamily="34" charset="0"/>
            <a:buChar char="•"/>
          </a:pPr>
          <a:r>
            <a:rPr lang="lt-LT" sz="1600" b="1" i="0" dirty="0">
              <a:latin typeface="Trebuchet MS" panose="020B0603020202020204" pitchFamily="34" charset="0"/>
            </a:rPr>
            <a:t>Ekologinė ir aplinkosauginė kompetencija </a:t>
          </a:r>
          <a:br>
            <a:rPr lang="lt-LT" sz="1400" b="1" i="0" dirty="0">
              <a:latin typeface="Trebuchet MS" panose="020B0603020202020204" pitchFamily="34" charset="0"/>
            </a:rPr>
          </a:br>
          <a:r>
            <a:rPr lang="lt-LT" sz="1400" b="0" i="1" dirty="0">
              <a:latin typeface="Trebuchet MS" panose="020B0603020202020204" pitchFamily="34" charset="0"/>
            </a:rPr>
            <a:t>(pvz.: žiedinės ekonomikos įgūdžių laboratorijos)</a:t>
          </a:r>
          <a:endParaRPr lang="lt-LT" sz="1600" b="0" i="1" dirty="0">
            <a:latin typeface="Trebuchet MS" panose="020B0603020202020204" pitchFamily="34" charset="0"/>
          </a:endParaRPr>
        </a:p>
      </dgm:t>
    </dgm:pt>
    <dgm:pt modelId="{18C79046-026D-4696-8A52-3D48CC9925DE}" type="parTrans" cxnId="{CCEB04BB-366D-4EEB-9AD4-5E381B097F66}">
      <dgm:prSet/>
      <dgm:spPr/>
      <dgm:t>
        <a:bodyPr/>
        <a:lstStyle/>
        <a:p>
          <a:endParaRPr lang="lt-LT" sz="1600">
            <a:latin typeface="Trebuchet MS" panose="020B0603020202020204" pitchFamily="34" charset="0"/>
          </a:endParaRPr>
        </a:p>
      </dgm:t>
    </dgm:pt>
    <dgm:pt modelId="{E8DD34D7-22CA-4806-8D61-8A4752E018E9}" type="sibTrans" cxnId="{CCEB04BB-366D-4EEB-9AD4-5E381B097F66}">
      <dgm:prSet/>
      <dgm:spPr/>
      <dgm:t>
        <a:bodyPr/>
        <a:lstStyle/>
        <a:p>
          <a:endParaRPr lang="lt-LT" sz="1600">
            <a:latin typeface="Trebuchet MS" panose="020B0603020202020204" pitchFamily="34" charset="0"/>
          </a:endParaRPr>
        </a:p>
      </dgm:t>
    </dgm:pt>
    <dgm:pt modelId="{9228FB2C-8AA0-48A4-BB84-46E00396FD08}">
      <dgm:prSet phldrT="[Tekstas]" custT="1"/>
      <dgm:spPr>
        <a:solidFill>
          <a:srgbClr val="777777"/>
        </a:solidFill>
        <a:effectLst>
          <a:outerShdw blurRad="50800" dist="38100" dir="16200000" rotWithShape="0">
            <a:prstClr val="black">
              <a:alpha val="40000"/>
            </a:prstClr>
          </a:outerShdw>
        </a:effectLst>
      </dgm:spPr>
      <dgm:t>
        <a:bodyPr/>
        <a:lstStyle/>
        <a:p>
          <a:pPr>
            <a:buFont typeface="Arial" panose="020B0604020202020204" pitchFamily="34" charset="0"/>
            <a:buChar char="•"/>
          </a:pPr>
          <a:r>
            <a:rPr lang="lt-LT" sz="1600" b="1" i="0" dirty="0">
              <a:latin typeface="Trebuchet MS" panose="020B0603020202020204" pitchFamily="34" charset="0"/>
            </a:rPr>
            <a:t>Skaitmeninė </a:t>
          </a:r>
          <a:r>
            <a:rPr lang="lt-LT" sz="1600" b="1" i="0" dirty="0" err="1">
              <a:latin typeface="Trebuchet MS" panose="020B0603020202020204" pitchFamily="34" charset="0"/>
            </a:rPr>
            <a:t>įtrauktis</a:t>
          </a:r>
          <a:r>
            <a:rPr lang="lt-LT" sz="1600" b="1" i="0" dirty="0">
              <a:latin typeface="Trebuchet MS" panose="020B0603020202020204" pitchFamily="34" charset="0"/>
            </a:rPr>
            <a:t> ir dirbtinis intelektas </a:t>
          </a:r>
          <a:br>
            <a:rPr lang="lt-LT" sz="1600" b="1" i="0" dirty="0">
              <a:latin typeface="Trebuchet MS" panose="020B0603020202020204" pitchFamily="34" charset="0"/>
            </a:rPr>
          </a:br>
          <a:r>
            <a:rPr lang="lt-LT" sz="1400" b="0" i="1" dirty="0">
              <a:latin typeface="Trebuchet MS" panose="020B0603020202020204" pitchFamily="34" charset="0"/>
            </a:rPr>
            <a:t>(pvz.: skaitmeninės įtraukties programos)</a:t>
          </a:r>
          <a:endParaRPr lang="lt-LT" sz="1600" b="0" i="1" dirty="0">
            <a:latin typeface="Trebuchet MS" panose="020B0603020202020204" pitchFamily="34" charset="0"/>
          </a:endParaRPr>
        </a:p>
      </dgm:t>
    </dgm:pt>
    <dgm:pt modelId="{2323E566-BE2A-4AA2-92F5-51D1B31E868C}" type="parTrans" cxnId="{9E541645-56EB-4EB8-AAA1-A241FE09E745}">
      <dgm:prSet/>
      <dgm:spPr/>
      <dgm:t>
        <a:bodyPr/>
        <a:lstStyle/>
        <a:p>
          <a:endParaRPr lang="lt-LT" sz="1600">
            <a:latin typeface="Trebuchet MS" panose="020B0603020202020204" pitchFamily="34" charset="0"/>
          </a:endParaRPr>
        </a:p>
      </dgm:t>
    </dgm:pt>
    <dgm:pt modelId="{CA3D68AD-FDBF-4CCB-A262-9940E63BC0D6}" type="sibTrans" cxnId="{9E541645-56EB-4EB8-AAA1-A241FE09E745}">
      <dgm:prSet/>
      <dgm:spPr/>
      <dgm:t>
        <a:bodyPr/>
        <a:lstStyle/>
        <a:p>
          <a:endParaRPr lang="lt-LT" sz="1600">
            <a:latin typeface="Trebuchet MS" panose="020B0603020202020204" pitchFamily="34" charset="0"/>
          </a:endParaRPr>
        </a:p>
      </dgm:t>
    </dgm:pt>
    <dgm:pt modelId="{481A07EE-7393-46E1-BEEE-6B7B7CA521CD}">
      <dgm:prSet custT="1"/>
      <dgm:spPr>
        <a:solidFill>
          <a:srgbClr val="777777"/>
        </a:solidFill>
        <a:effectLst>
          <a:outerShdw blurRad="50800" dist="38100" dir="16200000" rotWithShape="0">
            <a:prstClr val="black">
              <a:alpha val="40000"/>
            </a:prstClr>
          </a:outerShdw>
        </a:effectLst>
      </dgm:spPr>
      <dgm:t>
        <a:bodyPr/>
        <a:lstStyle/>
        <a:p>
          <a:pPr>
            <a:buNone/>
          </a:pPr>
          <a:r>
            <a:rPr lang="lt-LT" sz="1600" b="1" i="0" dirty="0">
              <a:latin typeface="Trebuchet MS" panose="020B0603020202020204" pitchFamily="34" charset="0"/>
            </a:rPr>
            <a:t>Kultūra kaip socialinės integracijos priemonė </a:t>
          </a:r>
          <a:br>
            <a:rPr lang="lt-LT" sz="1400" b="1" i="0" dirty="0">
              <a:latin typeface="Trebuchet MS" panose="020B0603020202020204" pitchFamily="34" charset="0"/>
            </a:rPr>
          </a:br>
          <a:r>
            <a:rPr lang="lt-LT" sz="1400" b="0" i="1" dirty="0">
              <a:latin typeface="Trebuchet MS" panose="020B0603020202020204" pitchFamily="34" charset="0"/>
            </a:rPr>
            <a:t>(pvz.: kultūrinės integracijos ir tarpkultūrinio dialogo programos, „sidabrinės ekonomikos“ ir aktyvaus senėjimo veiklos)</a:t>
          </a:r>
        </a:p>
      </dgm:t>
    </dgm:pt>
    <dgm:pt modelId="{626E4157-280D-4CC1-96BE-7AEEEDB60440}" type="parTrans" cxnId="{1EF95C4C-6074-4CCD-B059-43CAC159C270}">
      <dgm:prSet/>
      <dgm:spPr/>
      <dgm:t>
        <a:bodyPr/>
        <a:lstStyle/>
        <a:p>
          <a:endParaRPr lang="lt-LT" sz="1600">
            <a:latin typeface="Trebuchet MS" panose="020B0603020202020204" pitchFamily="34" charset="0"/>
          </a:endParaRPr>
        </a:p>
      </dgm:t>
    </dgm:pt>
    <dgm:pt modelId="{654315CD-FCEA-4DC2-B1C6-3517BFF789BD}" type="sibTrans" cxnId="{1EF95C4C-6074-4CCD-B059-43CAC159C270}">
      <dgm:prSet/>
      <dgm:spPr/>
      <dgm:t>
        <a:bodyPr/>
        <a:lstStyle/>
        <a:p>
          <a:endParaRPr lang="lt-LT" sz="1600">
            <a:latin typeface="Trebuchet MS" panose="020B0603020202020204" pitchFamily="34" charset="0"/>
          </a:endParaRPr>
        </a:p>
      </dgm:t>
    </dgm:pt>
    <dgm:pt modelId="{838F8E3A-418B-4828-9009-DC163B37236E}">
      <dgm:prSet phldrT="[Tekstas]" custT="1"/>
      <dgm:spPr>
        <a:solidFill>
          <a:srgbClr val="777777"/>
        </a:solidFill>
        <a:effectLst>
          <a:outerShdw blurRad="50800" dist="38100" dir="16200000" rotWithShape="0">
            <a:prstClr val="black">
              <a:alpha val="40000"/>
            </a:prstClr>
          </a:outerShdw>
        </a:effectLst>
      </dgm:spPr>
      <dgm:t>
        <a:bodyPr/>
        <a:lstStyle/>
        <a:p>
          <a:pPr>
            <a:buFont typeface="Arial" panose="020B0604020202020204" pitchFamily="34" charset="0"/>
            <a:buChar char="•"/>
          </a:pPr>
          <a:r>
            <a:rPr lang="lt-LT" sz="1600" b="1" i="0" dirty="0">
              <a:latin typeface="Trebuchet MS" panose="020B0603020202020204" pitchFamily="34" charset="0"/>
            </a:rPr>
            <a:t>Bendruomeninis atsparumas ir civilinė sauga </a:t>
          </a:r>
          <a:br>
            <a:rPr lang="lt-LT" sz="1600" b="1" i="0" dirty="0">
              <a:latin typeface="Trebuchet MS" panose="020B0603020202020204" pitchFamily="34" charset="0"/>
            </a:rPr>
          </a:br>
          <a:r>
            <a:rPr lang="lt-LT" sz="1400" b="0" i="1" dirty="0">
              <a:latin typeface="Trebuchet MS" panose="020B0603020202020204" pitchFamily="34" charset="0"/>
            </a:rPr>
            <a:t>(pvz.: visuomenės atsparumo stiprinimo veiklos)</a:t>
          </a:r>
          <a:endParaRPr lang="lt-LT" sz="1600" b="0" i="1" dirty="0">
            <a:latin typeface="Trebuchet MS" panose="020B0603020202020204" pitchFamily="34" charset="0"/>
          </a:endParaRPr>
        </a:p>
      </dgm:t>
    </dgm:pt>
    <dgm:pt modelId="{90D66D73-134F-4C84-BF35-C6F8AFB8F4EC}" type="parTrans" cxnId="{38B6DAF3-0576-4567-9B21-F5F679FE285F}">
      <dgm:prSet/>
      <dgm:spPr/>
      <dgm:t>
        <a:bodyPr/>
        <a:lstStyle/>
        <a:p>
          <a:endParaRPr lang="lt-LT" sz="1600">
            <a:latin typeface="Trebuchet MS" panose="020B0603020202020204" pitchFamily="34" charset="0"/>
          </a:endParaRPr>
        </a:p>
      </dgm:t>
    </dgm:pt>
    <dgm:pt modelId="{B64DB9D0-13FE-44A9-88B0-D938114CCAF5}" type="sibTrans" cxnId="{38B6DAF3-0576-4567-9B21-F5F679FE285F}">
      <dgm:prSet/>
      <dgm:spPr/>
      <dgm:t>
        <a:bodyPr/>
        <a:lstStyle/>
        <a:p>
          <a:endParaRPr lang="lt-LT" sz="1600">
            <a:latin typeface="Trebuchet MS" panose="020B0603020202020204" pitchFamily="34" charset="0"/>
          </a:endParaRPr>
        </a:p>
      </dgm:t>
    </dgm:pt>
    <dgm:pt modelId="{01FED94B-5291-4CD2-AC1C-0E33D7A46AA6}">
      <dgm:prSet phldrT="[Tekstas]" custT="1"/>
      <dgm:spPr>
        <a:effectLst>
          <a:outerShdw blurRad="50800" dist="38100" dir="16200000" rotWithShape="0">
            <a:prstClr val="black">
              <a:alpha val="40000"/>
            </a:prstClr>
          </a:outerShdw>
        </a:effectLst>
      </dgm:spPr>
      <dgm:t>
        <a:bodyPr/>
        <a:lstStyle/>
        <a:p>
          <a:pPr>
            <a:buFont typeface="Arial" panose="020B0604020202020204" pitchFamily="34" charset="0"/>
            <a:buChar char="•"/>
          </a:pPr>
          <a:endParaRPr lang="lt-LT" sz="1600" b="0" i="1" dirty="0">
            <a:latin typeface="Trebuchet MS" panose="020B0603020202020204" pitchFamily="34" charset="0"/>
          </a:endParaRPr>
        </a:p>
      </dgm:t>
    </dgm:pt>
    <dgm:pt modelId="{137A82B7-0485-4A61-939A-64CD97F9EEAA}" type="parTrans" cxnId="{3C52B6AF-001E-482D-9696-9E01A76B6042}">
      <dgm:prSet/>
      <dgm:spPr/>
      <dgm:t>
        <a:bodyPr/>
        <a:lstStyle/>
        <a:p>
          <a:endParaRPr lang="lt-LT"/>
        </a:p>
      </dgm:t>
    </dgm:pt>
    <dgm:pt modelId="{948A6872-2B1E-4C41-A258-2174A525F23A}" type="sibTrans" cxnId="{3C52B6AF-001E-482D-9696-9E01A76B6042}">
      <dgm:prSet/>
      <dgm:spPr/>
      <dgm:t>
        <a:bodyPr/>
        <a:lstStyle/>
        <a:p>
          <a:endParaRPr lang="lt-LT"/>
        </a:p>
      </dgm:t>
    </dgm:pt>
    <dgm:pt modelId="{644D4111-4A3A-4791-B02A-AFADE2A34D60}">
      <dgm:prSet phldrT="[Tekstas]" custT="1"/>
      <dgm:spPr>
        <a:effectLst>
          <a:outerShdw blurRad="50800" dist="38100" dir="16200000" rotWithShape="0">
            <a:prstClr val="black">
              <a:alpha val="40000"/>
            </a:prstClr>
          </a:outerShdw>
        </a:effectLst>
      </dgm:spPr>
      <dgm:t>
        <a:bodyPr/>
        <a:lstStyle/>
        <a:p>
          <a:pPr>
            <a:buFont typeface="Arial" panose="020B0604020202020204" pitchFamily="34" charset="0"/>
            <a:buChar char="•"/>
          </a:pPr>
          <a:endParaRPr lang="lt-LT" sz="1600" b="0" i="1" dirty="0">
            <a:latin typeface="Trebuchet MS" panose="020B0603020202020204" pitchFamily="34" charset="0"/>
          </a:endParaRPr>
        </a:p>
      </dgm:t>
    </dgm:pt>
    <dgm:pt modelId="{F4A68A1B-D8DA-4BC6-BBC9-2AA549020950}" type="parTrans" cxnId="{A2D21138-6871-4F92-91E5-695DF6D106EA}">
      <dgm:prSet/>
      <dgm:spPr/>
      <dgm:t>
        <a:bodyPr/>
        <a:lstStyle/>
        <a:p>
          <a:endParaRPr lang="lt-LT"/>
        </a:p>
      </dgm:t>
    </dgm:pt>
    <dgm:pt modelId="{57CF2A1B-67CF-4E51-88CF-62077045F27A}" type="sibTrans" cxnId="{A2D21138-6871-4F92-91E5-695DF6D106EA}">
      <dgm:prSet/>
      <dgm:spPr/>
      <dgm:t>
        <a:bodyPr/>
        <a:lstStyle/>
        <a:p>
          <a:endParaRPr lang="lt-LT"/>
        </a:p>
      </dgm:t>
    </dgm:pt>
    <dgm:pt modelId="{D4AB1F59-401A-4FC7-A990-E3E290C681E3}">
      <dgm:prSet custT="1"/>
      <dgm:spPr>
        <a:effectLst>
          <a:outerShdw blurRad="50800" dist="38100" dir="16200000" rotWithShape="0">
            <a:prstClr val="black">
              <a:alpha val="40000"/>
            </a:prstClr>
          </a:outerShdw>
        </a:effectLst>
      </dgm:spPr>
      <dgm:t>
        <a:bodyPr/>
        <a:lstStyle/>
        <a:p>
          <a:pPr>
            <a:buNone/>
          </a:pPr>
          <a:endParaRPr lang="lt-LT" sz="1400" b="0" i="1" dirty="0">
            <a:latin typeface="Trebuchet MS" panose="020B0603020202020204" pitchFamily="34" charset="0"/>
          </a:endParaRPr>
        </a:p>
      </dgm:t>
    </dgm:pt>
    <dgm:pt modelId="{24C044C5-D840-4BD7-839D-6228910CCA3D}" type="sibTrans" cxnId="{D7487144-0EDF-4016-8876-8010D75411A9}">
      <dgm:prSet/>
      <dgm:spPr/>
      <dgm:t>
        <a:bodyPr/>
        <a:lstStyle/>
        <a:p>
          <a:endParaRPr lang="lt-LT"/>
        </a:p>
      </dgm:t>
    </dgm:pt>
    <dgm:pt modelId="{E46D031B-1D12-49EA-932B-BD16DCD40C1C}" type="parTrans" cxnId="{D7487144-0EDF-4016-8876-8010D75411A9}">
      <dgm:prSet/>
      <dgm:spPr/>
      <dgm:t>
        <a:bodyPr/>
        <a:lstStyle/>
        <a:p>
          <a:endParaRPr lang="lt-LT"/>
        </a:p>
      </dgm:t>
    </dgm:pt>
    <dgm:pt modelId="{9EBE4CF5-7C6E-4E50-9111-66562CCEEFDC}" type="pres">
      <dgm:prSet presAssocID="{3BB3B5C9-777C-40B8-BEBE-14CBB471241F}" presName="diagram" presStyleCnt="0">
        <dgm:presLayoutVars>
          <dgm:dir/>
          <dgm:resizeHandles val="exact"/>
        </dgm:presLayoutVars>
      </dgm:prSet>
      <dgm:spPr/>
    </dgm:pt>
    <dgm:pt modelId="{4C4FB086-FA4A-4DAC-A554-A311A13D3DFB}" type="pres">
      <dgm:prSet presAssocID="{55448B57-4973-4E15-97C3-2DE4B1D17452}" presName="node" presStyleLbl="node1" presStyleIdx="0" presStyleCnt="9">
        <dgm:presLayoutVars>
          <dgm:bulletEnabled val="1"/>
        </dgm:presLayoutVars>
      </dgm:prSet>
      <dgm:spPr/>
    </dgm:pt>
    <dgm:pt modelId="{9489AF42-6B38-4714-8BD1-C1477863D263}" type="pres">
      <dgm:prSet presAssocID="{B212BA35-52D0-4BD2-B10D-A9DD33CC5343}" presName="sibTrans" presStyleCnt="0"/>
      <dgm:spPr/>
    </dgm:pt>
    <dgm:pt modelId="{470F6AD9-29E5-4439-875F-C41B306CFB75}" type="pres">
      <dgm:prSet presAssocID="{635A83C0-576B-4DA7-B902-EABA6BEA8E11}" presName="node" presStyleLbl="node1" presStyleIdx="1" presStyleCnt="9">
        <dgm:presLayoutVars>
          <dgm:bulletEnabled val="1"/>
        </dgm:presLayoutVars>
      </dgm:prSet>
      <dgm:spPr/>
    </dgm:pt>
    <dgm:pt modelId="{5FC7E62A-E216-4A32-83A4-2AEA44837ED8}" type="pres">
      <dgm:prSet presAssocID="{E8DD34D7-22CA-4806-8D61-8A4752E018E9}" presName="sibTrans" presStyleCnt="0"/>
      <dgm:spPr/>
    </dgm:pt>
    <dgm:pt modelId="{DDED9BB3-5E40-4EB1-9E6E-D44B204528DF}" type="pres">
      <dgm:prSet presAssocID="{9228FB2C-8AA0-48A4-BB84-46E00396FD08}" presName="node" presStyleLbl="node1" presStyleIdx="2" presStyleCnt="9">
        <dgm:presLayoutVars>
          <dgm:bulletEnabled val="1"/>
        </dgm:presLayoutVars>
      </dgm:prSet>
      <dgm:spPr/>
    </dgm:pt>
    <dgm:pt modelId="{2B3FD43E-99B2-4357-867C-BDB81DA2AAF2}" type="pres">
      <dgm:prSet presAssocID="{CA3D68AD-FDBF-4CCB-A262-9940E63BC0D6}" presName="sibTrans" presStyleCnt="0"/>
      <dgm:spPr/>
    </dgm:pt>
    <dgm:pt modelId="{0E384C56-D95D-45DD-92E2-08FDF38704FB}" type="pres">
      <dgm:prSet presAssocID="{644D4111-4A3A-4791-B02A-AFADE2A34D60}" presName="node" presStyleLbl="node1" presStyleIdx="3" presStyleCnt="9">
        <dgm:presLayoutVars>
          <dgm:bulletEnabled val="1"/>
        </dgm:presLayoutVars>
      </dgm:prSet>
      <dgm:spPr/>
    </dgm:pt>
    <dgm:pt modelId="{41262EC1-031E-47E5-B42F-25DF374F5DA1}" type="pres">
      <dgm:prSet presAssocID="{57CF2A1B-67CF-4E51-88CF-62077045F27A}" presName="sibTrans" presStyleCnt="0"/>
      <dgm:spPr/>
    </dgm:pt>
    <dgm:pt modelId="{CE13857D-1332-46CA-9A32-E55BEF4DEEC9}" type="pres">
      <dgm:prSet presAssocID="{838F8E3A-418B-4828-9009-DC163B37236E}" presName="node" presStyleLbl="node1" presStyleIdx="4" presStyleCnt="9" custLinFactNeighborY="-5184">
        <dgm:presLayoutVars>
          <dgm:bulletEnabled val="1"/>
        </dgm:presLayoutVars>
      </dgm:prSet>
      <dgm:spPr/>
    </dgm:pt>
    <dgm:pt modelId="{311289BB-94DD-42C8-A295-67655842CB4B}" type="pres">
      <dgm:prSet presAssocID="{B64DB9D0-13FE-44A9-88B0-D938114CCAF5}" presName="sibTrans" presStyleCnt="0"/>
      <dgm:spPr/>
    </dgm:pt>
    <dgm:pt modelId="{38547C4F-7ABB-424E-89B1-7199B63CB747}" type="pres">
      <dgm:prSet presAssocID="{01FED94B-5291-4CD2-AC1C-0E33D7A46AA6}" presName="node" presStyleLbl="node1" presStyleIdx="5" presStyleCnt="9">
        <dgm:presLayoutVars>
          <dgm:bulletEnabled val="1"/>
        </dgm:presLayoutVars>
      </dgm:prSet>
      <dgm:spPr/>
    </dgm:pt>
    <dgm:pt modelId="{FF74E0C4-A044-45F7-8F3D-D01317ED9977}" type="pres">
      <dgm:prSet presAssocID="{948A6872-2B1E-4C41-A258-2174A525F23A}" presName="sibTrans" presStyleCnt="0"/>
      <dgm:spPr/>
    </dgm:pt>
    <dgm:pt modelId="{B2C30346-B4B5-4CB4-AF68-9EF92AA0C913}" type="pres">
      <dgm:prSet presAssocID="{481A07EE-7393-46E1-BEEE-6B7B7CA521CD}" presName="node" presStyleLbl="node1" presStyleIdx="6" presStyleCnt="9" custLinFactNeighborX="-71" custLinFactNeighborY="4005">
        <dgm:presLayoutVars>
          <dgm:bulletEnabled val="1"/>
        </dgm:presLayoutVars>
      </dgm:prSet>
      <dgm:spPr/>
    </dgm:pt>
    <dgm:pt modelId="{CBC30921-F13A-4BEB-B147-C374E406D252}" type="pres">
      <dgm:prSet presAssocID="{654315CD-FCEA-4DC2-B1C6-3517BFF789BD}" presName="sibTrans" presStyleCnt="0"/>
      <dgm:spPr/>
    </dgm:pt>
    <dgm:pt modelId="{072C9EC3-D580-4803-B2DE-D2DA3F2B6FD7}" type="pres">
      <dgm:prSet presAssocID="{D4AB1F59-401A-4FC7-A990-E3E290C681E3}" presName="node" presStyleLbl="node1" presStyleIdx="7" presStyleCnt="9" custScaleX="91550" custLinFactNeighborX="3008" custLinFactNeighborY="-776">
        <dgm:presLayoutVars>
          <dgm:bulletEnabled val="1"/>
        </dgm:presLayoutVars>
      </dgm:prSet>
      <dgm:spPr/>
    </dgm:pt>
    <dgm:pt modelId="{F2C67893-399F-4310-BBB8-DEF464355A5F}" type="pres">
      <dgm:prSet presAssocID="{24C044C5-D840-4BD7-839D-6228910CCA3D}" presName="sibTrans" presStyleCnt="0"/>
      <dgm:spPr/>
    </dgm:pt>
    <dgm:pt modelId="{E8E87235-976D-4764-A0DD-92C423D9854B}" type="pres">
      <dgm:prSet presAssocID="{14704A92-3BEB-4FE7-A0D2-0D9640503375}" presName="node" presStyleLbl="node1" presStyleIdx="8" presStyleCnt="9" custLinFactNeighborX="2192" custLinFactNeighborY="7082">
        <dgm:presLayoutVars>
          <dgm:bulletEnabled val="1"/>
        </dgm:presLayoutVars>
      </dgm:prSet>
      <dgm:spPr/>
    </dgm:pt>
  </dgm:ptLst>
  <dgm:cxnLst>
    <dgm:cxn modelId="{CDD61119-D288-4F66-A0D7-991D1371862A}" type="presOf" srcId="{644D4111-4A3A-4791-B02A-AFADE2A34D60}" destId="{0E384C56-D95D-45DD-92E2-08FDF38704FB}" srcOrd="0" destOrd="0" presId="urn:microsoft.com/office/officeart/2005/8/layout/default"/>
    <dgm:cxn modelId="{A2D21138-6871-4F92-91E5-695DF6D106EA}" srcId="{3BB3B5C9-777C-40B8-BEBE-14CBB471241F}" destId="{644D4111-4A3A-4791-B02A-AFADE2A34D60}" srcOrd="3" destOrd="0" parTransId="{F4A68A1B-D8DA-4BC6-BBC9-2AA549020950}" sibTransId="{57CF2A1B-67CF-4E51-88CF-62077045F27A}"/>
    <dgm:cxn modelId="{53EAA63A-44F0-4F83-A8AF-2FAD316905D6}" srcId="{3BB3B5C9-777C-40B8-BEBE-14CBB471241F}" destId="{55448B57-4973-4E15-97C3-2DE4B1D17452}" srcOrd="0" destOrd="0" parTransId="{24419765-6066-46C0-9195-00D060A7FFF6}" sibTransId="{B212BA35-52D0-4BD2-B10D-A9DD33CC5343}"/>
    <dgm:cxn modelId="{D1790140-AEF1-433D-A156-0F5B312C09B9}" type="presOf" srcId="{01FED94B-5291-4CD2-AC1C-0E33D7A46AA6}" destId="{38547C4F-7ABB-424E-89B1-7199B63CB747}" srcOrd="0" destOrd="0" presId="urn:microsoft.com/office/officeart/2005/8/layout/default"/>
    <dgm:cxn modelId="{85F3635B-B6D6-42E7-A975-02D5B1E2F574}" type="presOf" srcId="{14704A92-3BEB-4FE7-A0D2-0D9640503375}" destId="{E8E87235-976D-4764-A0DD-92C423D9854B}" srcOrd="0" destOrd="0" presId="urn:microsoft.com/office/officeart/2005/8/layout/default"/>
    <dgm:cxn modelId="{D7487144-0EDF-4016-8876-8010D75411A9}" srcId="{3BB3B5C9-777C-40B8-BEBE-14CBB471241F}" destId="{D4AB1F59-401A-4FC7-A990-E3E290C681E3}" srcOrd="7" destOrd="0" parTransId="{E46D031B-1D12-49EA-932B-BD16DCD40C1C}" sibTransId="{24C044C5-D840-4BD7-839D-6228910CCA3D}"/>
    <dgm:cxn modelId="{9E541645-56EB-4EB8-AAA1-A241FE09E745}" srcId="{3BB3B5C9-777C-40B8-BEBE-14CBB471241F}" destId="{9228FB2C-8AA0-48A4-BB84-46E00396FD08}" srcOrd="2" destOrd="0" parTransId="{2323E566-BE2A-4AA2-92F5-51D1B31E868C}" sibTransId="{CA3D68AD-FDBF-4CCB-A262-9940E63BC0D6}"/>
    <dgm:cxn modelId="{59668E46-76AF-4608-815F-1C0D1A39E85E}" type="presOf" srcId="{9228FB2C-8AA0-48A4-BB84-46E00396FD08}" destId="{DDED9BB3-5E40-4EB1-9E6E-D44B204528DF}" srcOrd="0" destOrd="0" presId="urn:microsoft.com/office/officeart/2005/8/layout/default"/>
    <dgm:cxn modelId="{1EF95C4C-6074-4CCD-B059-43CAC159C270}" srcId="{3BB3B5C9-777C-40B8-BEBE-14CBB471241F}" destId="{481A07EE-7393-46E1-BEEE-6B7B7CA521CD}" srcOrd="6" destOrd="0" parTransId="{626E4157-280D-4CC1-96BE-7AEEEDB60440}" sibTransId="{654315CD-FCEA-4DC2-B1C6-3517BFF789BD}"/>
    <dgm:cxn modelId="{2B4F6981-86A2-4AE2-BBF7-FB0C3E8F4089}" type="presOf" srcId="{481A07EE-7393-46E1-BEEE-6B7B7CA521CD}" destId="{B2C30346-B4B5-4CB4-AF68-9EF92AA0C913}" srcOrd="0" destOrd="0" presId="urn:microsoft.com/office/officeart/2005/8/layout/default"/>
    <dgm:cxn modelId="{FB35A690-1D9C-40F0-910F-A17B07B0F22A}" type="presOf" srcId="{3BB3B5C9-777C-40B8-BEBE-14CBB471241F}" destId="{9EBE4CF5-7C6E-4E50-9111-66562CCEEFDC}" srcOrd="0" destOrd="0" presId="urn:microsoft.com/office/officeart/2005/8/layout/default"/>
    <dgm:cxn modelId="{3C52B6AF-001E-482D-9696-9E01A76B6042}" srcId="{3BB3B5C9-777C-40B8-BEBE-14CBB471241F}" destId="{01FED94B-5291-4CD2-AC1C-0E33D7A46AA6}" srcOrd="5" destOrd="0" parTransId="{137A82B7-0485-4A61-939A-64CD97F9EEAA}" sibTransId="{948A6872-2B1E-4C41-A258-2174A525F23A}"/>
    <dgm:cxn modelId="{CCEB04BB-366D-4EEB-9AD4-5E381B097F66}" srcId="{3BB3B5C9-777C-40B8-BEBE-14CBB471241F}" destId="{635A83C0-576B-4DA7-B902-EABA6BEA8E11}" srcOrd="1" destOrd="0" parTransId="{18C79046-026D-4696-8A52-3D48CC9925DE}" sibTransId="{E8DD34D7-22CA-4806-8D61-8A4752E018E9}"/>
    <dgm:cxn modelId="{3D50E0DC-7C16-4394-BA8D-F2EB06814BF6}" type="presOf" srcId="{838F8E3A-418B-4828-9009-DC163B37236E}" destId="{CE13857D-1332-46CA-9A32-E55BEF4DEEC9}" srcOrd="0" destOrd="0" presId="urn:microsoft.com/office/officeart/2005/8/layout/default"/>
    <dgm:cxn modelId="{514DAFE2-0112-4938-B18B-BC16B3BF5B9A}" type="presOf" srcId="{635A83C0-576B-4DA7-B902-EABA6BEA8E11}" destId="{470F6AD9-29E5-4439-875F-C41B306CFB75}" srcOrd="0" destOrd="0" presId="urn:microsoft.com/office/officeart/2005/8/layout/default"/>
    <dgm:cxn modelId="{92B091E8-9776-42F4-B98F-1F5AFCFE84C8}" type="presOf" srcId="{55448B57-4973-4E15-97C3-2DE4B1D17452}" destId="{4C4FB086-FA4A-4DAC-A554-A311A13D3DFB}" srcOrd="0" destOrd="0" presId="urn:microsoft.com/office/officeart/2005/8/layout/default"/>
    <dgm:cxn modelId="{38B6DAF3-0576-4567-9B21-F5F679FE285F}" srcId="{3BB3B5C9-777C-40B8-BEBE-14CBB471241F}" destId="{838F8E3A-418B-4828-9009-DC163B37236E}" srcOrd="4" destOrd="0" parTransId="{90D66D73-134F-4C84-BF35-C6F8AFB8F4EC}" sibTransId="{B64DB9D0-13FE-44A9-88B0-D938114CCAF5}"/>
    <dgm:cxn modelId="{722481F7-6E57-4040-A15B-596853469DDE}" srcId="{3BB3B5C9-777C-40B8-BEBE-14CBB471241F}" destId="{14704A92-3BEB-4FE7-A0D2-0D9640503375}" srcOrd="8" destOrd="0" parTransId="{558A43F6-C7AE-48FA-82AC-8934921AC88E}" sibTransId="{C9A74011-F37E-49F7-A3C3-7875C4E8D3C4}"/>
    <dgm:cxn modelId="{3D6033FB-BEFD-4FE1-8E74-57CABE4EDDAC}" type="presOf" srcId="{D4AB1F59-401A-4FC7-A990-E3E290C681E3}" destId="{072C9EC3-D580-4803-B2DE-D2DA3F2B6FD7}" srcOrd="0" destOrd="0" presId="urn:microsoft.com/office/officeart/2005/8/layout/default"/>
    <dgm:cxn modelId="{55B15436-1240-445C-8262-E3EADD730494}" type="presParOf" srcId="{9EBE4CF5-7C6E-4E50-9111-66562CCEEFDC}" destId="{4C4FB086-FA4A-4DAC-A554-A311A13D3DFB}" srcOrd="0" destOrd="0" presId="urn:microsoft.com/office/officeart/2005/8/layout/default"/>
    <dgm:cxn modelId="{5388C97C-2B1B-4F23-B94E-CACBCF13B17B}" type="presParOf" srcId="{9EBE4CF5-7C6E-4E50-9111-66562CCEEFDC}" destId="{9489AF42-6B38-4714-8BD1-C1477863D263}" srcOrd="1" destOrd="0" presId="urn:microsoft.com/office/officeart/2005/8/layout/default"/>
    <dgm:cxn modelId="{08BB7E23-3EEF-4D0C-BB33-D63A5E577BF6}" type="presParOf" srcId="{9EBE4CF5-7C6E-4E50-9111-66562CCEEFDC}" destId="{470F6AD9-29E5-4439-875F-C41B306CFB75}" srcOrd="2" destOrd="0" presId="urn:microsoft.com/office/officeart/2005/8/layout/default"/>
    <dgm:cxn modelId="{58B9B9D4-8DD1-4209-B8FE-C40A6173768B}" type="presParOf" srcId="{9EBE4CF5-7C6E-4E50-9111-66562CCEEFDC}" destId="{5FC7E62A-E216-4A32-83A4-2AEA44837ED8}" srcOrd="3" destOrd="0" presId="urn:microsoft.com/office/officeart/2005/8/layout/default"/>
    <dgm:cxn modelId="{F70678DD-8A31-45B7-91F3-CC00C8FAC44B}" type="presParOf" srcId="{9EBE4CF5-7C6E-4E50-9111-66562CCEEFDC}" destId="{DDED9BB3-5E40-4EB1-9E6E-D44B204528DF}" srcOrd="4" destOrd="0" presId="urn:microsoft.com/office/officeart/2005/8/layout/default"/>
    <dgm:cxn modelId="{AEB1E006-CA61-4469-9ED2-137DA54A1A8E}" type="presParOf" srcId="{9EBE4CF5-7C6E-4E50-9111-66562CCEEFDC}" destId="{2B3FD43E-99B2-4357-867C-BDB81DA2AAF2}" srcOrd="5" destOrd="0" presId="urn:microsoft.com/office/officeart/2005/8/layout/default"/>
    <dgm:cxn modelId="{14FA9659-7203-4FE1-9DC9-94D7A4FD4358}" type="presParOf" srcId="{9EBE4CF5-7C6E-4E50-9111-66562CCEEFDC}" destId="{0E384C56-D95D-45DD-92E2-08FDF38704FB}" srcOrd="6" destOrd="0" presId="urn:microsoft.com/office/officeart/2005/8/layout/default"/>
    <dgm:cxn modelId="{691C054B-FB58-4FE4-907E-EFD4755E882B}" type="presParOf" srcId="{9EBE4CF5-7C6E-4E50-9111-66562CCEEFDC}" destId="{41262EC1-031E-47E5-B42F-25DF374F5DA1}" srcOrd="7" destOrd="0" presId="urn:microsoft.com/office/officeart/2005/8/layout/default"/>
    <dgm:cxn modelId="{F2A952F0-9D46-4F7C-B04F-3B3FA4473BA0}" type="presParOf" srcId="{9EBE4CF5-7C6E-4E50-9111-66562CCEEFDC}" destId="{CE13857D-1332-46CA-9A32-E55BEF4DEEC9}" srcOrd="8" destOrd="0" presId="urn:microsoft.com/office/officeart/2005/8/layout/default"/>
    <dgm:cxn modelId="{0E5D32A7-F6AB-4208-AA63-6F3240D143A4}" type="presParOf" srcId="{9EBE4CF5-7C6E-4E50-9111-66562CCEEFDC}" destId="{311289BB-94DD-42C8-A295-67655842CB4B}" srcOrd="9" destOrd="0" presId="urn:microsoft.com/office/officeart/2005/8/layout/default"/>
    <dgm:cxn modelId="{DC6A2F88-0144-4074-9BEC-B2AE37DCF18E}" type="presParOf" srcId="{9EBE4CF5-7C6E-4E50-9111-66562CCEEFDC}" destId="{38547C4F-7ABB-424E-89B1-7199B63CB747}" srcOrd="10" destOrd="0" presId="urn:microsoft.com/office/officeart/2005/8/layout/default"/>
    <dgm:cxn modelId="{547359B2-D05A-4C65-8D45-D9CBC9BEEEEB}" type="presParOf" srcId="{9EBE4CF5-7C6E-4E50-9111-66562CCEEFDC}" destId="{FF74E0C4-A044-45F7-8F3D-D01317ED9977}" srcOrd="11" destOrd="0" presId="urn:microsoft.com/office/officeart/2005/8/layout/default"/>
    <dgm:cxn modelId="{AEF1B154-056F-4E82-A9B2-F246711F0A1D}" type="presParOf" srcId="{9EBE4CF5-7C6E-4E50-9111-66562CCEEFDC}" destId="{B2C30346-B4B5-4CB4-AF68-9EF92AA0C913}" srcOrd="12" destOrd="0" presId="urn:microsoft.com/office/officeart/2005/8/layout/default"/>
    <dgm:cxn modelId="{811A7630-D9F6-4023-9F76-17CE440A3586}" type="presParOf" srcId="{9EBE4CF5-7C6E-4E50-9111-66562CCEEFDC}" destId="{CBC30921-F13A-4BEB-B147-C374E406D252}" srcOrd="13" destOrd="0" presId="urn:microsoft.com/office/officeart/2005/8/layout/default"/>
    <dgm:cxn modelId="{3831C4A2-74DD-4882-A0F9-F46DAAB01409}" type="presParOf" srcId="{9EBE4CF5-7C6E-4E50-9111-66562CCEEFDC}" destId="{072C9EC3-D580-4803-B2DE-D2DA3F2B6FD7}" srcOrd="14" destOrd="0" presId="urn:microsoft.com/office/officeart/2005/8/layout/default"/>
    <dgm:cxn modelId="{B9ABFA47-E43D-40B5-AD9A-E82A38E2AC8E}" type="presParOf" srcId="{9EBE4CF5-7C6E-4E50-9111-66562CCEEFDC}" destId="{F2C67893-399F-4310-BBB8-DEF464355A5F}" srcOrd="15" destOrd="0" presId="urn:microsoft.com/office/officeart/2005/8/layout/default"/>
    <dgm:cxn modelId="{69330BE7-4AA6-465A-B954-0EA04F3F964C}" type="presParOf" srcId="{9EBE4CF5-7C6E-4E50-9111-66562CCEEFDC}" destId="{E8E87235-976D-4764-A0DD-92C423D9854B}" srcOrd="16" destOrd="0" presId="urn:microsoft.com/office/officeart/2005/8/layout/default"/>
  </dgm:cxnLst>
  <dgm:bg>
    <a:effectLst>
      <a:outerShdw blurRad="50800" dist="38100" dir="16200000" rotWithShape="0">
        <a:prstClr val="black">
          <a:alpha val="40000"/>
        </a:prstClr>
      </a:outerShdw>
      <a:softEdge rad="31750"/>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350FB-D4E7-4775-9892-F84D5EFF174A}">
      <dsp:nvSpPr>
        <dsp:cNvPr id="0" name=""/>
        <dsp:cNvSpPr/>
      </dsp:nvSpPr>
      <dsp:spPr>
        <a:xfrm>
          <a:off x="1283" y="147238"/>
          <a:ext cx="3299433" cy="1259994"/>
        </a:xfrm>
        <a:prstGeom prst="rect">
          <a:avLst/>
        </a:prstGeom>
        <a:solidFill>
          <a:srgbClr val="7777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lt-LT" sz="3600" b="1" kern="1200" dirty="0">
              <a:solidFill>
                <a:schemeClr val="bg1"/>
              </a:solidFill>
              <a:latin typeface="Trebuchet MS" panose="020B0603020202020204" pitchFamily="34" charset="0"/>
            </a:rPr>
            <a:t>44</a:t>
          </a:r>
          <a:r>
            <a:rPr lang="lt-LT" sz="1800" b="1" kern="1200" dirty="0">
              <a:solidFill>
                <a:schemeClr val="bg1"/>
              </a:solidFill>
              <a:latin typeface="Trebuchet MS" panose="020B0603020202020204" pitchFamily="34" charset="0"/>
            </a:rPr>
            <a:t> </a:t>
          </a:r>
        </a:p>
        <a:p>
          <a:pPr marL="0" lvl="0" indent="0" algn="ctr" defTabSz="1600200">
            <a:lnSpc>
              <a:spcPct val="90000"/>
            </a:lnSpc>
            <a:spcBef>
              <a:spcPct val="0"/>
            </a:spcBef>
            <a:spcAft>
              <a:spcPct val="35000"/>
            </a:spcAft>
            <a:buNone/>
          </a:pPr>
          <a:r>
            <a:rPr lang="lt-LT" sz="1600" kern="1200" dirty="0">
              <a:solidFill>
                <a:schemeClr val="bg1"/>
              </a:solidFill>
              <a:latin typeface="Trebuchet MS" panose="020B0603020202020204" pitchFamily="34" charset="0"/>
            </a:rPr>
            <a:t>VPS rengimui sudarytos projektinės sutartys</a:t>
          </a:r>
        </a:p>
      </dsp:txBody>
      <dsp:txXfrm>
        <a:off x="1283" y="147238"/>
        <a:ext cx="3299433" cy="1259994"/>
      </dsp:txXfrm>
    </dsp:sp>
    <dsp:sp modelId="{6BCDF852-D9FB-485A-BE33-1B77F2F4E8BA}">
      <dsp:nvSpPr>
        <dsp:cNvPr id="0" name=""/>
        <dsp:cNvSpPr/>
      </dsp:nvSpPr>
      <dsp:spPr>
        <a:xfrm>
          <a:off x="3630660" y="147238"/>
          <a:ext cx="3754854" cy="1259994"/>
        </a:xfrm>
        <a:prstGeom prst="rect">
          <a:avLst/>
        </a:prstGeom>
        <a:solidFill>
          <a:srgbClr val="7777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lt-LT" sz="3600" b="1" kern="1200" dirty="0">
              <a:solidFill>
                <a:schemeClr val="bg1"/>
              </a:solidFill>
              <a:latin typeface="Trebuchet MS" panose="020B0603020202020204" pitchFamily="34" charset="0"/>
            </a:rPr>
            <a:t>434 955 Eur</a:t>
          </a:r>
        </a:p>
        <a:p>
          <a:pPr marL="0" lvl="0" indent="0" algn="ctr" defTabSz="1600200">
            <a:lnSpc>
              <a:spcPct val="90000"/>
            </a:lnSpc>
            <a:spcBef>
              <a:spcPct val="0"/>
            </a:spcBef>
            <a:spcAft>
              <a:spcPct val="35000"/>
            </a:spcAft>
            <a:buNone/>
          </a:pPr>
          <a:r>
            <a:rPr lang="lt-LT" sz="1600" kern="1200" dirty="0">
              <a:solidFill>
                <a:schemeClr val="bg1"/>
              </a:solidFill>
              <a:latin typeface="Trebuchet MS" panose="020B0603020202020204" pitchFamily="34" charset="0"/>
            </a:rPr>
            <a:t>bendras VPS rengimui skirtas finansavimas</a:t>
          </a:r>
        </a:p>
      </dsp:txBody>
      <dsp:txXfrm>
        <a:off x="3630660" y="147238"/>
        <a:ext cx="3754854" cy="1259994"/>
      </dsp:txXfrm>
    </dsp:sp>
    <dsp:sp modelId="{26191342-1762-4665-B870-998C3916D55A}">
      <dsp:nvSpPr>
        <dsp:cNvPr id="0" name=""/>
        <dsp:cNvSpPr/>
      </dsp:nvSpPr>
      <dsp:spPr>
        <a:xfrm>
          <a:off x="7715457" y="147238"/>
          <a:ext cx="4306816" cy="1259994"/>
        </a:xfrm>
        <a:prstGeom prst="rect">
          <a:avLst/>
        </a:prstGeom>
        <a:solidFill>
          <a:srgbClr val="7777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lt-LT" sz="3200" b="1" kern="1200" dirty="0">
              <a:solidFill>
                <a:schemeClr val="bg1"/>
              </a:solidFill>
              <a:latin typeface="Trebuchet MS" panose="020B0603020202020204" pitchFamily="34" charset="0"/>
            </a:rPr>
            <a:t>Daugiau nei </a:t>
          </a:r>
          <a:br>
            <a:rPr lang="lt-LT" sz="3200" b="1" kern="1200" dirty="0">
              <a:solidFill>
                <a:schemeClr val="bg1"/>
              </a:solidFill>
              <a:latin typeface="Trebuchet MS" panose="020B0603020202020204" pitchFamily="34" charset="0"/>
            </a:rPr>
          </a:br>
          <a:r>
            <a:rPr lang="lt-LT" sz="3200" b="1" kern="1200" dirty="0">
              <a:solidFill>
                <a:schemeClr val="bg1"/>
              </a:solidFill>
              <a:latin typeface="Trebuchet MS" panose="020B0603020202020204" pitchFamily="34" charset="0"/>
            </a:rPr>
            <a:t>3 tūkst. asmenų </a:t>
          </a:r>
          <a:br>
            <a:rPr lang="lt-LT" sz="1600" kern="1200" dirty="0">
              <a:solidFill>
                <a:schemeClr val="bg1"/>
              </a:solidFill>
              <a:latin typeface="Trebuchet MS" panose="020B0603020202020204" pitchFamily="34" charset="0"/>
            </a:rPr>
          </a:br>
          <a:r>
            <a:rPr lang="lt-LT" sz="1600" kern="1200" dirty="0">
              <a:solidFill>
                <a:schemeClr val="bg1"/>
              </a:solidFill>
              <a:latin typeface="Trebuchet MS" panose="020B0603020202020204" pitchFamily="34" charset="0"/>
            </a:rPr>
            <a:t>įsitraukė skirtinguose VPS rengimo formatuose</a:t>
          </a:r>
        </a:p>
      </dsp:txBody>
      <dsp:txXfrm>
        <a:off x="7715457" y="147238"/>
        <a:ext cx="4306816" cy="12599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350FB-D4E7-4775-9892-F84D5EFF174A}">
      <dsp:nvSpPr>
        <dsp:cNvPr id="0" name=""/>
        <dsp:cNvSpPr/>
      </dsp:nvSpPr>
      <dsp:spPr>
        <a:xfrm>
          <a:off x="1439783" y="870"/>
          <a:ext cx="2433478" cy="1460087"/>
        </a:xfrm>
        <a:prstGeom prst="rect">
          <a:avLst/>
        </a:prstGeom>
        <a:solidFill>
          <a:srgbClr val="7777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lt-LT" sz="3600" b="1" kern="1200">
              <a:solidFill>
                <a:schemeClr val="bg1"/>
              </a:solidFill>
              <a:latin typeface="Trebuchet MS" panose="020B0603020202020204" pitchFamily="34" charset="0"/>
            </a:rPr>
            <a:t>52</a:t>
          </a:r>
          <a:r>
            <a:rPr lang="lt-LT" sz="1800" b="1" kern="1200">
              <a:solidFill>
                <a:schemeClr val="bg1"/>
              </a:solidFill>
              <a:latin typeface="Trebuchet MS" panose="020B0603020202020204" pitchFamily="34" charset="0"/>
            </a:rPr>
            <a:t> </a:t>
          </a:r>
        </a:p>
        <a:p>
          <a:pPr marL="0" lvl="0" indent="0" algn="ctr" defTabSz="1600200">
            <a:lnSpc>
              <a:spcPct val="90000"/>
            </a:lnSpc>
            <a:spcBef>
              <a:spcPct val="0"/>
            </a:spcBef>
            <a:spcAft>
              <a:spcPct val="35000"/>
            </a:spcAft>
            <a:buNone/>
          </a:pPr>
          <a:r>
            <a:rPr lang="lt-LT" sz="2000" kern="1200">
              <a:solidFill>
                <a:schemeClr val="bg1"/>
              </a:solidFill>
              <a:latin typeface="Trebuchet MS" panose="020B0603020202020204" pitchFamily="34" charset="0"/>
            </a:rPr>
            <a:t>įgyvendinamos VPS</a:t>
          </a:r>
          <a:endParaRPr lang="lt-LT" sz="1570" kern="1200">
            <a:solidFill>
              <a:schemeClr val="bg1"/>
            </a:solidFill>
            <a:latin typeface="Trebuchet MS" panose="020B0603020202020204" pitchFamily="34" charset="0"/>
          </a:endParaRPr>
        </a:p>
      </dsp:txBody>
      <dsp:txXfrm>
        <a:off x="1439783" y="870"/>
        <a:ext cx="2433478" cy="1460087"/>
      </dsp:txXfrm>
    </dsp:sp>
    <dsp:sp modelId="{6BCDF852-D9FB-485A-BE33-1B77F2F4E8BA}">
      <dsp:nvSpPr>
        <dsp:cNvPr id="0" name=""/>
        <dsp:cNvSpPr/>
      </dsp:nvSpPr>
      <dsp:spPr>
        <a:xfrm>
          <a:off x="4116609" y="870"/>
          <a:ext cx="2769371" cy="1460087"/>
        </a:xfrm>
        <a:prstGeom prst="rect">
          <a:avLst/>
        </a:prstGeom>
        <a:solidFill>
          <a:srgbClr val="7777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lt-LT" sz="3200" b="1" kern="1200">
              <a:solidFill>
                <a:schemeClr val="bg1"/>
              </a:solidFill>
              <a:latin typeface="Trebuchet MS" panose="020B0603020202020204" pitchFamily="34" charset="0"/>
            </a:rPr>
            <a:t>262</a:t>
          </a:r>
        </a:p>
        <a:p>
          <a:pPr marL="0" lvl="0" indent="0" algn="ctr" defTabSz="1422400">
            <a:lnSpc>
              <a:spcPct val="90000"/>
            </a:lnSpc>
            <a:spcBef>
              <a:spcPct val="0"/>
            </a:spcBef>
            <a:spcAft>
              <a:spcPct val="35000"/>
            </a:spcAft>
            <a:buNone/>
          </a:pPr>
          <a:r>
            <a:rPr lang="lt-LT" sz="1600" kern="1200">
              <a:solidFill>
                <a:schemeClr val="bg1"/>
              </a:solidFill>
              <a:latin typeface="Trebuchet MS" panose="020B0603020202020204" pitchFamily="34" charset="0"/>
            </a:rPr>
            <a:t>iki 2026 m. pradėti BIVP projektai</a:t>
          </a:r>
        </a:p>
      </dsp:txBody>
      <dsp:txXfrm>
        <a:off x="4116609" y="870"/>
        <a:ext cx="2769371" cy="1460087"/>
      </dsp:txXfrm>
    </dsp:sp>
    <dsp:sp modelId="{0898268E-8E20-4409-8FA7-F1C99CDA9240}">
      <dsp:nvSpPr>
        <dsp:cNvPr id="0" name=""/>
        <dsp:cNvSpPr/>
      </dsp:nvSpPr>
      <dsp:spPr>
        <a:xfrm>
          <a:off x="7129329" y="870"/>
          <a:ext cx="3454444" cy="1460087"/>
        </a:xfrm>
        <a:prstGeom prst="rect">
          <a:avLst/>
        </a:prstGeom>
        <a:solidFill>
          <a:srgbClr val="7777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lt-LT" sz="3200" b="1" kern="1200">
              <a:solidFill>
                <a:schemeClr val="bg1"/>
              </a:solidFill>
              <a:latin typeface="Trebuchet MS" panose="020B0603020202020204" pitchFamily="34" charset="0"/>
            </a:rPr>
            <a:t>55,3 mln. Eur</a:t>
          </a:r>
          <a:r>
            <a:rPr lang="lt-LT" sz="3200" kern="1200">
              <a:solidFill>
                <a:schemeClr val="bg1"/>
              </a:solidFill>
              <a:latin typeface="Trebuchet MS" panose="020B0603020202020204" pitchFamily="34" charset="0"/>
            </a:rPr>
            <a:t> </a:t>
          </a:r>
          <a:endParaRPr lang="lt-LT" sz="2000" kern="1200">
            <a:solidFill>
              <a:schemeClr val="bg1"/>
            </a:solidFill>
            <a:latin typeface="Trebuchet MS" panose="020B0603020202020204" pitchFamily="34" charset="0"/>
          </a:endParaRPr>
        </a:p>
        <a:p>
          <a:pPr marL="0" lvl="0" indent="0" algn="ctr" defTabSz="1422400">
            <a:lnSpc>
              <a:spcPct val="90000"/>
            </a:lnSpc>
            <a:spcBef>
              <a:spcPct val="0"/>
            </a:spcBef>
            <a:spcAft>
              <a:spcPct val="35000"/>
            </a:spcAft>
            <a:buNone/>
          </a:pPr>
          <a:r>
            <a:rPr lang="lt-LT" sz="1600" kern="1200">
              <a:solidFill>
                <a:schemeClr val="bg1"/>
              </a:solidFill>
              <a:latin typeface="Trebuchet MS" panose="020B0603020202020204" pitchFamily="34" charset="0"/>
            </a:rPr>
            <a:t>bendra VPS įgyvendinamų projektų vertė </a:t>
          </a:r>
          <a:br>
            <a:rPr lang="lt-LT" sz="1600" kern="1200">
              <a:solidFill>
                <a:schemeClr val="bg1"/>
              </a:solidFill>
              <a:latin typeface="Trebuchet MS" panose="020B0603020202020204" pitchFamily="34" charset="0"/>
            </a:rPr>
          </a:br>
          <a:r>
            <a:rPr lang="lt-LT" sz="1600" kern="1200">
              <a:solidFill>
                <a:schemeClr val="bg1"/>
              </a:solidFill>
              <a:latin typeface="Trebuchet MS" panose="020B0603020202020204" pitchFamily="34" charset="0"/>
            </a:rPr>
            <a:t>(iš jų ES</a:t>
          </a:r>
          <a:r>
            <a:rPr lang="en-US" sz="1600" kern="1200">
              <a:solidFill>
                <a:schemeClr val="bg1"/>
              </a:solidFill>
              <a:latin typeface="Trebuchet MS" panose="020B0603020202020204" pitchFamily="34" charset="0"/>
              <a:ea typeface="Calibri" pitchFamily="34" charset="-122"/>
              <a:cs typeface="Calibri" pitchFamily="34" charset="-120"/>
            </a:rPr>
            <a:t>: 3</a:t>
          </a:r>
          <a:r>
            <a:rPr lang="lt-LT" sz="1600" kern="1200">
              <a:solidFill>
                <a:schemeClr val="bg1"/>
              </a:solidFill>
              <a:latin typeface="Trebuchet MS" panose="020B0603020202020204" pitchFamily="34" charset="0"/>
              <a:ea typeface="Calibri" pitchFamily="34" charset="-122"/>
              <a:cs typeface="Calibri" pitchFamily="34" charset="-120"/>
            </a:rPr>
            <a:t>8,2 mln.</a:t>
          </a:r>
          <a:r>
            <a:rPr lang="en-US" sz="1600" kern="1200">
              <a:solidFill>
                <a:schemeClr val="bg1"/>
              </a:solidFill>
              <a:latin typeface="Trebuchet MS" panose="020B0603020202020204" pitchFamily="34" charset="0"/>
              <a:ea typeface="Calibri" pitchFamily="34" charset="-122"/>
              <a:cs typeface="Calibri" pitchFamily="34" charset="-120"/>
            </a:rPr>
            <a:t> </a:t>
          </a:r>
          <a:r>
            <a:rPr lang="lt-LT" sz="1600" kern="1200">
              <a:solidFill>
                <a:schemeClr val="bg1"/>
              </a:solidFill>
              <a:latin typeface="Trebuchet MS" panose="020B0603020202020204" pitchFamily="34" charset="0"/>
              <a:ea typeface="Calibri" pitchFamily="34" charset="-122"/>
              <a:cs typeface="Calibri" pitchFamily="34" charset="-120"/>
            </a:rPr>
            <a:t>Eur)</a:t>
          </a:r>
          <a:r>
            <a:rPr lang="lt-LT" sz="1600" kern="1200">
              <a:solidFill>
                <a:schemeClr val="bg1"/>
              </a:solidFill>
              <a:latin typeface="Trebuchet MS" panose="020B0603020202020204" pitchFamily="34" charset="0"/>
            </a:rPr>
            <a:t> </a:t>
          </a:r>
          <a:endParaRPr lang="lt-LT" sz="1100" kern="1200">
            <a:solidFill>
              <a:schemeClr val="bg1"/>
            </a:solidFill>
            <a:latin typeface="Trebuchet MS" panose="020B0603020202020204" pitchFamily="34" charset="0"/>
          </a:endParaRPr>
        </a:p>
      </dsp:txBody>
      <dsp:txXfrm>
        <a:off x="7129329" y="870"/>
        <a:ext cx="3454444" cy="14600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4FB086-FA4A-4DAC-A554-A311A13D3DFB}">
      <dsp:nvSpPr>
        <dsp:cNvPr id="0" name=""/>
        <dsp:cNvSpPr/>
      </dsp:nvSpPr>
      <dsp:spPr>
        <a:xfrm>
          <a:off x="684119" y="3449"/>
          <a:ext cx="2682057" cy="1609234"/>
        </a:xfrm>
        <a:prstGeom prst="rect">
          <a:avLst/>
        </a:prstGeom>
        <a:solidFill>
          <a:srgbClr val="777777"/>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lt-LT" sz="1600" b="1" i="0" kern="1200" dirty="0">
              <a:latin typeface="Trebuchet MS" panose="020B0603020202020204" pitchFamily="34" charset="0"/>
            </a:rPr>
            <a:t>Rytų pasienio teritorijų stiprinimas</a:t>
          </a:r>
          <a:endParaRPr lang="lt-LT" sz="1600" kern="1200" dirty="0">
            <a:latin typeface="Trebuchet MS" panose="020B0603020202020204" pitchFamily="34" charset="0"/>
          </a:endParaRPr>
        </a:p>
      </dsp:txBody>
      <dsp:txXfrm>
        <a:off x="684119" y="3449"/>
        <a:ext cx="2682057" cy="1609234"/>
      </dsp:txXfrm>
    </dsp:sp>
    <dsp:sp modelId="{470F6AD9-29E5-4439-875F-C41B306CFB75}">
      <dsp:nvSpPr>
        <dsp:cNvPr id="0" name=""/>
        <dsp:cNvSpPr/>
      </dsp:nvSpPr>
      <dsp:spPr>
        <a:xfrm>
          <a:off x="3634382" y="3449"/>
          <a:ext cx="2682057" cy="1609234"/>
        </a:xfrm>
        <a:prstGeom prst="rect">
          <a:avLst/>
        </a:prstGeom>
        <a:solidFill>
          <a:srgbClr val="777777"/>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lt-LT" sz="1600" b="1" i="0" kern="1200" dirty="0">
              <a:latin typeface="Trebuchet MS" panose="020B0603020202020204" pitchFamily="34" charset="0"/>
            </a:rPr>
            <a:t>Ekologinė ir aplinkosauginė kompetencija </a:t>
          </a:r>
          <a:br>
            <a:rPr lang="lt-LT" sz="1400" b="1" i="0" kern="1200" dirty="0">
              <a:latin typeface="Trebuchet MS" panose="020B0603020202020204" pitchFamily="34" charset="0"/>
            </a:rPr>
          </a:br>
          <a:r>
            <a:rPr lang="lt-LT" sz="1400" b="0" i="1" kern="1200" dirty="0">
              <a:latin typeface="Trebuchet MS" panose="020B0603020202020204" pitchFamily="34" charset="0"/>
            </a:rPr>
            <a:t>(pvz.: žiedinės ekonomikos įgūdžių laboratorijos)</a:t>
          </a:r>
          <a:endParaRPr lang="lt-LT" sz="1600" b="0" i="1" kern="1200" dirty="0">
            <a:latin typeface="Trebuchet MS" panose="020B0603020202020204" pitchFamily="34" charset="0"/>
          </a:endParaRPr>
        </a:p>
      </dsp:txBody>
      <dsp:txXfrm>
        <a:off x="3634382" y="3449"/>
        <a:ext cx="2682057" cy="1609234"/>
      </dsp:txXfrm>
    </dsp:sp>
    <dsp:sp modelId="{DDED9BB3-5E40-4EB1-9E6E-D44B204528DF}">
      <dsp:nvSpPr>
        <dsp:cNvPr id="0" name=""/>
        <dsp:cNvSpPr/>
      </dsp:nvSpPr>
      <dsp:spPr>
        <a:xfrm>
          <a:off x="6584646" y="3449"/>
          <a:ext cx="2682057" cy="1609234"/>
        </a:xfrm>
        <a:prstGeom prst="rect">
          <a:avLst/>
        </a:prstGeom>
        <a:solidFill>
          <a:srgbClr val="777777"/>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lt-LT" sz="1600" b="1" i="0" kern="1200" dirty="0">
              <a:latin typeface="Trebuchet MS" panose="020B0603020202020204" pitchFamily="34" charset="0"/>
            </a:rPr>
            <a:t>Skaitmeninė </a:t>
          </a:r>
          <a:r>
            <a:rPr lang="lt-LT" sz="1600" b="1" i="0" kern="1200" dirty="0" err="1">
              <a:latin typeface="Trebuchet MS" panose="020B0603020202020204" pitchFamily="34" charset="0"/>
            </a:rPr>
            <a:t>įtrauktis</a:t>
          </a:r>
          <a:r>
            <a:rPr lang="lt-LT" sz="1600" b="1" i="0" kern="1200" dirty="0">
              <a:latin typeface="Trebuchet MS" panose="020B0603020202020204" pitchFamily="34" charset="0"/>
            </a:rPr>
            <a:t> ir dirbtinis intelektas </a:t>
          </a:r>
          <a:br>
            <a:rPr lang="lt-LT" sz="1600" b="1" i="0" kern="1200" dirty="0">
              <a:latin typeface="Trebuchet MS" panose="020B0603020202020204" pitchFamily="34" charset="0"/>
            </a:rPr>
          </a:br>
          <a:r>
            <a:rPr lang="lt-LT" sz="1400" b="0" i="1" kern="1200" dirty="0">
              <a:latin typeface="Trebuchet MS" panose="020B0603020202020204" pitchFamily="34" charset="0"/>
            </a:rPr>
            <a:t>(pvz.: skaitmeninės įtraukties programos)</a:t>
          </a:r>
          <a:endParaRPr lang="lt-LT" sz="1600" b="0" i="1" kern="1200" dirty="0">
            <a:latin typeface="Trebuchet MS" panose="020B0603020202020204" pitchFamily="34" charset="0"/>
          </a:endParaRPr>
        </a:p>
      </dsp:txBody>
      <dsp:txXfrm>
        <a:off x="6584646" y="3449"/>
        <a:ext cx="2682057" cy="1609234"/>
      </dsp:txXfrm>
    </dsp:sp>
    <dsp:sp modelId="{0E384C56-D95D-45DD-92E2-08FDF38704FB}">
      <dsp:nvSpPr>
        <dsp:cNvPr id="0" name=""/>
        <dsp:cNvSpPr/>
      </dsp:nvSpPr>
      <dsp:spPr>
        <a:xfrm>
          <a:off x="684119" y="1880890"/>
          <a:ext cx="2682057" cy="16092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endParaRPr lang="lt-LT" sz="1600" b="0" i="1" kern="1200" dirty="0">
            <a:latin typeface="Trebuchet MS" panose="020B0603020202020204" pitchFamily="34" charset="0"/>
          </a:endParaRPr>
        </a:p>
      </dsp:txBody>
      <dsp:txXfrm>
        <a:off x="684119" y="1880890"/>
        <a:ext cx="2682057" cy="1609234"/>
      </dsp:txXfrm>
    </dsp:sp>
    <dsp:sp modelId="{CE13857D-1332-46CA-9A32-E55BEF4DEEC9}">
      <dsp:nvSpPr>
        <dsp:cNvPr id="0" name=""/>
        <dsp:cNvSpPr/>
      </dsp:nvSpPr>
      <dsp:spPr>
        <a:xfrm>
          <a:off x="3634382" y="1797467"/>
          <a:ext cx="2682057" cy="1609234"/>
        </a:xfrm>
        <a:prstGeom prst="rect">
          <a:avLst/>
        </a:prstGeom>
        <a:solidFill>
          <a:srgbClr val="777777"/>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lt-LT" sz="1600" b="1" i="0" kern="1200" dirty="0">
              <a:latin typeface="Trebuchet MS" panose="020B0603020202020204" pitchFamily="34" charset="0"/>
            </a:rPr>
            <a:t>Bendruomeninis atsparumas ir civilinė sauga </a:t>
          </a:r>
          <a:br>
            <a:rPr lang="lt-LT" sz="1600" b="1" i="0" kern="1200" dirty="0">
              <a:latin typeface="Trebuchet MS" panose="020B0603020202020204" pitchFamily="34" charset="0"/>
            </a:rPr>
          </a:br>
          <a:r>
            <a:rPr lang="lt-LT" sz="1400" b="0" i="1" kern="1200" dirty="0">
              <a:latin typeface="Trebuchet MS" panose="020B0603020202020204" pitchFamily="34" charset="0"/>
            </a:rPr>
            <a:t>(pvz.: visuomenės atsparumo stiprinimo veiklos)</a:t>
          </a:r>
          <a:endParaRPr lang="lt-LT" sz="1600" b="0" i="1" kern="1200" dirty="0">
            <a:latin typeface="Trebuchet MS" panose="020B0603020202020204" pitchFamily="34" charset="0"/>
          </a:endParaRPr>
        </a:p>
      </dsp:txBody>
      <dsp:txXfrm>
        <a:off x="3634382" y="1797467"/>
        <a:ext cx="2682057" cy="1609234"/>
      </dsp:txXfrm>
    </dsp:sp>
    <dsp:sp modelId="{38547C4F-7ABB-424E-89B1-7199B63CB747}">
      <dsp:nvSpPr>
        <dsp:cNvPr id="0" name=""/>
        <dsp:cNvSpPr/>
      </dsp:nvSpPr>
      <dsp:spPr>
        <a:xfrm>
          <a:off x="6584646" y="1880890"/>
          <a:ext cx="2682057" cy="16092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endParaRPr lang="lt-LT" sz="1600" b="0" i="1" kern="1200" dirty="0">
            <a:latin typeface="Trebuchet MS" panose="020B0603020202020204" pitchFamily="34" charset="0"/>
          </a:endParaRPr>
        </a:p>
      </dsp:txBody>
      <dsp:txXfrm>
        <a:off x="6584646" y="1880890"/>
        <a:ext cx="2682057" cy="1609234"/>
      </dsp:txXfrm>
    </dsp:sp>
    <dsp:sp modelId="{B2C30346-B4B5-4CB4-AF68-9EF92AA0C913}">
      <dsp:nvSpPr>
        <dsp:cNvPr id="0" name=""/>
        <dsp:cNvSpPr/>
      </dsp:nvSpPr>
      <dsp:spPr>
        <a:xfrm>
          <a:off x="795531" y="3761780"/>
          <a:ext cx="2682057" cy="1609234"/>
        </a:xfrm>
        <a:prstGeom prst="rect">
          <a:avLst/>
        </a:prstGeom>
        <a:solidFill>
          <a:srgbClr val="777777"/>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lt-LT" sz="1600" b="1" i="0" kern="1200" dirty="0">
              <a:latin typeface="Trebuchet MS" panose="020B0603020202020204" pitchFamily="34" charset="0"/>
            </a:rPr>
            <a:t>Kultūra kaip socialinės integracijos priemonė </a:t>
          </a:r>
          <a:br>
            <a:rPr lang="lt-LT" sz="1400" b="1" i="0" kern="1200" dirty="0">
              <a:latin typeface="Trebuchet MS" panose="020B0603020202020204" pitchFamily="34" charset="0"/>
            </a:rPr>
          </a:br>
          <a:r>
            <a:rPr lang="lt-LT" sz="1400" b="0" i="1" kern="1200" dirty="0">
              <a:latin typeface="Trebuchet MS" panose="020B0603020202020204" pitchFamily="34" charset="0"/>
            </a:rPr>
            <a:t>(pvz.: kultūrinės integracijos ir tarpkultūrinio dialogo programos, „sidabrinės ekonomikos“ ir aktyvaus senėjimo veiklos)</a:t>
          </a:r>
        </a:p>
      </dsp:txBody>
      <dsp:txXfrm>
        <a:off x="795531" y="3761780"/>
        <a:ext cx="2682057" cy="1609234"/>
      </dsp:txXfrm>
    </dsp:sp>
    <dsp:sp modelId="{072C9EC3-D580-4803-B2DE-D2DA3F2B6FD7}">
      <dsp:nvSpPr>
        <dsp:cNvPr id="0" name=""/>
        <dsp:cNvSpPr/>
      </dsp:nvSpPr>
      <dsp:spPr>
        <a:xfrm>
          <a:off x="3828375" y="3745842"/>
          <a:ext cx="2455423" cy="160923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lt-LT" sz="1400" b="0" i="1" kern="1200" dirty="0">
            <a:latin typeface="Trebuchet MS" panose="020B0603020202020204" pitchFamily="34" charset="0"/>
          </a:endParaRPr>
        </a:p>
      </dsp:txBody>
      <dsp:txXfrm>
        <a:off x="3828375" y="3745842"/>
        <a:ext cx="2455423" cy="1609234"/>
      </dsp:txXfrm>
    </dsp:sp>
    <dsp:sp modelId="{E8E87235-976D-4764-A0DD-92C423D9854B}">
      <dsp:nvSpPr>
        <dsp:cNvPr id="0" name=""/>
        <dsp:cNvSpPr/>
      </dsp:nvSpPr>
      <dsp:spPr>
        <a:xfrm>
          <a:off x="6530119" y="3761780"/>
          <a:ext cx="2682057" cy="1609234"/>
        </a:xfrm>
        <a:prstGeom prst="rect">
          <a:avLst/>
        </a:prstGeom>
        <a:solidFill>
          <a:srgbClr val="777777"/>
        </a:solidFill>
        <a:ln w="12700" cap="flat" cmpd="sng" algn="ctr">
          <a:solidFill>
            <a:schemeClr val="lt2">
              <a:hueOff val="0"/>
              <a:satOff val="0"/>
              <a:lumOff val="0"/>
              <a:alphaOff val="0"/>
            </a:schemeClr>
          </a:solidFill>
          <a:prstDash val="solid"/>
          <a:miter lim="800000"/>
        </a:ln>
        <a:effectLst>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lt-LT" sz="1600" b="1" i="0" kern="1200" dirty="0">
              <a:latin typeface="Trebuchet MS" panose="020B0603020202020204" pitchFamily="34" charset="0"/>
            </a:rPr>
            <a:t>Vietos vykdytojų ir pareiškėjų institucinių gebėjimų stiprinimas</a:t>
          </a:r>
          <a:endParaRPr lang="lt-LT" sz="1600" b="0" i="0" kern="1200" dirty="0">
            <a:latin typeface="Trebuchet MS" panose="020B0603020202020204" pitchFamily="34" charset="0"/>
          </a:endParaRPr>
        </a:p>
      </dsp:txBody>
      <dsp:txXfrm>
        <a:off x="6530119" y="3761780"/>
        <a:ext cx="2682057" cy="160923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324A34-1E30-4BEF-AF4D-60561CB680AF}" type="datetimeFigureOut">
              <a:rPr lang="lt-LT" smtClean="0"/>
              <a:t>2026-10-27</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BC5372-F763-46EF-A137-190A31C85979}" type="slidenum">
              <a:rPr lang="lt-LT" smtClean="0"/>
              <a:t>‹#›</a:t>
            </a:fld>
            <a:endParaRPr lang="lt-LT"/>
          </a:p>
        </p:txBody>
      </p:sp>
    </p:spTree>
    <p:extLst>
      <p:ext uri="{BB962C8B-B14F-4D97-AF65-F5344CB8AC3E}">
        <p14:creationId xmlns:p14="http://schemas.microsoft.com/office/powerpoint/2010/main" val="2755926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FB1D0-8F31-81C2-70B9-FA250135E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83C80-8752-37E3-9A4C-64DDA998DC4E}"/>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2E27355E-891A-95A8-0754-BDE573378122}"/>
              </a:ext>
            </a:extLst>
          </p:cNvPr>
          <p:cNvSpPr>
            <a:spLocks noGrp="1"/>
          </p:cNvSpPr>
          <p:nvPr>
            <p:ph type="body" idx="1"/>
          </p:nvPr>
        </p:nvSpPr>
        <p:spPr/>
        <p:txBody>
          <a:bodyPr/>
          <a:lstStyle/>
          <a:p>
            <a:endParaRPr lang="lt-LT"/>
          </a:p>
        </p:txBody>
      </p:sp>
      <p:sp>
        <p:nvSpPr>
          <p:cNvPr id="4" name="Slide Number Placeholder 3">
            <a:extLst>
              <a:ext uri="{FF2B5EF4-FFF2-40B4-BE49-F238E27FC236}">
                <a16:creationId xmlns:a16="http://schemas.microsoft.com/office/drawing/2014/main" id="{B3A9ECAD-70E6-423C-DBCB-4CF3FE44B662}"/>
              </a:ext>
            </a:extLst>
          </p:cNvPr>
          <p:cNvSpPr>
            <a:spLocks noGrp="1"/>
          </p:cNvSpPr>
          <p:nvPr>
            <p:ph type="sldNum" sz="quarter" idx="5"/>
          </p:nvPr>
        </p:nvSpPr>
        <p:spPr/>
        <p:txBody>
          <a:bodyPr/>
          <a:lstStyle/>
          <a:p>
            <a:fld id="{705080E3-7509-4B55-8818-66394A77A8B2}" type="slidenum">
              <a:rPr lang="en-US" smtClean="0"/>
              <a:t>1</a:t>
            </a:fld>
            <a:endParaRPr lang="en-US"/>
          </a:p>
        </p:txBody>
      </p:sp>
    </p:spTree>
    <p:extLst>
      <p:ext uri="{BB962C8B-B14F-4D97-AF65-F5344CB8AC3E}">
        <p14:creationId xmlns:p14="http://schemas.microsoft.com/office/powerpoint/2010/main" val="3342548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5704E-A818-6277-1922-A1A3711B2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98876-D5D8-2870-F0AF-68B0CD4FC918}"/>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D5FDF979-215E-66AD-691A-291CB5462729}"/>
              </a:ext>
            </a:extLst>
          </p:cNvPr>
          <p:cNvSpPr>
            <a:spLocks noGrp="1"/>
          </p:cNvSpPr>
          <p:nvPr>
            <p:ph type="body" idx="1"/>
          </p:nvPr>
        </p:nvSpPr>
        <p:spPr/>
        <p:txBody>
          <a:bodyPr/>
          <a:lstStyle/>
          <a:p>
            <a:endParaRPr lang="lt-LT"/>
          </a:p>
        </p:txBody>
      </p:sp>
      <p:sp>
        <p:nvSpPr>
          <p:cNvPr id="4" name="Slide Number Placeholder 3">
            <a:extLst>
              <a:ext uri="{FF2B5EF4-FFF2-40B4-BE49-F238E27FC236}">
                <a16:creationId xmlns:a16="http://schemas.microsoft.com/office/drawing/2014/main" id="{58C19A40-0879-C9B5-226E-DFC9B33FE198}"/>
              </a:ext>
            </a:extLst>
          </p:cNvPr>
          <p:cNvSpPr>
            <a:spLocks noGrp="1"/>
          </p:cNvSpPr>
          <p:nvPr>
            <p:ph type="sldNum" sz="quarter" idx="5"/>
          </p:nvPr>
        </p:nvSpPr>
        <p:spPr/>
        <p:txBody>
          <a:bodyPr/>
          <a:lstStyle/>
          <a:p>
            <a:fld id="{705080E3-7509-4B55-8818-66394A77A8B2}" type="slidenum">
              <a:rPr lang="en-US" smtClean="0"/>
              <a:t>2</a:t>
            </a:fld>
            <a:endParaRPr lang="en-US"/>
          </a:p>
        </p:txBody>
      </p:sp>
    </p:spTree>
    <p:extLst>
      <p:ext uri="{BB962C8B-B14F-4D97-AF65-F5344CB8AC3E}">
        <p14:creationId xmlns:p14="http://schemas.microsoft.com/office/powerpoint/2010/main" val="881317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7C364-B334-78DC-E8DA-F6AD05A1D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9A3D9-70D1-1755-C6C9-4DB43605CFBF}"/>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5B2CA8F1-DFEB-2D1A-3C7B-EBB515964E4B}"/>
              </a:ext>
            </a:extLst>
          </p:cNvPr>
          <p:cNvSpPr>
            <a:spLocks noGrp="1"/>
          </p:cNvSpPr>
          <p:nvPr>
            <p:ph type="body" idx="1"/>
          </p:nvPr>
        </p:nvSpPr>
        <p:spPr/>
        <p:txBody>
          <a:bodyPr/>
          <a:lstStyle/>
          <a:p>
            <a:endParaRPr lang="lt-LT"/>
          </a:p>
        </p:txBody>
      </p:sp>
      <p:sp>
        <p:nvSpPr>
          <p:cNvPr id="4" name="Slide Number Placeholder 3">
            <a:extLst>
              <a:ext uri="{FF2B5EF4-FFF2-40B4-BE49-F238E27FC236}">
                <a16:creationId xmlns:a16="http://schemas.microsoft.com/office/drawing/2014/main" id="{DDFFE708-5815-13F5-1B61-15BD1019FBA0}"/>
              </a:ext>
            </a:extLst>
          </p:cNvPr>
          <p:cNvSpPr>
            <a:spLocks noGrp="1"/>
          </p:cNvSpPr>
          <p:nvPr>
            <p:ph type="sldNum" sz="quarter" idx="5"/>
          </p:nvPr>
        </p:nvSpPr>
        <p:spPr/>
        <p:txBody>
          <a:bodyPr/>
          <a:lstStyle/>
          <a:p>
            <a:fld id="{705080E3-7509-4B55-8818-66394A77A8B2}" type="slidenum">
              <a:rPr lang="en-US" smtClean="0"/>
              <a:t>3</a:t>
            </a:fld>
            <a:endParaRPr lang="en-US"/>
          </a:p>
        </p:txBody>
      </p:sp>
    </p:spTree>
    <p:extLst>
      <p:ext uri="{BB962C8B-B14F-4D97-AF65-F5344CB8AC3E}">
        <p14:creationId xmlns:p14="http://schemas.microsoft.com/office/powerpoint/2010/main" val="1549257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B3514-D927-DFF7-813A-6A79C1E20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3E8E2A-71DE-3D38-E593-8828F0A0A1A0}"/>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29BC5284-02AE-B773-B35B-3BAD28EEA104}"/>
              </a:ext>
            </a:extLst>
          </p:cNvPr>
          <p:cNvSpPr>
            <a:spLocks noGrp="1"/>
          </p:cNvSpPr>
          <p:nvPr>
            <p:ph type="body" idx="1"/>
          </p:nvPr>
        </p:nvSpPr>
        <p:spPr/>
        <p:txBody>
          <a:bodyPr/>
          <a:lstStyle/>
          <a:p>
            <a:endParaRPr lang="lt-LT"/>
          </a:p>
        </p:txBody>
      </p:sp>
      <p:sp>
        <p:nvSpPr>
          <p:cNvPr id="4" name="Slide Number Placeholder 3">
            <a:extLst>
              <a:ext uri="{FF2B5EF4-FFF2-40B4-BE49-F238E27FC236}">
                <a16:creationId xmlns:a16="http://schemas.microsoft.com/office/drawing/2014/main" id="{3A61BCFD-8087-396C-402C-2456DEA35A8D}"/>
              </a:ext>
            </a:extLst>
          </p:cNvPr>
          <p:cNvSpPr>
            <a:spLocks noGrp="1"/>
          </p:cNvSpPr>
          <p:nvPr>
            <p:ph type="sldNum" sz="quarter" idx="5"/>
          </p:nvPr>
        </p:nvSpPr>
        <p:spPr/>
        <p:txBody>
          <a:bodyPr/>
          <a:lstStyle/>
          <a:p>
            <a:fld id="{705080E3-7509-4B55-8818-66394A77A8B2}" type="slidenum">
              <a:rPr lang="en-US" smtClean="0"/>
              <a:t>4</a:t>
            </a:fld>
            <a:endParaRPr lang="en-US"/>
          </a:p>
        </p:txBody>
      </p:sp>
    </p:spTree>
    <p:extLst>
      <p:ext uri="{BB962C8B-B14F-4D97-AF65-F5344CB8AC3E}">
        <p14:creationId xmlns:p14="http://schemas.microsoft.com/office/powerpoint/2010/main" val="345798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569F-9E2A-6D1E-F35C-3A71B5638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94700-B7AC-D628-010B-381084A7139F}"/>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CCC57919-76C4-203C-75B6-0DA12D7AD152}"/>
              </a:ext>
            </a:extLst>
          </p:cNvPr>
          <p:cNvSpPr>
            <a:spLocks noGrp="1"/>
          </p:cNvSpPr>
          <p:nvPr>
            <p:ph type="body" idx="1"/>
          </p:nvPr>
        </p:nvSpPr>
        <p:spPr/>
        <p:txBody>
          <a:bodyPr/>
          <a:lstStyle/>
          <a:p>
            <a:endParaRPr lang="lt-LT"/>
          </a:p>
        </p:txBody>
      </p:sp>
      <p:sp>
        <p:nvSpPr>
          <p:cNvPr id="4" name="Slide Number Placeholder 3">
            <a:extLst>
              <a:ext uri="{FF2B5EF4-FFF2-40B4-BE49-F238E27FC236}">
                <a16:creationId xmlns:a16="http://schemas.microsoft.com/office/drawing/2014/main" id="{982D1F9F-D13A-0FFB-0C08-C9948A88841F}"/>
              </a:ext>
            </a:extLst>
          </p:cNvPr>
          <p:cNvSpPr>
            <a:spLocks noGrp="1"/>
          </p:cNvSpPr>
          <p:nvPr>
            <p:ph type="sldNum" sz="quarter" idx="5"/>
          </p:nvPr>
        </p:nvSpPr>
        <p:spPr/>
        <p:txBody>
          <a:bodyPr/>
          <a:lstStyle/>
          <a:p>
            <a:fld id="{705080E3-7509-4B55-8818-66394A77A8B2}" type="slidenum">
              <a:rPr lang="en-US" smtClean="0"/>
              <a:t>5</a:t>
            </a:fld>
            <a:endParaRPr lang="en-US"/>
          </a:p>
        </p:txBody>
      </p:sp>
    </p:spTree>
    <p:extLst>
      <p:ext uri="{BB962C8B-B14F-4D97-AF65-F5344CB8AC3E}">
        <p14:creationId xmlns:p14="http://schemas.microsoft.com/office/powerpoint/2010/main" val="3412333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A5647-DBCF-E92E-6BAD-D5ED340BD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68CDA0-6AFE-C3AD-6B88-6A04CB45BA15}"/>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76040C25-D6ED-EEE4-D192-DE73CBC92DD0}"/>
              </a:ext>
            </a:extLst>
          </p:cNvPr>
          <p:cNvSpPr>
            <a:spLocks noGrp="1"/>
          </p:cNvSpPr>
          <p:nvPr>
            <p:ph type="body" idx="1"/>
          </p:nvPr>
        </p:nvSpPr>
        <p:spPr/>
        <p:txBody>
          <a:bodyPr/>
          <a:lstStyle/>
          <a:p>
            <a:endParaRPr lang="lt-LT"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42C21D-8DFB-525B-798D-5C013A348CB7}"/>
              </a:ext>
            </a:extLst>
          </p:cNvPr>
          <p:cNvSpPr>
            <a:spLocks noGrp="1"/>
          </p:cNvSpPr>
          <p:nvPr>
            <p:ph type="sldNum" sz="quarter" idx="5"/>
          </p:nvPr>
        </p:nvSpPr>
        <p:spPr/>
        <p:txBody>
          <a:bodyPr/>
          <a:lstStyle/>
          <a:p>
            <a:fld id="{705080E3-7509-4B55-8818-66394A77A8B2}" type="slidenum">
              <a:rPr lang="en-US" smtClean="0"/>
              <a:t>6</a:t>
            </a:fld>
            <a:endParaRPr lang="en-US"/>
          </a:p>
        </p:txBody>
      </p:sp>
    </p:spTree>
    <p:extLst>
      <p:ext uri="{BB962C8B-B14F-4D97-AF65-F5344CB8AC3E}">
        <p14:creationId xmlns:p14="http://schemas.microsoft.com/office/powerpoint/2010/main" val="3793044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0DFD7-0CE6-D538-B76E-5C11FB263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FB9E1-A3E1-90B9-ABC5-72B82B52CF21}"/>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81A8951B-AAB3-9C20-3CBD-456A8E2D28A5}"/>
              </a:ext>
            </a:extLst>
          </p:cNvPr>
          <p:cNvSpPr>
            <a:spLocks noGrp="1"/>
          </p:cNvSpPr>
          <p:nvPr>
            <p:ph type="body" idx="1"/>
          </p:nvPr>
        </p:nvSpPr>
        <p:spPr/>
        <p:txBody>
          <a:bodyPr/>
          <a:lstStyle/>
          <a:p>
            <a:endParaRPr lang="lt-LT"/>
          </a:p>
        </p:txBody>
      </p:sp>
      <p:sp>
        <p:nvSpPr>
          <p:cNvPr id="4" name="Slide Number Placeholder 3">
            <a:extLst>
              <a:ext uri="{FF2B5EF4-FFF2-40B4-BE49-F238E27FC236}">
                <a16:creationId xmlns:a16="http://schemas.microsoft.com/office/drawing/2014/main" id="{4BD47AF2-7BE8-8A2A-2F29-156ED216B7E3}"/>
              </a:ext>
            </a:extLst>
          </p:cNvPr>
          <p:cNvSpPr>
            <a:spLocks noGrp="1"/>
          </p:cNvSpPr>
          <p:nvPr>
            <p:ph type="sldNum" sz="quarter" idx="5"/>
          </p:nvPr>
        </p:nvSpPr>
        <p:spPr/>
        <p:txBody>
          <a:bodyPr/>
          <a:lstStyle/>
          <a:p>
            <a:fld id="{705080E3-7509-4B55-8818-66394A77A8B2}" type="slidenum">
              <a:rPr lang="en-US" smtClean="0"/>
              <a:t>7</a:t>
            </a:fld>
            <a:endParaRPr lang="en-US"/>
          </a:p>
        </p:txBody>
      </p:sp>
    </p:spTree>
    <p:extLst>
      <p:ext uri="{BB962C8B-B14F-4D97-AF65-F5344CB8AC3E}">
        <p14:creationId xmlns:p14="http://schemas.microsoft.com/office/powerpoint/2010/main" val="580901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28558-1C15-CA1C-56AF-5313BDFA9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F9C480-46DA-B275-CC6F-E15D8864B118}"/>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1D36D784-CD43-22FE-238E-6EB6FCFE19F2}"/>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6F092959-70FC-4E17-64E9-7C17BDC3DD9D}"/>
              </a:ext>
            </a:extLst>
          </p:cNvPr>
          <p:cNvSpPr>
            <a:spLocks noGrp="1"/>
          </p:cNvSpPr>
          <p:nvPr>
            <p:ph type="sldNum" sz="quarter" idx="5"/>
          </p:nvPr>
        </p:nvSpPr>
        <p:spPr/>
        <p:txBody>
          <a:bodyPr/>
          <a:lstStyle/>
          <a:p>
            <a:fld id="{705080E3-7509-4B55-8818-66394A77A8B2}" type="slidenum">
              <a:rPr lang="en-US" smtClean="0"/>
              <a:t>8</a:t>
            </a:fld>
            <a:endParaRPr lang="en-US"/>
          </a:p>
        </p:txBody>
      </p:sp>
    </p:spTree>
    <p:extLst>
      <p:ext uri="{BB962C8B-B14F-4D97-AF65-F5344CB8AC3E}">
        <p14:creationId xmlns:p14="http://schemas.microsoft.com/office/powerpoint/2010/main" val="737042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A5647-DBCF-E92E-6BAD-D5ED340BD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68CDA0-6AFE-C3AD-6B88-6A04CB45BA15}"/>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76040C25-D6ED-EEE4-D192-DE73CBC92DD0}"/>
              </a:ext>
            </a:extLst>
          </p:cNvPr>
          <p:cNvSpPr>
            <a:spLocks noGrp="1"/>
          </p:cNvSpPr>
          <p:nvPr>
            <p:ph type="body" idx="1"/>
          </p:nvPr>
        </p:nvSpPr>
        <p:spPr/>
        <p:txBody>
          <a:bodyPr/>
          <a:lstStyle/>
          <a:p>
            <a:endParaRPr lang="lt-LT"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42C21D-8DFB-525B-798D-5C013A348CB7}"/>
              </a:ext>
            </a:extLst>
          </p:cNvPr>
          <p:cNvSpPr>
            <a:spLocks noGrp="1"/>
          </p:cNvSpPr>
          <p:nvPr>
            <p:ph type="sldNum" sz="quarter" idx="5"/>
          </p:nvPr>
        </p:nvSpPr>
        <p:spPr/>
        <p:txBody>
          <a:bodyPr/>
          <a:lstStyle/>
          <a:p>
            <a:fld id="{705080E3-7509-4B55-8818-66394A77A8B2}" type="slidenum">
              <a:rPr lang="en-US" smtClean="0"/>
              <a:t>9</a:t>
            </a:fld>
            <a:endParaRPr lang="en-US"/>
          </a:p>
        </p:txBody>
      </p:sp>
    </p:spTree>
    <p:extLst>
      <p:ext uri="{BB962C8B-B14F-4D97-AF65-F5344CB8AC3E}">
        <p14:creationId xmlns:p14="http://schemas.microsoft.com/office/powerpoint/2010/main" val="3793044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01163-20C8-32A6-F5E3-607912B44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2CB22-62AC-D15C-8230-C4CA4569464D}"/>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1AE547EC-518E-9F5A-747D-440E5C62A1A7}"/>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F6426B82-92F3-8D84-AD8E-7E162230AF92}"/>
              </a:ext>
            </a:extLst>
          </p:cNvPr>
          <p:cNvSpPr>
            <a:spLocks noGrp="1"/>
          </p:cNvSpPr>
          <p:nvPr>
            <p:ph type="sldNum" sz="quarter" idx="5"/>
          </p:nvPr>
        </p:nvSpPr>
        <p:spPr/>
        <p:txBody>
          <a:bodyPr/>
          <a:lstStyle/>
          <a:p>
            <a:fld id="{705080E3-7509-4B55-8818-66394A77A8B2}" type="slidenum">
              <a:rPr lang="en-US" smtClean="0"/>
              <a:t>10</a:t>
            </a:fld>
            <a:endParaRPr lang="en-US"/>
          </a:p>
        </p:txBody>
      </p:sp>
    </p:spTree>
    <p:extLst>
      <p:ext uri="{BB962C8B-B14F-4D97-AF65-F5344CB8AC3E}">
        <p14:creationId xmlns:p14="http://schemas.microsoft.com/office/powerpoint/2010/main" val="2445234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750F5-D697-548E-BEE1-8C51C8CD96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F404A-BC06-83A5-398D-561588891A66}"/>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30FF1997-BFAC-0D4E-E39A-0A5F0ADEAEB3}"/>
              </a:ext>
            </a:extLst>
          </p:cNvPr>
          <p:cNvSpPr>
            <a:spLocks noGrp="1"/>
          </p:cNvSpPr>
          <p:nvPr>
            <p:ph type="body" idx="1"/>
          </p:nvPr>
        </p:nvSpPr>
        <p:spPr/>
        <p:txBody>
          <a:bodyPr/>
          <a:lstStyle/>
          <a:p>
            <a:endParaRPr lang="lt-LT" sz="120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9C561065-0B0B-9CF7-18D7-2121D8328B59}"/>
              </a:ext>
            </a:extLst>
          </p:cNvPr>
          <p:cNvSpPr>
            <a:spLocks noGrp="1"/>
          </p:cNvSpPr>
          <p:nvPr>
            <p:ph type="sldNum" sz="quarter" idx="5"/>
          </p:nvPr>
        </p:nvSpPr>
        <p:spPr/>
        <p:txBody>
          <a:bodyPr/>
          <a:lstStyle/>
          <a:p>
            <a:fld id="{705080E3-7509-4B55-8818-66394A77A8B2}" type="slidenum">
              <a:rPr lang="en-US" smtClean="0"/>
              <a:t>11</a:t>
            </a:fld>
            <a:endParaRPr lang="en-US"/>
          </a:p>
        </p:txBody>
      </p:sp>
    </p:spTree>
    <p:extLst>
      <p:ext uri="{BB962C8B-B14F-4D97-AF65-F5344CB8AC3E}">
        <p14:creationId xmlns:p14="http://schemas.microsoft.com/office/powerpoint/2010/main" val="1638415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34AF4-314C-FF8B-A655-EA883316CE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C364B3-1346-645C-6A22-1BA1DA88B214}"/>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A3E1C856-3FAE-E510-1B80-F97368A8A1F4}"/>
              </a:ext>
            </a:extLst>
          </p:cNvPr>
          <p:cNvSpPr>
            <a:spLocks noGrp="1"/>
          </p:cNvSpPr>
          <p:nvPr>
            <p:ph type="body" idx="1"/>
          </p:nvPr>
        </p:nvSpPr>
        <p:spPr/>
        <p:txBody>
          <a:bodyPr/>
          <a:lstStyle/>
          <a:p>
            <a:endParaRPr lang="lt-LT"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922807E-3CBF-E235-F521-9BADF9156B3D}"/>
              </a:ext>
            </a:extLst>
          </p:cNvPr>
          <p:cNvSpPr>
            <a:spLocks noGrp="1"/>
          </p:cNvSpPr>
          <p:nvPr>
            <p:ph type="sldNum" sz="quarter" idx="5"/>
          </p:nvPr>
        </p:nvSpPr>
        <p:spPr/>
        <p:txBody>
          <a:bodyPr/>
          <a:lstStyle/>
          <a:p>
            <a:fld id="{705080E3-7509-4B55-8818-66394A77A8B2}" type="slidenum">
              <a:rPr lang="en-US" smtClean="0"/>
              <a:t>12</a:t>
            </a:fld>
            <a:endParaRPr lang="en-US"/>
          </a:p>
        </p:txBody>
      </p:sp>
    </p:spTree>
    <p:extLst>
      <p:ext uri="{BB962C8B-B14F-4D97-AF65-F5344CB8AC3E}">
        <p14:creationId xmlns:p14="http://schemas.microsoft.com/office/powerpoint/2010/main" val="3794637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3251B-EC42-39A1-87A0-6B8610AAB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90AAE-1B83-88DE-CB79-004FF15203BF}"/>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87D79563-9352-0966-0D50-22BEBA46C6E3}"/>
              </a:ext>
            </a:extLst>
          </p:cNvPr>
          <p:cNvSpPr>
            <a:spLocks noGrp="1"/>
          </p:cNvSpPr>
          <p:nvPr>
            <p:ph type="body" idx="1"/>
          </p:nvPr>
        </p:nvSpPr>
        <p:spPr/>
        <p:txBody>
          <a:bodyPr/>
          <a:lstStyle/>
          <a:p>
            <a:endParaRPr lang="lt-LT"/>
          </a:p>
        </p:txBody>
      </p:sp>
      <p:sp>
        <p:nvSpPr>
          <p:cNvPr id="4" name="Slide Number Placeholder 3">
            <a:extLst>
              <a:ext uri="{FF2B5EF4-FFF2-40B4-BE49-F238E27FC236}">
                <a16:creationId xmlns:a16="http://schemas.microsoft.com/office/drawing/2014/main" id="{74EB1589-FBEE-6FA6-987D-9FDE56B97317}"/>
              </a:ext>
            </a:extLst>
          </p:cNvPr>
          <p:cNvSpPr>
            <a:spLocks noGrp="1"/>
          </p:cNvSpPr>
          <p:nvPr>
            <p:ph type="sldNum" sz="quarter" idx="5"/>
          </p:nvPr>
        </p:nvSpPr>
        <p:spPr/>
        <p:txBody>
          <a:bodyPr/>
          <a:lstStyle/>
          <a:p>
            <a:fld id="{705080E3-7509-4B55-8818-66394A77A8B2}" type="slidenum">
              <a:rPr lang="en-US" smtClean="0"/>
              <a:t>13</a:t>
            </a:fld>
            <a:endParaRPr lang="en-US"/>
          </a:p>
        </p:txBody>
      </p:sp>
    </p:spTree>
    <p:extLst>
      <p:ext uri="{BB962C8B-B14F-4D97-AF65-F5344CB8AC3E}">
        <p14:creationId xmlns:p14="http://schemas.microsoft.com/office/powerpoint/2010/main" val="2638014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F5736-CFAC-A906-9B28-B0A485507A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63ABA-7EED-3E19-7B0A-A44A73921C9C}"/>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6B7911F4-92DC-D98C-E49E-A6C189CBAF74}"/>
              </a:ext>
            </a:extLst>
          </p:cNvPr>
          <p:cNvSpPr>
            <a:spLocks noGrp="1"/>
          </p:cNvSpPr>
          <p:nvPr>
            <p:ph type="body" idx="1"/>
          </p:nvPr>
        </p:nvSpPr>
        <p:spPr/>
        <p:txBody>
          <a:bodyPr/>
          <a:lstStyle/>
          <a:p>
            <a:endParaRPr lang="lt-LT"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ABA5084-B934-A4A1-B14F-EBAB60003A62}"/>
              </a:ext>
            </a:extLst>
          </p:cNvPr>
          <p:cNvSpPr>
            <a:spLocks noGrp="1"/>
          </p:cNvSpPr>
          <p:nvPr>
            <p:ph type="sldNum" sz="quarter" idx="5"/>
          </p:nvPr>
        </p:nvSpPr>
        <p:spPr/>
        <p:txBody>
          <a:bodyPr/>
          <a:lstStyle/>
          <a:p>
            <a:fld id="{705080E3-7509-4B55-8818-66394A77A8B2}" type="slidenum">
              <a:rPr lang="en-US" smtClean="0"/>
              <a:t>14</a:t>
            </a:fld>
            <a:endParaRPr lang="en-US"/>
          </a:p>
        </p:txBody>
      </p:sp>
    </p:spTree>
    <p:extLst>
      <p:ext uri="{BB962C8B-B14F-4D97-AF65-F5344CB8AC3E}">
        <p14:creationId xmlns:p14="http://schemas.microsoft.com/office/powerpoint/2010/main" val="4279214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F318A-6F0B-7898-D035-833214A881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CD0B5-0BDF-7EF1-D0C5-BC54F5F9664A}"/>
              </a:ext>
            </a:extLst>
          </p:cNvPr>
          <p:cNvSpPr>
            <a:spLocks noGrp="1" noRot="1" noChangeAspect="1"/>
          </p:cNvSpPr>
          <p:nvPr>
            <p:ph type="sldImg"/>
          </p:nvPr>
        </p:nvSpPr>
        <p:spPr/>
        <p:txBody>
          <a:bodyPr/>
          <a:lstStyle/>
          <a:p>
            <a:endParaRPr lang="lt-LT"/>
          </a:p>
        </p:txBody>
      </p:sp>
      <p:sp>
        <p:nvSpPr>
          <p:cNvPr id="3" name="Notes Placeholder 2">
            <a:extLst>
              <a:ext uri="{FF2B5EF4-FFF2-40B4-BE49-F238E27FC236}">
                <a16:creationId xmlns:a16="http://schemas.microsoft.com/office/drawing/2014/main" id="{59A9115C-34B5-4C11-F8B3-D3317D70C841}"/>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6FE8BCFB-BA36-C20C-F79E-740AECCA418E}"/>
              </a:ext>
            </a:extLst>
          </p:cNvPr>
          <p:cNvSpPr>
            <a:spLocks noGrp="1"/>
          </p:cNvSpPr>
          <p:nvPr>
            <p:ph type="sldNum" sz="quarter" idx="5"/>
          </p:nvPr>
        </p:nvSpPr>
        <p:spPr/>
        <p:txBody>
          <a:bodyPr/>
          <a:lstStyle/>
          <a:p>
            <a:fld id="{705080E3-7509-4B55-8818-66394A77A8B2}" type="slidenum">
              <a:rPr lang="en-US" smtClean="0"/>
              <a:t>15</a:t>
            </a:fld>
            <a:endParaRPr lang="en-US"/>
          </a:p>
        </p:txBody>
      </p:sp>
    </p:spTree>
    <p:extLst>
      <p:ext uri="{BB962C8B-B14F-4D97-AF65-F5344CB8AC3E}">
        <p14:creationId xmlns:p14="http://schemas.microsoft.com/office/powerpoint/2010/main" val="249016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txBody>
          <a:bodyPr/>
          <a:lstStyle/>
          <a:p>
            <a:endParaRPr lang="lt-LT"/>
          </a:p>
        </p:txBody>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fld id="{705080E3-7509-4B55-8818-66394A77A8B2}" type="slidenum">
              <a:rPr lang="en-US" smtClean="0"/>
              <a:t>16</a:t>
            </a:fld>
            <a:endParaRPr lang="en-US"/>
          </a:p>
        </p:txBody>
      </p:sp>
    </p:spTree>
    <p:extLst>
      <p:ext uri="{BB962C8B-B14F-4D97-AF65-F5344CB8AC3E}">
        <p14:creationId xmlns:p14="http://schemas.microsoft.com/office/powerpoint/2010/main" val="1542168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10515600"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105156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601790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Pavadinimo skaidrė (2)">
    <p:bg>
      <p:bgPr>
        <a:solidFill>
          <a:schemeClr val="tx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10515600" cy="2387600"/>
          </a:xfrm>
        </p:spPr>
        <p:txBody>
          <a:bodyPr anchor="b"/>
          <a:lstStyle>
            <a:lvl1pPr algn="l">
              <a:defRPr sz="6000">
                <a:solidFill>
                  <a:schemeClr val="bg1"/>
                </a:solidFill>
              </a:defRPr>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105156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704908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Paveikslėlio vietos rezervavimo ženklas 4">
            <a:extLst>
              <a:ext uri="{FF2B5EF4-FFF2-40B4-BE49-F238E27FC236}">
                <a16:creationId xmlns:a16="http://schemas.microsoft.com/office/drawing/2014/main" id="{C7BBA95F-25DB-371B-8CDD-6A281EBE70C3}"/>
              </a:ext>
            </a:extLst>
          </p:cNvPr>
          <p:cNvSpPr>
            <a:spLocks noGrp="1"/>
          </p:cNvSpPr>
          <p:nvPr>
            <p:ph type="pic" sz="quarter" idx="10"/>
          </p:nvPr>
        </p:nvSpPr>
        <p:spPr>
          <a:xfrm>
            <a:off x="8620125" y="199504"/>
            <a:ext cx="3571875" cy="6458471"/>
          </a:xfrm>
        </p:spPr>
        <p:txBody>
          <a:bodyPr anchor="ctr"/>
          <a:lstStyle>
            <a:lvl1pPr marL="0" indent="0" algn="ctr">
              <a:buNone/>
              <a:defRPr/>
            </a:lvl1pPr>
          </a:lstStyle>
          <a:p>
            <a:endParaRPr lang="lt-LT" dirty="0"/>
          </a:p>
        </p:txBody>
      </p:sp>
    </p:spTree>
    <p:extLst>
      <p:ext uri="{BB962C8B-B14F-4D97-AF65-F5344CB8AC3E}">
        <p14:creationId xmlns:p14="http://schemas.microsoft.com/office/powerpoint/2010/main" val="263768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2)">
    <p:bg>
      <p:bgPr>
        <a:solidFill>
          <a:schemeClr val="tx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solidFill>
                  <a:schemeClr val="bg1"/>
                </a:solidFill>
              </a:defRPr>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4" name="Paveikslėlio vietos rezervavimo ženklas 4">
            <a:extLst>
              <a:ext uri="{FF2B5EF4-FFF2-40B4-BE49-F238E27FC236}">
                <a16:creationId xmlns:a16="http://schemas.microsoft.com/office/drawing/2014/main" id="{B8ECB63C-8388-6E31-DDCA-97A8CB072359}"/>
              </a:ext>
            </a:extLst>
          </p:cNvPr>
          <p:cNvSpPr>
            <a:spLocks noGrp="1"/>
          </p:cNvSpPr>
          <p:nvPr>
            <p:ph type="pic" sz="quarter" idx="10"/>
          </p:nvPr>
        </p:nvSpPr>
        <p:spPr>
          <a:xfrm>
            <a:off x="8620125" y="199504"/>
            <a:ext cx="3571875" cy="6458471"/>
          </a:xfrm>
        </p:spPr>
        <p:txBody>
          <a:bodyPr anchor="ctr"/>
          <a:lstStyle>
            <a:lvl1pPr marL="0" indent="0" algn="ctr">
              <a:buNone/>
              <a:defRPr>
                <a:solidFill>
                  <a:schemeClr val="bg1"/>
                </a:solidFill>
              </a:defRPr>
            </a:lvl1pPr>
          </a:lstStyle>
          <a:p>
            <a:endParaRPr lang="lt-LT" dirty="0"/>
          </a:p>
        </p:txBody>
      </p:sp>
    </p:spTree>
    <p:extLst>
      <p:ext uri="{BB962C8B-B14F-4D97-AF65-F5344CB8AC3E}">
        <p14:creationId xmlns:p14="http://schemas.microsoft.com/office/powerpoint/2010/main" val="449292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344071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vadinimas ir turinys su nuotrauka">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a:xfrm>
            <a:off x="838200" y="365125"/>
            <a:ext cx="7315200" cy="1325563"/>
          </a:xfrm>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4"/>
            <a:ext cx="7315200" cy="409303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Paveikslėlio vietos rezervavimo ženklas 4">
            <a:extLst>
              <a:ext uri="{FF2B5EF4-FFF2-40B4-BE49-F238E27FC236}">
                <a16:creationId xmlns:a16="http://schemas.microsoft.com/office/drawing/2014/main" id="{4C818D1E-A65C-0353-4CC2-4AD04855C96E}"/>
              </a:ext>
            </a:extLst>
          </p:cNvPr>
          <p:cNvSpPr>
            <a:spLocks noGrp="1"/>
          </p:cNvSpPr>
          <p:nvPr>
            <p:ph type="pic" sz="quarter" idx="13"/>
          </p:nvPr>
        </p:nvSpPr>
        <p:spPr>
          <a:xfrm>
            <a:off x="8620125" y="199504"/>
            <a:ext cx="3571875" cy="6458471"/>
          </a:xfrm>
        </p:spPr>
        <p:txBody>
          <a:bodyPr anchor="ctr"/>
          <a:lstStyle>
            <a:lvl1pPr marL="0" indent="0" algn="ctr">
              <a:buNone/>
              <a:defRPr/>
            </a:lvl1pPr>
          </a:lstStyle>
          <a:p>
            <a:endParaRPr lang="lt-LT" dirty="0"/>
          </a:p>
        </p:txBody>
      </p:sp>
    </p:spTree>
    <p:extLst>
      <p:ext uri="{BB962C8B-B14F-4D97-AF65-F5344CB8AC3E}">
        <p14:creationId xmlns:p14="http://schemas.microsoft.com/office/powerpoint/2010/main" val="3588569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ACE92CF-493F-9E8D-5201-3975B51C70B5}"/>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9072C2E2-0B07-B9C9-13B4-DED97395C3F6}"/>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7DD9B1A5-3820-DAD3-B81A-93DD99BA19F3}"/>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5C2D0026-5DE9-8ADE-FB76-15492435C1E9}"/>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6" name="Poraštės vietos rezervavimo ženklas 5">
            <a:extLst>
              <a:ext uri="{FF2B5EF4-FFF2-40B4-BE49-F238E27FC236}">
                <a16:creationId xmlns:a16="http://schemas.microsoft.com/office/drawing/2014/main" id="{26845470-25F5-024E-A766-A68D9F75790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1602CB6D-5CA6-1EC1-6B0D-21CFBFFC4DE4}"/>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6B32F39D-E1B0-C7BA-F86E-DC237F9D431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FCE36AC3-B227-9960-8405-611AC03F6B7B}"/>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089093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E24B481-67BA-4E66-FD95-80950F2D7FB3}"/>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2721CD3A-0C5C-B12E-1576-274D7E4EEA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95DB33BB-E91D-8A74-9B68-86D5B7C57F19}"/>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C6EE1B6D-9883-0FA7-5917-F4B7B1D9CA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5232F4CF-4F73-AA6F-68EA-49AF95B3FF8C}"/>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8AB1FAA9-3ADB-288A-F310-E193AF647838}"/>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8" name="Poraštės vietos rezervavimo ženklas 7">
            <a:extLst>
              <a:ext uri="{FF2B5EF4-FFF2-40B4-BE49-F238E27FC236}">
                <a16:creationId xmlns:a16="http://schemas.microsoft.com/office/drawing/2014/main" id="{33D8FA7C-51BF-040B-2BE2-2BDA8A072570}"/>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F303FF7D-457D-3033-1EB0-749FED2AE149}"/>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10" name="Stačiakampis 9">
            <a:extLst>
              <a:ext uri="{FF2B5EF4-FFF2-40B4-BE49-F238E27FC236}">
                <a16:creationId xmlns:a16="http://schemas.microsoft.com/office/drawing/2014/main" id="{411BB383-8A63-4644-2810-590424FD5F6C}"/>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1" name="Stačiakampis 10">
            <a:extLst>
              <a:ext uri="{FF2B5EF4-FFF2-40B4-BE49-F238E27FC236}">
                <a16:creationId xmlns:a16="http://schemas.microsoft.com/office/drawing/2014/main" id="{75C0CE48-6519-C7A4-0047-A94249059F93}"/>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405594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AA02D1B-DCC6-984D-3E92-91EE5CBAD7EF}"/>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3A15CA2E-8E0E-2DEA-0D4A-4A54D0BB0126}"/>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4" name="Poraštės vietos rezervavimo ženklas 3">
            <a:extLst>
              <a:ext uri="{FF2B5EF4-FFF2-40B4-BE49-F238E27FC236}">
                <a16:creationId xmlns:a16="http://schemas.microsoft.com/office/drawing/2014/main" id="{781489C2-06E2-A155-B392-C96BDC9C72F5}"/>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F50609C4-3F8D-5B09-45C5-63625C8529D4}"/>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6" name="Stačiakampis 5">
            <a:extLst>
              <a:ext uri="{FF2B5EF4-FFF2-40B4-BE49-F238E27FC236}">
                <a16:creationId xmlns:a16="http://schemas.microsoft.com/office/drawing/2014/main" id="{BACD39C4-7E2B-5D07-7850-3A5A16C2D460}"/>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CBC7AEC3-2B25-81D7-A939-1419770E6CC1}"/>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116389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otrauka (1)">
    <p:spTree>
      <p:nvGrpSpPr>
        <p:cNvPr id="1" name=""/>
        <p:cNvGrpSpPr/>
        <p:nvPr/>
      </p:nvGrpSpPr>
      <p:grpSpPr>
        <a:xfrm>
          <a:off x="0" y="0"/>
          <a:ext cx="0" cy="0"/>
          <a:chOff x="0" y="0"/>
          <a:chExt cx="0" cy="0"/>
        </a:xfrm>
      </p:grpSpPr>
      <p:sp>
        <p:nvSpPr>
          <p:cNvPr id="8" name="Paveikslėlio vietos rezervavimo ženklas 7">
            <a:extLst>
              <a:ext uri="{FF2B5EF4-FFF2-40B4-BE49-F238E27FC236}">
                <a16:creationId xmlns:a16="http://schemas.microsoft.com/office/drawing/2014/main" id="{03AD87B8-A882-2A24-A24B-9908CA02734B}"/>
              </a:ext>
            </a:extLst>
          </p:cNvPr>
          <p:cNvSpPr>
            <a:spLocks noGrp="1"/>
          </p:cNvSpPr>
          <p:nvPr>
            <p:ph type="pic" sz="quarter" idx="13"/>
          </p:nvPr>
        </p:nvSpPr>
        <p:spPr>
          <a:xfrm>
            <a:off x="0" y="199504"/>
            <a:ext cx="12192000" cy="6458991"/>
          </a:xfrm>
        </p:spPr>
        <p:txBody>
          <a:bodyPr anchor="ctr"/>
          <a:lstStyle>
            <a:lvl1pPr marL="0" indent="0" algn="ctr">
              <a:buNone/>
              <a:defRPr/>
            </a:lvl1pPr>
          </a:lstStyle>
          <a:p>
            <a:endParaRPr lang="lt-LT" dirty="0"/>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28778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otrauka (2)">
    <p:spTree>
      <p:nvGrpSpPr>
        <p:cNvPr id="1" name=""/>
        <p:cNvGrpSpPr/>
        <p:nvPr/>
      </p:nvGrpSpPr>
      <p:grpSpPr>
        <a:xfrm>
          <a:off x="0" y="0"/>
          <a:ext cx="0" cy="0"/>
          <a:chOff x="0" y="0"/>
          <a:chExt cx="0" cy="0"/>
        </a:xfrm>
      </p:grpSpPr>
      <p:sp>
        <p:nvSpPr>
          <p:cNvPr id="8" name="Paveikslėlio vietos rezervavimo ženklas 7">
            <a:extLst>
              <a:ext uri="{FF2B5EF4-FFF2-40B4-BE49-F238E27FC236}">
                <a16:creationId xmlns:a16="http://schemas.microsoft.com/office/drawing/2014/main" id="{03AD87B8-A882-2A24-A24B-9908CA02734B}"/>
              </a:ext>
            </a:extLst>
          </p:cNvPr>
          <p:cNvSpPr>
            <a:spLocks noGrp="1"/>
          </p:cNvSpPr>
          <p:nvPr>
            <p:ph type="pic" sz="quarter" idx="13"/>
          </p:nvPr>
        </p:nvSpPr>
        <p:spPr>
          <a:xfrm>
            <a:off x="0" y="0"/>
            <a:ext cx="12192000" cy="6858000"/>
          </a:xfrm>
        </p:spPr>
        <p:txBody>
          <a:bodyPr anchor="ctr"/>
          <a:lstStyle>
            <a:lvl1pPr marL="0" indent="0" algn="ctr">
              <a:buNone/>
              <a:defRPr/>
            </a:lvl1pPr>
          </a:lstStyle>
          <a:p>
            <a:endParaRPr lang="lt-LT" dirty="0"/>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90764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51923D42-6106-E17A-70DA-BC1E5F375749}"/>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3" name="Poraštės vietos rezervavimo ženklas 2">
            <a:extLst>
              <a:ext uri="{FF2B5EF4-FFF2-40B4-BE49-F238E27FC236}">
                <a16:creationId xmlns:a16="http://schemas.microsoft.com/office/drawing/2014/main" id="{4B7FA86A-D587-2FAF-A7E0-F7122F4D9214}"/>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1BAB1822-56DC-D1A1-FE96-D5F30D3AD1DB}"/>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13051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uščia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596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89958CA-1682-90B3-CC57-C19F1265D874}"/>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831076B5-5B87-B4D5-CD8C-BD90DF7F20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7C2AD07-165A-4DDB-6CD6-CF4B093A7A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032AF331-AADA-2144-1574-7624F7C7A1D0}"/>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6" name="Poraštės vietos rezervavimo ženklas 5">
            <a:extLst>
              <a:ext uri="{FF2B5EF4-FFF2-40B4-BE49-F238E27FC236}">
                <a16:creationId xmlns:a16="http://schemas.microsoft.com/office/drawing/2014/main" id="{6F7A2161-B33D-7A77-1992-6BBA9CAAE14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BADFF407-10E8-60FF-7E32-975E368AB6A3}"/>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8C3E9F44-6B9C-E0D4-8FC6-12776431DC48}"/>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231C8AAD-2BE3-DD5C-16C0-CFEB8FDC6ED7}"/>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96645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A90545-FB1E-E878-F38F-4E0214620BDE}"/>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CBB62E39-90CD-8297-E2EC-5DFDA9D42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D6C94C4F-EA23-C205-E828-84F587D4F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DB4FF0E8-9831-AF06-23B9-732A69520764}"/>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6" name="Poraštės vietos rezervavimo ženklas 5">
            <a:extLst>
              <a:ext uri="{FF2B5EF4-FFF2-40B4-BE49-F238E27FC236}">
                <a16:creationId xmlns:a16="http://schemas.microsoft.com/office/drawing/2014/main" id="{6CED3F29-9D59-63E5-653E-F952F91B2B0E}"/>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6BA3C25-1A02-E68C-83F5-F724405E229B}"/>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876EA8B0-2EFD-9B52-9C4D-DF2E1ECB53D9}"/>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E405AE97-F798-7BAA-F3B0-9C04BBFC4625}"/>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670041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70CC010-599A-D718-AF80-144CF79CCA45}"/>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4BAE91EF-41CE-AAF4-D505-BDAAAD05D5CB}"/>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91A9FA9-CE15-5977-45FC-27273A212FF9}"/>
              </a:ext>
            </a:extLst>
          </p:cNvPr>
          <p:cNvSpPr>
            <a:spLocks noGrp="1"/>
          </p:cNvSpPr>
          <p:nvPr>
            <p:ph type="dt" sz="half" idx="10"/>
          </p:nvPr>
        </p:nvSpPr>
        <p:spPr/>
        <p:txBody>
          <a:bodyPr/>
          <a:lstStyle/>
          <a:p>
            <a:fld id="{DFFE9399-0C8C-475C-8DCE-AF56D8621B67}" type="datetimeFigureOut">
              <a:rPr lang="lt-LT" smtClean="0"/>
              <a:t>2026-10-27</a:t>
            </a:fld>
            <a:endParaRPr lang="lt-LT"/>
          </a:p>
        </p:txBody>
      </p:sp>
      <p:sp>
        <p:nvSpPr>
          <p:cNvPr id="5" name="Poraštės vietos rezervavimo ženklas 4">
            <a:extLst>
              <a:ext uri="{FF2B5EF4-FFF2-40B4-BE49-F238E27FC236}">
                <a16:creationId xmlns:a16="http://schemas.microsoft.com/office/drawing/2014/main" id="{87C5ED5D-DE07-022B-68C8-228899DE6C4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CD6E456-A785-9FCC-6B5D-5818C673CD3F}"/>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96BDB319-A73B-90E8-9971-32FE2D6637D3}"/>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6CECF67D-6646-80F3-AC1A-EBCB6F9EDEA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73661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1B922CF6-D4D0-2F0E-10F7-23D9DAF28DCE}"/>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E0EE8AF-833C-75A5-3F91-0224B8F31479}"/>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Stačiakampis 6">
            <a:extLst>
              <a:ext uri="{FF2B5EF4-FFF2-40B4-BE49-F238E27FC236}">
                <a16:creationId xmlns:a16="http://schemas.microsoft.com/office/drawing/2014/main" id="{F9A6472B-00A2-9647-6A57-D449B0AFC12E}"/>
              </a:ext>
            </a:extLst>
          </p:cNvPr>
          <p:cNvSpPr/>
          <p:nvPr userDrawn="1"/>
        </p:nvSpPr>
        <p:spPr>
          <a:xfrm rot="5400000">
            <a:off x="-3146686" y="3511810"/>
            <a:ext cx="6492875"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4DD727EE-1B77-C215-2FCD-6EC074E20328}"/>
              </a:ext>
            </a:extLst>
          </p:cNvPr>
          <p:cNvSpPr/>
          <p:nvPr userDrawn="1"/>
        </p:nvSpPr>
        <p:spPr>
          <a:xfrm rot="5400000">
            <a:off x="8845810" y="3511811"/>
            <a:ext cx="6492875"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9258799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baigos skaidrė">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3" name="Grafinis elementas 2">
            <a:extLst>
              <a:ext uri="{FF2B5EF4-FFF2-40B4-BE49-F238E27FC236}">
                <a16:creationId xmlns:a16="http://schemas.microsoft.com/office/drawing/2014/main" id="{B1C0AC13-5976-0314-5B6E-4C2BA1C495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873098" y="2941045"/>
            <a:ext cx="4445803" cy="975908"/>
          </a:xfrm>
          <a:prstGeom prst="rect">
            <a:avLst/>
          </a:prstGeom>
        </p:spPr>
      </p:pic>
    </p:spTree>
    <p:extLst>
      <p:ext uri="{BB962C8B-B14F-4D97-AF65-F5344CB8AC3E}">
        <p14:creationId xmlns:p14="http://schemas.microsoft.com/office/powerpoint/2010/main" val="656303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baigos skaidrė 2">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0E8E61F0-3864-0438-FB70-25075D972A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8200" y="5256610"/>
            <a:ext cx="3976940" cy="872987"/>
          </a:xfrm>
          <a:prstGeom prst="rect">
            <a:avLst/>
          </a:prstGeom>
        </p:spPr>
      </p:pic>
    </p:spTree>
    <p:extLst>
      <p:ext uri="{BB962C8B-B14F-4D97-AF65-F5344CB8AC3E}">
        <p14:creationId xmlns:p14="http://schemas.microsoft.com/office/powerpoint/2010/main" val="411568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B9664776-22F0-0196-4DA9-EDCE1F24F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dirty="0"/>
              <a:t>Spustelėję redaguokite stilių</a:t>
            </a:r>
          </a:p>
        </p:txBody>
      </p:sp>
      <p:sp>
        <p:nvSpPr>
          <p:cNvPr id="3" name="Teksto vietos rezervavimo ženklas 2">
            <a:extLst>
              <a:ext uri="{FF2B5EF4-FFF2-40B4-BE49-F238E27FC236}">
                <a16:creationId xmlns:a16="http://schemas.microsoft.com/office/drawing/2014/main" id="{93862DA5-E41F-4FF0-CA4D-18752191E99D}"/>
              </a:ext>
            </a:extLst>
          </p:cNvPr>
          <p:cNvSpPr>
            <a:spLocks noGrp="1"/>
          </p:cNvSpPr>
          <p:nvPr>
            <p:ph type="body" idx="1"/>
          </p:nvPr>
        </p:nvSpPr>
        <p:spPr>
          <a:xfrm>
            <a:off x="838200" y="1825624"/>
            <a:ext cx="10515600" cy="4093037"/>
          </a:xfrm>
          <a:prstGeom prst="rect">
            <a:avLst/>
          </a:prstGeom>
        </p:spPr>
        <p:txBody>
          <a:bodyPr vert="horz" lIns="91440" tIns="45720" rIns="91440" bIns="45720" rtlCol="0">
            <a:normAutofit/>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4" name="Datos vietos rezervavimo ženklas 3">
            <a:extLst>
              <a:ext uri="{FF2B5EF4-FFF2-40B4-BE49-F238E27FC236}">
                <a16:creationId xmlns:a16="http://schemas.microsoft.com/office/drawing/2014/main" id="{A588C88E-35B0-6656-48A5-5A863ACA6256}"/>
              </a:ext>
            </a:extLst>
          </p:cNvPr>
          <p:cNvSpPr>
            <a:spLocks noGrp="1"/>
          </p:cNvSpPr>
          <p:nvPr>
            <p:ph type="dt" sz="half" idx="2"/>
          </p:nvPr>
        </p:nvSpPr>
        <p:spPr>
          <a:xfrm>
            <a:off x="838200" y="6127750"/>
            <a:ext cx="2743200" cy="365125"/>
          </a:xfrm>
          <a:prstGeom prst="rect">
            <a:avLst/>
          </a:prstGeom>
        </p:spPr>
        <p:txBody>
          <a:bodyPr vert="horz" lIns="91440" tIns="45720" rIns="91440" bIns="45720" rtlCol="0" anchor="ctr"/>
          <a:lstStyle>
            <a:lvl1pPr algn="l">
              <a:defRPr sz="1200">
                <a:solidFill>
                  <a:schemeClr val="bg1">
                    <a:lumMod val="75000"/>
                  </a:schemeClr>
                </a:solidFill>
                <a:latin typeface="Trebuchet MS" panose="020B0603020202020204" pitchFamily="34" charset="0"/>
              </a:defRPr>
            </a:lvl1pPr>
          </a:lstStyle>
          <a:p>
            <a:fld id="{DFFE9399-0C8C-475C-8DCE-AF56D8621B67}" type="datetimeFigureOut">
              <a:rPr lang="lt-LT" smtClean="0"/>
              <a:pPr/>
              <a:t>2026-10-27</a:t>
            </a:fld>
            <a:endParaRPr lang="lt-LT" dirty="0"/>
          </a:p>
        </p:txBody>
      </p:sp>
      <p:sp>
        <p:nvSpPr>
          <p:cNvPr id="5" name="Poraštės vietos rezervavimo ženklas 4">
            <a:extLst>
              <a:ext uri="{FF2B5EF4-FFF2-40B4-BE49-F238E27FC236}">
                <a16:creationId xmlns:a16="http://schemas.microsoft.com/office/drawing/2014/main" id="{6CE86302-98B6-26CE-1AD1-161A6417C651}"/>
              </a:ext>
            </a:extLst>
          </p:cNvPr>
          <p:cNvSpPr>
            <a:spLocks noGrp="1"/>
          </p:cNvSpPr>
          <p:nvPr>
            <p:ph type="ftr" sz="quarter" idx="3"/>
          </p:nvPr>
        </p:nvSpPr>
        <p:spPr>
          <a:xfrm>
            <a:off x="4038600" y="6127750"/>
            <a:ext cx="4114800" cy="365125"/>
          </a:xfrm>
          <a:prstGeom prst="rect">
            <a:avLst/>
          </a:prstGeom>
        </p:spPr>
        <p:txBody>
          <a:bodyPr vert="horz" lIns="91440" tIns="45720" rIns="91440" bIns="45720" rtlCol="0" anchor="ctr"/>
          <a:lstStyle>
            <a:lvl1pPr algn="ctr">
              <a:defRPr sz="1200">
                <a:solidFill>
                  <a:schemeClr val="bg1">
                    <a:lumMod val="75000"/>
                  </a:schemeClr>
                </a:solidFill>
                <a:latin typeface="Trebuchet MS" panose="020B0603020202020204" pitchFamily="34" charset="0"/>
              </a:defRPr>
            </a:lvl1pPr>
          </a:lstStyle>
          <a:p>
            <a:endParaRPr lang="lt-LT" dirty="0"/>
          </a:p>
        </p:txBody>
      </p:sp>
      <p:sp>
        <p:nvSpPr>
          <p:cNvPr id="6" name="Skaidrės numerio vietos rezervavimo ženklas 5">
            <a:extLst>
              <a:ext uri="{FF2B5EF4-FFF2-40B4-BE49-F238E27FC236}">
                <a16:creationId xmlns:a16="http://schemas.microsoft.com/office/drawing/2014/main" id="{DC6EC401-828B-C954-799B-327E31ADFF9B}"/>
              </a:ext>
            </a:extLst>
          </p:cNvPr>
          <p:cNvSpPr>
            <a:spLocks noGrp="1"/>
          </p:cNvSpPr>
          <p:nvPr>
            <p:ph type="sldNum" sz="quarter" idx="4"/>
          </p:nvPr>
        </p:nvSpPr>
        <p:spPr>
          <a:xfrm>
            <a:off x="8610600" y="6127750"/>
            <a:ext cx="2743200" cy="365125"/>
          </a:xfrm>
          <a:prstGeom prst="rect">
            <a:avLst/>
          </a:prstGeom>
        </p:spPr>
        <p:txBody>
          <a:bodyPr vert="horz" lIns="91440" tIns="45720" rIns="91440" bIns="45720" rtlCol="0" anchor="ctr"/>
          <a:lstStyle>
            <a:lvl1pPr algn="r">
              <a:defRPr sz="1200">
                <a:solidFill>
                  <a:schemeClr val="bg1">
                    <a:lumMod val="75000"/>
                  </a:schemeClr>
                </a:solidFill>
                <a:latin typeface="Trebuchet MS" panose="020B0603020202020204" pitchFamily="34" charset="0"/>
              </a:defRPr>
            </a:lvl1pPr>
          </a:lstStyle>
          <a:p>
            <a:fld id="{767E0E13-C0E1-40DD-AD2A-FA99E02A5064}" type="slidenum">
              <a:rPr lang="lt-LT" smtClean="0"/>
              <a:pPr/>
              <a:t>‹#›</a:t>
            </a:fld>
            <a:endParaRPr lang="lt-LT" dirty="0"/>
          </a:p>
        </p:txBody>
      </p:sp>
    </p:spTree>
    <p:extLst>
      <p:ext uri="{BB962C8B-B14F-4D97-AF65-F5344CB8AC3E}">
        <p14:creationId xmlns:p14="http://schemas.microsoft.com/office/powerpoint/2010/main" val="395533419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4" r:id="rId3"/>
    <p:sldLayoutId id="2147483665" r:id="rId4"/>
    <p:sldLayoutId id="2147483650" r:id="rId5"/>
    <p:sldLayoutId id="2147483666" r:id="rId6"/>
    <p:sldLayoutId id="2147483652" r:id="rId7"/>
    <p:sldLayoutId id="2147483653" r:id="rId8"/>
    <p:sldLayoutId id="2147483654" r:id="rId9"/>
    <p:sldLayoutId id="2147483667" r:id="rId10"/>
    <p:sldLayoutId id="2147483668" r:id="rId11"/>
    <p:sldLayoutId id="2147483655" r:id="rId12"/>
    <p:sldLayoutId id="2147483661" r:id="rId13"/>
    <p:sldLayoutId id="2147483656" r:id="rId14"/>
    <p:sldLayoutId id="2147483657" r:id="rId15"/>
    <p:sldLayoutId id="2147483658" r:id="rId16"/>
    <p:sldLayoutId id="2147483659" r:id="rId17"/>
    <p:sldLayoutId id="2147483662" r:id="rId18"/>
    <p:sldLayoutId id="2147483663" r:id="rId19"/>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34.svg"/><Relationship Id="rId5" Type="http://schemas.openxmlformats.org/officeDocument/2006/relationships/diagramQuickStyle" Target="../diagrams/quickStyle1.xml"/><Relationship Id="rId10" Type="http://schemas.openxmlformats.org/officeDocument/2006/relationships/image" Target="../media/image33.png"/><Relationship Id="rId4" Type="http://schemas.openxmlformats.org/officeDocument/2006/relationships/diagramLayout" Target="../diagrams/layout1.xml"/><Relationship Id="rId9" Type="http://schemas.openxmlformats.org/officeDocument/2006/relationships/image" Target="../media/image32.sv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image" Target="../media/image40.svg"/><Relationship Id="rId5" Type="http://schemas.openxmlformats.org/officeDocument/2006/relationships/diagramQuickStyle" Target="../diagrams/quickStyle2.xml"/><Relationship Id="rId10" Type="http://schemas.openxmlformats.org/officeDocument/2006/relationships/image" Target="../media/image39.png"/><Relationship Id="rId4" Type="http://schemas.openxmlformats.org/officeDocument/2006/relationships/diagramLayout" Target="../diagrams/layout2.xml"/><Relationship Id="rId9" Type="http://schemas.openxmlformats.org/officeDocument/2006/relationships/image" Target="../media/image38.svg"/></Relationships>
</file>

<file path=ppt/slides/_rels/slide1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43.jpeg"/><Relationship Id="rId4" Type="http://schemas.openxmlformats.org/officeDocument/2006/relationships/diagramLayout" Target="../diagrams/layout3.xml"/><Relationship Id="rId9" Type="http://schemas.openxmlformats.org/officeDocument/2006/relationships/image" Target="../media/image42.jpe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mailto:jonas@bgiconsulting.lt" TargetMode="External"/><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hyperlink" Target="http://www.bgiconsulting.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555AB-5D85-DCDA-AECA-A702E30D24BD}"/>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A9A73FA3-D824-ECCF-B5CC-A97686C90477}"/>
              </a:ext>
            </a:extLst>
          </p:cNvPr>
          <p:cNvSpPr>
            <a:spLocks noGrp="1"/>
          </p:cNvSpPr>
          <p:nvPr>
            <p:ph type="ctrTitle"/>
          </p:nvPr>
        </p:nvSpPr>
        <p:spPr>
          <a:xfrm>
            <a:off x="1891098" y="1714461"/>
            <a:ext cx="8409804" cy="2534858"/>
          </a:xfrm>
          <a:solidFill>
            <a:schemeClr val="bg1"/>
          </a:solidFill>
        </p:spPr>
        <p:txBody>
          <a:bodyPr anchor="t">
            <a:noAutofit/>
          </a:bodyPr>
          <a:lstStyle/>
          <a:p>
            <a:pPr algn="ctr">
              <a:lnSpc>
                <a:spcPct val="115000"/>
              </a:lnSpc>
              <a:spcBef>
                <a:spcPts val="500"/>
              </a:spcBef>
              <a:spcAft>
                <a:spcPts val="1000"/>
              </a:spcAft>
            </a:pPr>
            <a:r>
              <a:rPr lang="lt-LT" sz="3600" dirty="0">
                <a:solidFill>
                  <a:schemeClr val="tx2"/>
                </a:solidFill>
              </a:rPr>
              <a:t>BENDRUOMENĖS INICIJUOTOS VIETOS PLĖTROS METODO TAIKYMO TARPINIS (PAŽANGOS) VERTINIMO REZULTATŲ PRISTATYMAS</a:t>
            </a:r>
            <a:endParaRPr lang="lt-LT" sz="3600" spc="100" dirty="0">
              <a:solidFill>
                <a:schemeClr val="tx2"/>
              </a:solidFill>
              <a:latin typeface="Trebuchet MS" panose="020B0603020202020204" pitchFamily="34" charset="0"/>
              <a:ea typeface="SimSun" panose="02010600030101010101" pitchFamily="2" charset="-122"/>
              <a:cs typeface="Times New Roman" panose="02020603050405020304" pitchFamily="18" charset="0"/>
            </a:endParaRPr>
          </a:p>
        </p:txBody>
      </p:sp>
      <p:pic>
        <p:nvPicPr>
          <p:cNvPr id="11" name="Paveikslėlis 10">
            <a:extLst>
              <a:ext uri="{FF2B5EF4-FFF2-40B4-BE49-F238E27FC236}">
                <a16:creationId xmlns:a16="http://schemas.microsoft.com/office/drawing/2014/main" id="{18E5F35F-435F-A151-25FF-BDEEAF001EA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272118" y="401026"/>
            <a:ext cx="2586355" cy="631190"/>
          </a:xfrm>
          <a:prstGeom prst="rect">
            <a:avLst/>
          </a:prstGeom>
        </p:spPr>
      </p:pic>
      <p:pic>
        <p:nvPicPr>
          <p:cNvPr id="3" name="Paveikslėlis 2" descr="Paveikslėlis, kuriame yra tekstas, emblema, simbolis, logotipas&#10;&#10;Automatiškai sugeneruotas aprašymas">
            <a:extLst>
              <a:ext uri="{FF2B5EF4-FFF2-40B4-BE49-F238E27FC236}">
                <a16:creationId xmlns:a16="http://schemas.microsoft.com/office/drawing/2014/main" id="{C8405A8F-76E4-48FB-1E4A-62B44563A68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28330" y="328574"/>
            <a:ext cx="1312815" cy="827514"/>
          </a:xfrm>
          <a:prstGeom prst="rect">
            <a:avLst/>
          </a:prstGeom>
          <a:noFill/>
          <a:ln>
            <a:noFill/>
          </a:ln>
        </p:spPr>
      </p:pic>
      <p:sp>
        <p:nvSpPr>
          <p:cNvPr id="8" name="Stačiakampis 7">
            <a:extLst>
              <a:ext uri="{FF2B5EF4-FFF2-40B4-BE49-F238E27FC236}">
                <a16:creationId xmlns:a16="http://schemas.microsoft.com/office/drawing/2014/main" id="{48D134CC-9E5D-942F-B4BA-7F9B15001A15}"/>
              </a:ext>
            </a:extLst>
          </p:cNvPr>
          <p:cNvSpPr/>
          <p:nvPr/>
        </p:nvSpPr>
        <p:spPr>
          <a:xfrm>
            <a:off x="2297703" y="5503064"/>
            <a:ext cx="9231153" cy="769441"/>
          </a:xfrm>
          <a:prstGeom prst="rect">
            <a:avLst/>
          </a:prstGeom>
        </p:spPr>
        <p:txBody>
          <a:bodyPr wrap="square">
            <a:spAutoFit/>
          </a:bodyPr>
          <a:lstStyle/>
          <a:p>
            <a:pPr algn="r"/>
            <a:r>
              <a:rPr lang="lt-LT" sz="1400" b="1" dirty="0">
                <a:solidFill>
                  <a:schemeClr val="tx2"/>
                </a:solidFill>
                <a:latin typeface="Trebuchet MS" panose="020B0603020202020204" pitchFamily="34" charset="0"/>
              </a:rPr>
              <a:t>Jonas Jatkauskas</a:t>
            </a:r>
            <a:r>
              <a:rPr lang="lt-LT" sz="1400" dirty="0">
                <a:solidFill>
                  <a:schemeClr val="tx2"/>
                </a:solidFill>
                <a:latin typeface="Trebuchet MS" panose="020B0603020202020204" pitchFamily="34" charset="0"/>
              </a:rPr>
              <a:t>, BGI </a:t>
            </a:r>
            <a:r>
              <a:rPr lang="en-US" sz="1400" noProof="0" dirty="0">
                <a:solidFill>
                  <a:schemeClr val="tx2"/>
                </a:solidFill>
                <a:latin typeface="Trebuchet MS" panose="020B0603020202020204" pitchFamily="34" charset="0"/>
              </a:rPr>
              <a:t>Consulting</a:t>
            </a:r>
            <a:r>
              <a:rPr lang="lt-LT" sz="1400" dirty="0">
                <a:solidFill>
                  <a:schemeClr val="tx2"/>
                </a:solidFill>
                <a:latin typeface="Trebuchet MS" panose="020B0603020202020204" pitchFamily="34" charset="0"/>
              </a:rPr>
              <a:t> direktorius</a:t>
            </a:r>
          </a:p>
          <a:p>
            <a:pPr algn="r"/>
            <a:r>
              <a:rPr lang="lt-LT" sz="1400" b="1" dirty="0">
                <a:solidFill>
                  <a:schemeClr val="tx2"/>
                </a:solidFill>
                <a:latin typeface="Trebuchet MS" panose="020B0603020202020204" pitchFamily="34" charset="0"/>
              </a:rPr>
              <a:t>Gintarė Vikmonaitė, </a:t>
            </a:r>
            <a:r>
              <a:rPr lang="lt-LT" sz="1400" dirty="0">
                <a:solidFill>
                  <a:schemeClr val="tx2"/>
                </a:solidFill>
                <a:latin typeface="Trebuchet MS" panose="020B0603020202020204" pitchFamily="34" charset="0"/>
              </a:rPr>
              <a:t>BGI </a:t>
            </a:r>
            <a:r>
              <a:rPr lang="en-US" sz="1400" noProof="0" dirty="0">
                <a:solidFill>
                  <a:schemeClr val="tx2"/>
                </a:solidFill>
                <a:latin typeface="Trebuchet MS" panose="020B0603020202020204" pitchFamily="34" charset="0"/>
              </a:rPr>
              <a:t>Consulting</a:t>
            </a:r>
            <a:r>
              <a:rPr lang="lt-LT" sz="1400" dirty="0">
                <a:solidFill>
                  <a:schemeClr val="tx2"/>
                </a:solidFill>
                <a:latin typeface="Trebuchet MS" panose="020B0603020202020204" pitchFamily="34" charset="0"/>
              </a:rPr>
              <a:t> tyrimų ir veiklos vadovė</a:t>
            </a:r>
          </a:p>
          <a:p>
            <a:pPr algn="r"/>
            <a:endParaRPr lang="lt-LT" sz="1600" dirty="0">
              <a:latin typeface="Trebuchet MS" panose="020B0603020202020204" pitchFamily="34" charset="0"/>
            </a:endParaRPr>
          </a:p>
        </p:txBody>
      </p:sp>
      <p:pic>
        <p:nvPicPr>
          <p:cNvPr id="4" name="Grafinis elementas 3">
            <a:extLst>
              <a:ext uri="{FF2B5EF4-FFF2-40B4-BE49-F238E27FC236}">
                <a16:creationId xmlns:a16="http://schemas.microsoft.com/office/drawing/2014/main" id="{0DA07634-1433-32D8-DCF8-6B4E29BBFA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9233" y="5322405"/>
            <a:ext cx="3976940" cy="872987"/>
          </a:xfrm>
          <a:prstGeom prst="rect">
            <a:avLst/>
          </a:prstGeom>
        </p:spPr>
      </p:pic>
      <p:sp>
        <p:nvSpPr>
          <p:cNvPr id="5" name="Stačiakampis 4">
            <a:extLst>
              <a:ext uri="{FF2B5EF4-FFF2-40B4-BE49-F238E27FC236}">
                <a16:creationId xmlns:a16="http://schemas.microsoft.com/office/drawing/2014/main" id="{5453ABEC-A534-F4FA-2939-CFF31FB24D40}"/>
              </a:ext>
            </a:extLst>
          </p:cNvPr>
          <p:cNvSpPr/>
          <p:nvPr/>
        </p:nvSpPr>
        <p:spPr>
          <a:xfrm>
            <a:off x="5366050" y="4931564"/>
            <a:ext cx="6162806" cy="571500"/>
          </a:xfrm>
          <a:prstGeom prst="rect">
            <a:avLst/>
          </a:prstGeom>
          <a:no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15000"/>
              </a:lnSpc>
              <a:spcBef>
                <a:spcPts val="500"/>
              </a:spcBef>
              <a:spcAft>
                <a:spcPts val="1000"/>
              </a:spcAft>
              <a:defRPr/>
            </a:pPr>
            <a:r>
              <a:rPr lang="lt-LT" sz="2000" kern="0" dirty="0">
                <a:solidFill>
                  <a:srgbClr val="C00000"/>
                </a:solidFill>
                <a:latin typeface="Trebuchet MS" panose="020B0603020202020204" pitchFamily="34" charset="0"/>
                <a:ea typeface="Times New Roman" panose="02020603050405020304" pitchFamily="18" charset="0"/>
                <a:cs typeface="Times New Roman" panose="02020603050405020304" pitchFamily="18" charset="0"/>
              </a:rPr>
              <a:t>VERTINIMO REZULTATŲ PRISTATYMAS</a:t>
            </a:r>
            <a:endParaRPr lang="lt-LT" sz="1050" kern="0" dirty="0">
              <a:solidFill>
                <a:sysClr val="window" lastClr="FFFFFF"/>
              </a:solidFill>
              <a:latin typeface="Cambria"/>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223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5661-3785-32B8-8052-E6FB07F4CA22}"/>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40DC5DFC-8377-030F-E7B9-E7DE748CFE19}"/>
              </a:ext>
            </a:extLst>
          </p:cNvPr>
          <p:cNvSpPr/>
          <p:nvPr/>
        </p:nvSpPr>
        <p:spPr>
          <a:xfrm>
            <a:off x="0" y="273316"/>
            <a:ext cx="12192000" cy="642021"/>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9290355A-9D84-A86B-EA41-B870EB47FE26}"/>
              </a:ext>
            </a:extLst>
          </p:cNvPr>
          <p:cNvSpPr txBox="1">
            <a:spLocks/>
          </p:cNvSpPr>
          <p:nvPr/>
        </p:nvSpPr>
        <p:spPr>
          <a:xfrm>
            <a:off x="3337131" y="403653"/>
            <a:ext cx="8066888" cy="466075"/>
          </a:xfrm>
          <a:prstGeom prst="rect">
            <a:avLst/>
          </a:prstGeom>
          <a:solidFill>
            <a:schemeClr val="tx1">
              <a:lumMod val="40000"/>
              <a:lumOff val="60000"/>
            </a:schemeClr>
          </a:solidFill>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VERTINIMO POREIKIS</a:t>
            </a:r>
          </a:p>
          <a:p>
            <a:pPr algn="r"/>
            <a:endParaRPr lang="en-GB" sz="3200" dirty="0">
              <a:solidFill>
                <a:schemeClr val="bg1"/>
              </a:solidFill>
              <a:latin typeface="Trebuchet MS" panose="020B0603020202020204" pitchFamily="34" charset="0"/>
            </a:endParaRPr>
          </a:p>
        </p:txBody>
      </p:sp>
      <p:sp>
        <p:nvSpPr>
          <p:cNvPr id="13" name="Stačiakampis: užlenktas kampas 12">
            <a:extLst>
              <a:ext uri="{FF2B5EF4-FFF2-40B4-BE49-F238E27FC236}">
                <a16:creationId xmlns:a16="http://schemas.microsoft.com/office/drawing/2014/main" id="{BA0D7B16-E875-7385-33EB-E609C8CB8F37}"/>
              </a:ext>
            </a:extLst>
          </p:cNvPr>
          <p:cNvSpPr/>
          <p:nvPr/>
        </p:nvSpPr>
        <p:spPr>
          <a:xfrm>
            <a:off x="692100" y="1457927"/>
            <a:ext cx="7455857" cy="1036771"/>
          </a:xfrm>
          <a:prstGeom prst="foldedCorner">
            <a:avLst/>
          </a:prstGeom>
          <a:solidFill>
            <a:schemeClr val="accent5">
              <a:lumMod val="20000"/>
              <a:lumOff val="80000"/>
            </a:schemeClr>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endParaRPr lang="lt-LT" sz="1600" b="1" dirty="0">
              <a:solidFill>
                <a:schemeClr val="tx1"/>
              </a:solidFill>
              <a:latin typeface="Trebuchet MS" panose="020B0603020202020204" pitchFamily="34" charset="0"/>
            </a:endParaRPr>
          </a:p>
          <a:p>
            <a:pPr lvl="1"/>
            <a:r>
              <a:rPr lang="lt-LT" sz="1600" b="1" dirty="0">
                <a:solidFill>
                  <a:schemeClr val="tx2"/>
                </a:solidFill>
                <a:latin typeface="Trebuchet MS" panose="020B0603020202020204" pitchFamily="34" charset="0"/>
              </a:rPr>
              <a:t>BIVP įgyvendinimo iššūkiai 2021-2027 m. programavimo laikotarpiu: </a:t>
            </a:r>
          </a:p>
          <a:p>
            <a:pPr marL="742950" lvl="1" indent="-285750">
              <a:buFont typeface="Arial" panose="020B0604020202020204" pitchFamily="34" charset="0"/>
              <a:buChar char="•"/>
            </a:pPr>
            <a:r>
              <a:rPr lang="lt-LT" sz="1600" dirty="0">
                <a:solidFill>
                  <a:schemeClr val="tx2"/>
                </a:solidFill>
                <a:latin typeface="Trebuchet MS" panose="020B0603020202020204" pitchFamily="34" charset="0"/>
              </a:rPr>
              <a:t>Skirtinga vietos plėtros strategijų kokybė;</a:t>
            </a:r>
          </a:p>
          <a:p>
            <a:pPr marL="742950" lvl="1" indent="-285750">
              <a:buFont typeface="Arial" panose="020B0604020202020204" pitchFamily="34" charset="0"/>
              <a:buChar char="•"/>
            </a:pPr>
            <a:r>
              <a:rPr lang="lt-LT" sz="1600" dirty="0">
                <a:solidFill>
                  <a:schemeClr val="tx2"/>
                </a:solidFill>
                <a:latin typeface="Trebuchet MS" panose="020B0603020202020204" pitchFamily="34" charset="0"/>
              </a:rPr>
              <a:t>Miestų VVG administracinių ir analitinių gebėjimų trūkumai;</a:t>
            </a:r>
          </a:p>
          <a:p>
            <a:pPr marL="742950" lvl="1" indent="-285750">
              <a:buFont typeface="Arial" panose="020B0604020202020204" pitchFamily="34" charset="0"/>
              <a:buChar char="•"/>
            </a:pPr>
            <a:r>
              <a:rPr lang="lt-LT" sz="1600" dirty="0">
                <a:solidFill>
                  <a:schemeClr val="tx2"/>
                </a:solidFill>
                <a:latin typeface="Trebuchet MS" panose="020B0603020202020204" pitchFamily="34" charset="0"/>
                <a:ea typeface="Cambria" panose="02040503050406030204" pitchFamily="18" charset="0"/>
              </a:rPr>
              <a:t>BIVP modelio taikymo peržiūros poreikis ir kt.</a:t>
            </a:r>
            <a:endParaRPr lang="lt-LT" sz="1600" dirty="0">
              <a:solidFill>
                <a:schemeClr val="tx2"/>
              </a:solidFill>
              <a:latin typeface="Trebuchet MS" panose="020B0603020202020204" pitchFamily="34" charset="0"/>
            </a:endParaRPr>
          </a:p>
        </p:txBody>
      </p:sp>
      <p:sp>
        <p:nvSpPr>
          <p:cNvPr id="14" name="Stačiakampis: užlenktas kampas 13">
            <a:extLst>
              <a:ext uri="{FF2B5EF4-FFF2-40B4-BE49-F238E27FC236}">
                <a16:creationId xmlns:a16="http://schemas.microsoft.com/office/drawing/2014/main" id="{39DF5EBB-C65F-702E-CF05-CC8C0FCF3736}"/>
              </a:ext>
            </a:extLst>
          </p:cNvPr>
          <p:cNvSpPr/>
          <p:nvPr/>
        </p:nvSpPr>
        <p:spPr>
          <a:xfrm>
            <a:off x="657138" y="5239377"/>
            <a:ext cx="11313303" cy="1302941"/>
          </a:xfrm>
          <a:prstGeom prst="foldedCorner">
            <a:avLst/>
          </a:prstGeom>
          <a:solidFill>
            <a:srgbClr val="F7D1D2"/>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1600" b="1" dirty="0">
              <a:solidFill>
                <a:schemeClr val="tx1"/>
              </a:solidFill>
              <a:latin typeface="Trebuchet MS" panose="020B0603020202020204" pitchFamily="34" charset="0"/>
            </a:endParaRPr>
          </a:p>
          <a:p>
            <a:pPr algn="ctr"/>
            <a:endParaRPr lang="lt-LT" sz="1600" b="1" dirty="0">
              <a:solidFill>
                <a:schemeClr val="tx1"/>
              </a:solidFill>
              <a:latin typeface="Trebuchet MS" panose="020B0603020202020204" pitchFamily="34" charset="0"/>
            </a:endParaRPr>
          </a:p>
          <a:p>
            <a:pPr algn="ctr"/>
            <a:endParaRPr lang="lt-LT" sz="1600" b="1" dirty="0">
              <a:solidFill>
                <a:schemeClr val="tx1"/>
              </a:solidFill>
              <a:latin typeface="Trebuchet MS" panose="020B0603020202020204" pitchFamily="34" charset="0"/>
            </a:endParaRPr>
          </a:p>
          <a:p>
            <a:pPr algn="ctr"/>
            <a:r>
              <a:rPr lang="lt-LT" sz="1600" b="1" dirty="0">
                <a:solidFill>
                  <a:schemeClr val="tx2"/>
                </a:solidFill>
                <a:latin typeface="Trebuchet MS" panose="020B0603020202020204" pitchFamily="34" charset="0"/>
              </a:rPr>
              <a:t>Ateities politikos formavimo poreikis:</a:t>
            </a:r>
          </a:p>
          <a:p>
            <a:pPr algn="ctr"/>
            <a:r>
              <a:rPr lang="lt-LT" sz="1600" dirty="0">
                <a:solidFill>
                  <a:schemeClr val="tx2"/>
                </a:solidFill>
                <a:latin typeface="Trebuchet MS" panose="020B0603020202020204" pitchFamily="34" charset="0"/>
              </a:rPr>
              <a:t>Tarpinis BIVP vertinimas sudaro prielaidas įvertinti esamos sistemos pasirengimą EK komunikate dėl 2028–2034 m. daugiametės finansinės programos ir rengiamų sanglaudos politikos reglamentų projektuose nurodomiems pokyčiams ir pateikti įrodymais grįstas rekomendacijas dėl BIVP metodo tobulinimo po 2027 m.</a:t>
            </a:r>
          </a:p>
          <a:p>
            <a:pPr algn="ctr"/>
            <a:r>
              <a:rPr lang="lt-LT" sz="1600" dirty="0">
                <a:solidFill>
                  <a:schemeClr val="tx2"/>
                </a:solidFill>
                <a:latin typeface="Trebuchet MS" panose="020B0603020202020204" pitchFamily="34" charset="0"/>
              </a:rPr>
              <a:t> </a:t>
            </a:r>
          </a:p>
          <a:p>
            <a:pPr algn="ctr"/>
            <a:endParaRPr lang="lt-LT" sz="1600" dirty="0">
              <a:solidFill>
                <a:schemeClr val="tx1"/>
              </a:solidFill>
              <a:latin typeface="Trebuchet MS" panose="020B0603020202020204" pitchFamily="34" charset="0"/>
            </a:endParaRPr>
          </a:p>
        </p:txBody>
      </p:sp>
      <p:sp>
        <p:nvSpPr>
          <p:cNvPr id="16" name="Ovalas 15">
            <a:extLst>
              <a:ext uri="{FF2B5EF4-FFF2-40B4-BE49-F238E27FC236}">
                <a16:creationId xmlns:a16="http://schemas.microsoft.com/office/drawing/2014/main" id="{3A9D4F89-D5A5-446C-211D-6557E7DE4A2C}"/>
              </a:ext>
            </a:extLst>
          </p:cNvPr>
          <p:cNvSpPr/>
          <p:nvPr/>
        </p:nvSpPr>
        <p:spPr>
          <a:xfrm>
            <a:off x="221559" y="1030353"/>
            <a:ext cx="871158" cy="863600"/>
          </a:xfrm>
          <a:prstGeom prst="ellipse">
            <a:avLst/>
          </a:prstGeom>
          <a:solidFill>
            <a:srgbClr val="2C4058"/>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dirty="0">
                <a:latin typeface="Trebuchet MS" panose="020B0603020202020204" pitchFamily="34" charset="0"/>
              </a:rPr>
              <a:t>01</a:t>
            </a:r>
          </a:p>
        </p:txBody>
      </p:sp>
      <p:sp>
        <p:nvSpPr>
          <p:cNvPr id="22" name="Stačiakampis: užlenktas kampas 21">
            <a:extLst>
              <a:ext uri="{FF2B5EF4-FFF2-40B4-BE49-F238E27FC236}">
                <a16:creationId xmlns:a16="http://schemas.microsoft.com/office/drawing/2014/main" id="{A30839DE-6CB3-43AD-1258-5309D0CB5B36}"/>
              </a:ext>
            </a:extLst>
          </p:cNvPr>
          <p:cNvSpPr/>
          <p:nvPr/>
        </p:nvSpPr>
        <p:spPr>
          <a:xfrm>
            <a:off x="1769416" y="2926498"/>
            <a:ext cx="7455600" cy="1068544"/>
          </a:xfrm>
          <a:prstGeom prst="foldedCorner">
            <a:avLst/>
          </a:prstGeom>
          <a:solidFill>
            <a:schemeClr val="accent5">
              <a:lumMod val="20000"/>
              <a:lumOff val="80000"/>
            </a:schemeClr>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just"/>
            <a:endParaRPr lang="lt-LT" sz="1600" b="1" dirty="0">
              <a:solidFill>
                <a:schemeClr val="tx1"/>
              </a:solidFill>
              <a:latin typeface="Trebuchet MS" panose="020B0603020202020204" pitchFamily="34" charset="0"/>
            </a:endParaRPr>
          </a:p>
          <a:p>
            <a:pPr lvl="1" algn="just"/>
            <a:r>
              <a:rPr lang="lt-LT" sz="1600" b="1" dirty="0">
                <a:solidFill>
                  <a:schemeClr val="tx2"/>
                </a:solidFill>
                <a:latin typeface="Trebuchet MS" panose="020B0603020202020204" pitchFamily="34" charset="0"/>
              </a:rPr>
              <a:t>BIVP intervencijų tobulinimo poreikis: </a:t>
            </a:r>
          </a:p>
          <a:p>
            <a:pPr marL="742950" lvl="1" indent="-285750">
              <a:buFont typeface="Arial" panose="020B0604020202020204" pitchFamily="34" charset="0"/>
              <a:buChar char="•"/>
            </a:pPr>
            <a:r>
              <a:rPr lang="lt-LT" sz="1600" dirty="0">
                <a:solidFill>
                  <a:schemeClr val="tx2"/>
                </a:solidFill>
                <a:latin typeface="Trebuchet MS" panose="020B0603020202020204" pitchFamily="34" charset="0"/>
                <a:ea typeface="Cambria" panose="02040503050406030204" pitchFamily="18" charset="0"/>
              </a:rPr>
              <a:t>Skurdo ir socialinės atskirties mažinimo poreikis;</a:t>
            </a:r>
          </a:p>
          <a:p>
            <a:pPr marL="742950" lvl="1" indent="-285750">
              <a:buFont typeface="Arial" panose="020B0604020202020204" pitchFamily="34" charset="0"/>
              <a:buChar char="•"/>
            </a:pPr>
            <a:r>
              <a:rPr lang="lt-LT" sz="1600" dirty="0">
                <a:solidFill>
                  <a:schemeClr val="tx2"/>
                </a:solidFill>
                <a:latin typeface="Trebuchet MS" panose="020B0603020202020204" pitchFamily="34" charset="0"/>
                <a:ea typeface="Cambria" panose="02040503050406030204" pitchFamily="18" charset="0"/>
              </a:rPr>
              <a:t>Didesnis gyventojų į(</a:t>
            </a:r>
            <a:r>
              <a:rPr lang="lt-LT" sz="1600" dirty="0" err="1">
                <a:solidFill>
                  <a:schemeClr val="tx2"/>
                </a:solidFill>
                <a:latin typeface="Trebuchet MS" panose="020B0603020202020204" pitchFamily="34" charset="0"/>
                <a:ea typeface="Cambria" panose="02040503050406030204" pitchFamily="18" charset="0"/>
              </a:rPr>
              <a:t>si</a:t>
            </a:r>
            <a:r>
              <a:rPr lang="lt-LT" sz="1600" dirty="0">
                <a:solidFill>
                  <a:schemeClr val="tx2"/>
                </a:solidFill>
                <a:latin typeface="Trebuchet MS" panose="020B0603020202020204" pitchFamily="34" charset="0"/>
                <a:ea typeface="Cambria" panose="02040503050406030204" pitchFamily="18" charset="0"/>
              </a:rPr>
              <a:t>)traukimas;</a:t>
            </a:r>
          </a:p>
          <a:p>
            <a:pPr marL="742950" lvl="1" indent="-285750">
              <a:buFont typeface="Arial" panose="020B0604020202020204" pitchFamily="34" charset="0"/>
              <a:buChar char="•"/>
            </a:pPr>
            <a:r>
              <a:rPr lang="lt-LT" sz="1600" dirty="0">
                <a:solidFill>
                  <a:schemeClr val="tx2"/>
                </a:solidFill>
                <a:latin typeface="Trebuchet MS" panose="020B0603020202020204" pitchFamily="34" charset="0"/>
                <a:ea typeface="Cambria" panose="02040503050406030204" pitchFamily="18" charset="0"/>
              </a:rPr>
              <a:t>Tikslingesnės intervencijos.</a:t>
            </a:r>
            <a:endParaRPr lang="lt-LT" sz="1600" dirty="0">
              <a:solidFill>
                <a:schemeClr val="tx2"/>
              </a:solidFill>
              <a:latin typeface="Trebuchet MS" panose="020B0603020202020204" pitchFamily="34" charset="0"/>
            </a:endParaRPr>
          </a:p>
        </p:txBody>
      </p:sp>
      <p:sp>
        <p:nvSpPr>
          <p:cNvPr id="24" name="Ovalas 23">
            <a:extLst>
              <a:ext uri="{FF2B5EF4-FFF2-40B4-BE49-F238E27FC236}">
                <a16:creationId xmlns:a16="http://schemas.microsoft.com/office/drawing/2014/main" id="{0047F97B-BD63-4D1B-F898-A782054967DC}"/>
              </a:ext>
            </a:extLst>
          </p:cNvPr>
          <p:cNvSpPr/>
          <p:nvPr/>
        </p:nvSpPr>
        <p:spPr>
          <a:xfrm>
            <a:off x="1416803" y="2494698"/>
            <a:ext cx="871158" cy="863600"/>
          </a:xfrm>
          <a:prstGeom prst="ellipse">
            <a:avLst/>
          </a:prstGeom>
          <a:solidFill>
            <a:srgbClr val="2C4058"/>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dirty="0">
                <a:latin typeface="Trebuchet MS" panose="020B0603020202020204" pitchFamily="34" charset="0"/>
              </a:rPr>
              <a:t>02</a:t>
            </a:r>
          </a:p>
        </p:txBody>
      </p:sp>
      <p:sp>
        <p:nvSpPr>
          <p:cNvPr id="26" name="Stačiakampis: užlenktas kampas 25">
            <a:extLst>
              <a:ext uri="{FF2B5EF4-FFF2-40B4-BE49-F238E27FC236}">
                <a16:creationId xmlns:a16="http://schemas.microsoft.com/office/drawing/2014/main" id="{1AC7B5AA-E21C-126B-69D2-7F173D374E12}"/>
              </a:ext>
            </a:extLst>
          </p:cNvPr>
          <p:cNvSpPr/>
          <p:nvPr/>
        </p:nvSpPr>
        <p:spPr>
          <a:xfrm>
            <a:off x="3372092" y="4453242"/>
            <a:ext cx="7455600" cy="570514"/>
          </a:xfrm>
          <a:prstGeom prst="foldedCorner">
            <a:avLst/>
          </a:prstGeom>
          <a:solidFill>
            <a:schemeClr val="accent5">
              <a:lumMod val="20000"/>
              <a:lumOff val="80000"/>
            </a:schemeClr>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lgn="just"/>
            <a:r>
              <a:rPr lang="lt-LT" sz="1600" b="1" dirty="0">
                <a:solidFill>
                  <a:schemeClr val="tx2"/>
                </a:solidFill>
                <a:latin typeface="Trebuchet MS" panose="020B0603020202020204" pitchFamily="34" charset="0"/>
              </a:rPr>
              <a:t>ES ir nacionalinis reglamentavimas</a:t>
            </a:r>
            <a:endParaRPr lang="lt-LT" sz="1600" dirty="0">
              <a:solidFill>
                <a:schemeClr val="tx2"/>
              </a:solidFill>
              <a:latin typeface="Trebuchet MS" panose="020B0603020202020204" pitchFamily="34" charset="0"/>
            </a:endParaRPr>
          </a:p>
        </p:txBody>
      </p:sp>
      <p:sp>
        <p:nvSpPr>
          <p:cNvPr id="28" name="Ovalas 27">
            <a:extLst>
              <a:ext uri="{FF2B5EF4-FFF2-40B4-BE49-F238E27FC236}">
                <a16:creationId xmlns:a16="http://schemas.microsoft.com/office/drawing/2014/main" id="{DD5FCB3F-7C24-81F3-1CC0-91FF2B468D12}"/>
              </a:ext>
            </a:extLst>
          </p:cNvPr>
          <p:cNvSpPr/>
          <p:nvPr/>
        </p:nvSpPr>
        <p:spPr>
          <a:xfrm>
            <a:off x="2901552" y="4025668"/>
            <a:ext cx="871158" cy="863600"/>
          </a:xfrm>
          <a:prstGeom prst="ellipse">
            <a:avLst/>
          </a:prstGeom>
          <a:solidFill>
            <a:srgbClr val="2C4058"/>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dirty="0">
                <a:latin typeface="Trebuchet MS" panose="020B0603020202020204" pitchFamily="34" charset="0"/>
              </a:rPr>
              <a:t>03</a:t>
            </a:r>
          </a:p>
        </p:txBody>
      </p:sp>
      <p:sp>
        <p:nvSpPr>
          <p:cNvPr id="30" name="Ovalas 29">
            <a:extLst>
              <a:ext uri="{FF2B5EF4-FFF2-40B4-BE49-F238E27FC236}">
                <a16:creationId xmlns:a16="http://schemas.microsoft.com/office/drawing/2014/main" id="{ADCBDDA8-B035-F07C-6024-59972B31E6A8}"/>
              </a:ext>
            </a:extLst>
          </p:cNvPr>
          <p:cNvSpPr/>
          <p:nvPr/>
        </p:nvSpPr>
        <p:spPr>
          <a:xfrm>
            <a:off x="269247" y="4840210"/>
            <a:ext cx="871158" cy="863600"/>
          </a:xfrm>
          <a:prstGeom prst="ellipse">
            <a:avLst/>
          </a:prstGeom>
          <a:solidFill>
            <a:srgbClr val="D223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2800" b="1" dirty="0">
                <a:latin typeface="Trebuchet MS" panose="020B0603020202020204" pitchFamily="34" charset="0"/>
                <a:sym typeface="Wingdings" panose="05000000000000000000" pitchFamily="2" charset="2"/>
              </a:rPr>
              <a:t></a:t>
            </a:r>
            <a:endParaRPr lang="lt-LT" b="1" dirty="0">
              <a:latin typeface="Trebuchet MS" panose="020B0603020202020204" pitchFamily="34" charset="0"/>
            </a:endParaRPr>
          </a:p>
        </p:txBody>
      </p:sp>
    </p:spTree>
    <p:extLst>
      <p:ext uri="{BB962C8B-B14F-4D97-AF65-F5344CB8AC3E}">
        <p14:creationId xmlns:p14="http://schemas.microsoft.com/office/powerpoint/2010/main" val="202005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7EBE6-122A-DCC5-5F61-4D5B63FEAF2F}"/>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4B09F41C-1EB9-4F69-E66E-AA90E01E4A8F}"/>
              </a:ext>
            </a:extLst>
          </p:cNvPr>
          <p:cNvSpPr/>
          <p:nvPr/>
        </p:nvSpPr>
        <p:spPr>
          <a:xfrm>
            <a:off x="10160" y="282395"/>
            <a:ext cx="12192000" cy="6337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DEBF97EE-9605-FA15-1BB7-CC989817D25E}"/>
              </a:ext>
            </a:extLst>
          </p:cNvPr>
          <p:cNvSpPr txBox="1">
            <a:spLocks/>
          </p:cNvSpPr>
          <p:nvPr/>
        </p:nvSpPr>
        <p:spPr>
          <a:xfrm>
            <a:off x="3235962" y="330199"/>
            <a:ext cx="8066888"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VERTINIMO OBJEKTAS</a:t>
            </a:r>
          </a:p>
          <a:p>
            <a:pPr algn="r"/>
            <a:endParaRPr lang="en-GB" sz="3200" dirty="0">
              <a:solidFill>
                <a:schemeClr val="bg1"/>
              </a:solidFill>
              <a:latin typeface="Trebuchet MS" panose="020B0603020202020204" pitchFamily="34" charset="0"/>
            </a:endParaRPr>
          </a:p>
        </p:txBody>
      </p:sp>
      <p:sp>
        <p:nvSpPr>
          <p:cNvPr id="4" name="TextBox 3">
            <a:extLst>
              <a:ext uri="{FF2B5EF4-FFF2-40B4-BE49-F238E27FC236}">
                <a16:creationId xmlns:a16="http://schemas.microsoft.com/office/drawing/2014/main" id="{7DA6D0D7-C73F-07E0-1AD9-4161CF85C1CF}"/>
              </a:ext>
            </a:extLst>
          </p:cNvPr>
          <p:cNvSpPr txBox="1"/>
          <p:nvPr/>
        </p:nvSpPr>
        <p:spPr>
          <a:xfrm>
            <a:off x="150265" y="5799317"/>
            <a:ext cx="11891469" cy="923330"/>
          </a:xfrm>
          <a:prstGeom prst="rect">
            <a:avLst/>
          </a:prstGeom>
          <a:noFill/>
        </p:spPr>
        <p:txBody>
          <a:bodyPr wrap="square">
            <a:spAutoFit/>
          </a:bodyPr>
          <a:lstStyle/>
          <a:p>
            <a:pPr algn="just"/>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2021–2027 m. laikotarpiu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BIVP</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metodas įgyvendinamas per miestų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VVG</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parengtas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VPS</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Miestų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VVG VPS</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ir jų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projektai</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rengiami, įgyvendinami ir administruojami vykdant </a:t>
            </a:r>
            <a:r>
              <a:rPr lang="lt-LT" sz="1800" b="1" dirty="0" err="1">
                <a:solidFill>
                  <a:schemeClr val="tx2"/>
                </a:solidFill>
                <a:effectLst/>
                <a:latin typeface="Cambria" panose="02040503050406030204" pitchFamily="18" charset="0"/>
                <a:ea typeface="Batang" panose="02030600000101010101" pitchFamily="18" charset="-127"/>
                <a:cs typeface="Cambria" panose="02040503050406030204" pitchFamily="18" charset="0"/>
              </a:rPr>
              <a:t>PžP</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veiklas</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Vykdant šias veiklas ne tik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realizuojami </a:t>
            </a:r>
            <a:r>
              <a:rPr lang="lt-LT" sz="1800" b="1" dirty="0" err="1">
                <a:solidFill>
                  <a:schemeClr val="tx2"/>
                </a:solidFill>
                <a:effectLst/>
                <a:latin typeface="Cambria" panose="02040503050406030204" pitchFamily="18" charset="0"/>
                <a:ea typeface="Batang" panose="02030600000101010101" pitchFamily="18" charset="-127"/>
                <a:cs typeface="Cambria" panose="02040503050406030204" pitchFamily="18" charset="0"/>
              </a:rPr>
              <a:t>PžP</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tikslai</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bet ir prisidedama prie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VVPP</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bei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NPP</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8.4 ir 2.7 uždavinių </a:t>
            </a:r>
            <a:r>
              <a:rPr lang="lt-LT" sz="1800" b="1"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įgyvendinimo</a:t>
            </a:r>
            <a:r>
              <a:rPr lang="lt-LT" sz="1800" dirty="0">
                <a:solidFill>
                  <a:schemeClr val="tx2"/>
                </a:solidFill>
                <a:effectLst/>
                <a:latin typeface="Cambria" panose="02040503050406030204" pitchFamily="18" charset="0"/>
                <a:ea typeface="Batang" panose="02030600000101010101" pitchFamily="18" charset="-127"/>
                <a:cs typeface="Cambria" panose="02040503050406030204" pitchFamily="18" charset="0"/>
              </a:rPr>
              <a:t>. </a:t>
            </a:r>
            <a:endParaRPr lang="lt-LT" dirty="0">
              <a:solidFill>
                <a:schemeClr val="tx2"/>
              </a:solidFill>
            </a:endParaRPr>
          </a:p>
        </p:txBody>
      </p:sp>
      <p:pic>
        <p:nvPicPr>
          <p:cNvPr id="5" name="Paveikslėlis 4">
            <a:extLst>
              <a:ext uri="{FF2B5EF4-FFF2-40B4-BE49-F238E27FC236}">
                <a16:creationId xmlns:a16="http://schemas.microsoft.com/office/drawing/2014/main" id="{F92355DA-AD6B-910F-2039-AF836B1EE0F8}"/>
              </a:ext>
            </a:extLst>
          </p:cNvPr>
          <p:cNvPicPr>
            <a:picLocks noChangeAspect="1"/>
          </p:cNvPicPr>
          <p:nvPr/>
        </p:nvPicPr>
        <p:blipFill>
          <a:blip r:embed="rId3"/>
          <a:srcRect l="21272" t="17141" r="6386" b="12364"/>
          <a:stretch>
            <a:fillRect/>
          </a:stretch>
        </p:blipFill>
        <p:spPr>
          <a:xfrm>
            <a:off x="1906385" y="1079921"/>
            <a:ext cx="8379229" cy="4593071"/>
          </a:xfrm>
          <a:prstGeom prst="rect">
            <a:avLst/>
          </a:prstGeom>
        </p:spPr>
      </p:pic>
    </p:spTree>
    <p:extLst>
      <p:ext uri="{BB962C8B-B14F-4D97-AF65-F5344CB8AC3E}">
        <p14:creationId xmlns:p14="http://schemas.microsoft.com/office/powerpoint/2010/main" val="768901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90303-2D85-61D8-C1BA-500B5BE736E5}"/>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A9FD3680-CD98-455E-C8CA-985519A6FC5B}"/>
              </a:ext>
            </a:extLst>
          </p:cNvPr>
          <p:cNvSpPr/>
          <p:nvPr/>
        </p:nvSpPr>
        <p:spPr>
          <a:xfrm>
            <a:off x="10160" y="272034"/>
            <a:ext cx="12192000" cy="6337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77460575-5D51-840C-5D5B-D509B0804C3D}"/>
              </a:ext>
            </a:extLst>
          </p:cNvPr>
          <p:cNvSpPr txBox="1">
            <a:spLocks/>
          </p:cNvSpPr>
          <p:nvPr/>
        </p:nvSpPr>
        <p:spPr>
          <a:xfrm>
            <a:off x="3253892" y="339216"/>
            <a:ext cx="8066888"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VERTINIMO TIKSLAS, UŽDAVINIAI</a:t>
            </a:r>
          </a:p>
          <a:p>
            <a:pPr algn="r"/>
            <a:endParaRPr lang="en-GB" sz="3200" dirty="0">
              <a:solidFill>
                <a:schemeClr val="bg1"/>
              </a:solidFill>
              <a:latin typeface="Trebuchet MS" panose="020B0603020202020204" pitchFamily="34" charset="0"/>
            </a:endParaRPr>
          </a:p>
        </p:txBody>
      </p:sp>
      <p:sp>
        <p:nvSpPr>
          <p:cNvPr id="13" name="Stačiakampis 12">
            <a:extLst>
              <a:ext uri="{FF2B5EF4-FFF2-40B4-BE49-F238E27FC236}">
                <a16:creationId xmlns:a16="http://schemas.microsoft.com/office/drawing/2014/main" id="{567F3297-B263-CBCF-0A3C-B493C6309E38}"/>
              </a:ext>
            </a:extLst>
          </p:cNvPr>
          <p:cNvSpPr/>
          <p:nvPr/>
        </p:nvSpPr>
        <p:spPr>
          <a:xfrm>
            <a:off x="606400" y="1590110"/>
            <a:ext cx="10979200" cy="1052251"/>
          </a:xfrm>
          <a:prstGeom prst="rect">
            <a:avLst/>
          </a:prstGeom>
          <a:solidFill>
            <a:schemeClr val="bg1"/>
          </a:solidFill>
          <a:ln w="28575">
            <a:solidFill>
              <a:schemeClr val="tx1"/>
            </a:solid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r>
              <a:rPr lang="lt-LT" sz="1600" b="1" dirty="0">
                <a:solidFill>
                  <a:srgbClr val="C00000"/>
                </a:solidFill>
                <a:latin typeface="Trebuchet MS" panose="020B0603020202020204" pitchFamily="34" charset="0"/>
              </a:rPr>
              <a:t>PAGRINDINIS VERTINIMO TIKSLAS: </a:t>
            </a:r>
          </a:p>
          <a:p>
            <a:pPr lvl="1" algn="ctr"/>
            <a:r>
              <a:rPr lang="lt-LT" sz="1600" dirty="0">
                <a:solidFill>
                  <a:schemeClr val="tx2"/>
                </a:solidFill>
                <a:latin typeface="Cambria" panose="02040503050406030204" pitchFamily="18" charset="0"/>
                <a:ea typeface="Cambria" panose="02040503050406030204" pitchFamily="18" charset="0"/>
              </a:rPr>
              <a:t>nustatyti PžP „Didinti visuomenės įsitraukimą į vietos problemų sprendimą“ ir jos veiklų bei įgyvendinimo būdo tinkamumą, suderinamumą, rezultatyvumą, efektyvumą ir tvarumą, siekiant NPP 8.4 ir 2.7 uždavinių.</a:t>
            </a:r>
          </a:p>
        </p:txBody>
      </p:sp>
      <p:sp>
        <p:nvSpPr>
          <p:cNvPr id="14" name="Struktūrinė schema: procesas 13">
            <a:extLst>
              <a:ext uri="{FF2B5EF4-FFF2-40B4-BE49-F238E27FC236}">
                <a16:creationId xmlns:a16="http://schemas.microsoft.com/office/drawing/2014/main" id="{FBB73587-84D3-1D0F-CE62-EE012278839D}"/>
              </a:ext>
            </a:extLst>
          </p:cNvPr>
          <p:cNvSpPr/>
          <p:nvPr/>
        </p:nvSpPr>
        <p:spPr>
          <a:xfrm>
            <a:off x="379677" y="2785411"/>
            <a:ext cx="2058723" cy="817651"/>
          </a:xfrm>
          <a:prstGeom prst="flowChartProcess">
            <a:avLst/>
          </a:prstGeom>
          <a:solidFill>
            <a:srgbClr val="CDD7E5"/>
          </a:solidFill>
          <a:ln w="38100">
            <a:solidFill>
              <a:schemeClr val="tx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2"/>
                </a:solidFill>
                <a:latin typeface="Trebuchet MS" panose="020B0603020202020204" pitchFamily="34" charset="0"/>
              </a:rPr>
              <a:t>TINKAMUMAS</a:t>
            </a:r>
          </a:p>
        </p:txBody>
      </p:sp>
      <p:sp>
        <p:nvSpPr>
          <p:cNvPr id="3" name="Struktūrinė schema: procesas 2">
            <a:extLst>
              <a:ext uri="{FF2B5EF4-FFF2-40B4-BE49-F238E27FC236}">
                <a16:creationId xmlns:a16="http://schemas.microsoft.com/office/drawing/2014/main" id="{D2BA4BA3-5F5F-A034-0453-E591C1B74DCB}"/>
              </a:ext>
            </a:extLst>
          </p:cNvPr>
          <p:cNvSpPr/>
          <p:nvPr/>
        </p:nvSpPr>
        <p:spPr>
          <a:xfrm>
            <a:off x="2733861" y="2785411"/>
            <a:ext cx="2058723" cy="817651"/>
          </a:xfrm>
          <a:prstGeom prst="flowChartProcess">
            <a:avLst/>
          </a:prstGeom>
          <a:solidFill>
            <a:srgbClr val="CDD7E5"/>
          </a:solidFill>
          <a:ln w="38100">
            <a:solidFill>
              <a:schemeClr val="tx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2"/>
                </a:solidFill>
                <a:latin typeface="Trebuchet MS" panose="020B0603020202020204" pitchFamily="34" charset="0"/>
              </a:rPr>
              <a:t>PAKANKAMUMAS</a:t>
            </a:r>
          </a:p>
        </p:txBody>
      </p:sp>
      <p:sp>
        <p:nvSpPr>
          <p:cNvPr id="5" name="Struktūrinė schema: procesas 4">
            <a:extLst>
              <a:ext uri="{FF2B5EF4-FFF2-40B4-BE49-F238E27FC236}">
                <a16:creationId xmlns:a16="http://schemas.microsoft.com/office/drawing/2014/main" id="{CB1CB81F-D4A8-FFED-0765-28E586320D57}"/>
              </a:ext>
            </a:extLst>
          </p:cNvPr>
          <p:cNvSpPr/>
          <p:nvPr/>
        </p:nvSpPr>
        <p:spPr>
          <a:xfrm>
            <a:off x="5088045" y="2785410"/>
            <a:ext cx="2058723" cy="817651"/>
          </a:xfrm>
          <a:prstGeom prst="flowChartProcess">
            <a:avLst/>
          </a:prstGeom>
          <a:solidFill>
            <a:srgbClr val="CDD7E5"/>
          </a:solidFill>
          <a:ln w="38100">
            <a:solidFill>
              <a:schemeClr val="tx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2"/>
                </a:solidFill>
                <a:latin typeface="Trebuchet MS" panose="020B0603020202020204" pitchFamily="34" charset="0"/>
              </a:rPr>
              <a:t>REZULTATYVUMAS</a:t>
            </a:r>
          </a:p>
        </p:txBody>
      </p:sp>
      <p:sp>
        <p:nvSpPr>
          <p:cNvPr id="8" name="Struktūrinė schema: procesas 7">
            <a:extLst>
              <a:ext uri="{FF2B5EF4-FFF2-40B4-BE49-F238E27FC236}">
                <a16:creationId xmlns:a16="http://schemas.microsoft.com/office/drawing/2014/main" id="{1C87984C-8257-A0A9-E57B-3832103D434A}"/>
              </a:ext>
            </a:extLst>
          </p:cNvPr>
          <p:cNvSpPr/>
          <p:nvPr/>
        </p:nvSpPr>
        <p:spPr>
          <a:xfrm>
            <a:off x="7442229" y="2785410"/>
            <a:ext cx="2058724" cy="817651"/>
          </a:xfrm>
          <a:prstGeom prst="flowChartProcess">
            <a:avLst/>
          </a:prstGeom>
          <a:solidFill>
            <a:srgbClr val="CDD7E5"/>
          </a:solidFill>
          <a:ln w="38100">
            <a:solidFill>
              <a:schemeClr val="tx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2"/>
                </a:solidFill>
                <a:latin typeface="Trebuchet MS" panose="020B0603020202020204" pitchFamily="34" charset="0"/>
              </a:rPr>
              <a:t>SUDERINAMUMAS</a:t>
            </a:r>
          </a:p>
        </p:txBody>
      </p:sp>
      <p:sp>
        <p:nvSpPr>
          <p:cNvPr id="10" name="Struktūrinė schema: procesas 9">
            <a:extLst>
              <a:ext uri="{FF2B5EF4-FFF2-40B4-BE49-F238E27FC236}">
                <a16:creationId xmlns:a16="http://schemas.microsoft.com/office/drawing/2014/main" id="{A73C633A-6DDE-146A-7B92-611A810C0A1C}"/>
              </a:ext>
            </a:extLst>
          </p:cNvPr>
          <p:cNvSpPr/>
          <p:nvPr/>
        </p:nvSpPr>
        <p:spPr>
          <a:xfrm>
            <a:off x="9796413" y="2785409"/>
            <a:ext cx="2058724" cy="817651"/>
          </a:xfrm>
          <a:prstGeom prst="flowChartProcess">
            <a:avLst/>
          </a:prstGeom>
          <a:solidFill>
            <a:srgbClr val="CDD7E5"/>
          </a:solidFill>
          <a:ln w="38100">
            <a:solidFill>
              <a:schemeClr val="tx2"/>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2"/>
                </a:solidFill>
                <a:latin typeface="Trebuchet MS" panose="020B0603020202020204" pitchFamily="34" charset="0"/>
              </a:rPr>
              <a:t>TVARUMAS</a:t>
            </a:r>
          </a:p>
        </p:txBody>
      </p:sp>
      <p:pic>
        <p:nvPicPr>
          <p:cNvPr id="15" name="Grafinis elementas 14" descr="Bullseye with solid fill">
            <a:extLst>
              <a:ext uri="{FF2B5EF4-FFF2-40B4-BE49-F238E27FC236}">
                <a16:creationId xmlns:a16="http://schemas.microsoft.com/office/drawing/2014/main" id="{C6C5B154-958F-8F2A-B345-ED3C6F4591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6400" y="1542047"/>
            <a:ext cx="725773" cy="725773"/>
          </a:xfrm>
          <a:prstGeom prst="rect">
            <a:avLst/>
          </a:prstGeom>
        </p:spPr>
      </p:pic>
      <p:sp>
        <p:nvSpPr>
          <p:cNvPr id="20" name="Struktūrinė schema: procesas 19">
            <a:extLst>
              <a:ext uri="{FF2B5EF4-FFF2-40B4-BE49-F238E27FC236}">
                <a16:creationId xmlns:a16="http://schemas.microsoft.com/office/drawing/2014/main" id="{A00FD6C6-59D5-45A5-F78C-BA72F4AE5B93}"/>
              </a:ext>
            </a:extLst>
          </p:cNvPr>
          <p:cNvSpPr/>
          <p:nvPr/>
        </p:nvSpPr>
        <p:spPr>
          <a:xfrm>
            <a:off x="4274956" y="4562912"/>
            <a:ext cx="3660308" cy="1205748"/>
          </a:xfrm>
          <a:prstGeom prst="flowChartProcess">
            <a:avLst/>
          </a:prstGeom>
          <a:solidFill>
            <a:schemeClr val="accent3">
              <a:lumMod val="20000"/>
              <a:lumOff val="80000"/>
            </a:schemeClr>
          </a:solidFill>
          <a:ln w="38100">
            <a:solidFill>
              <a:srgbClr val="000000"/>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2"/>
                </a:solidFill>
                <a:latin typeface="Trebuchet MS" panose="020B0603020202020204" pitchFamily="34" charset="0"/>
              </a:rPr>
              <a:t>NAUJOS ES INVESTICIJŲ KRYPTYS</a:t>
            </a:r>
          </a:p>
          <a:p>
            <a:pPr algn="ctr"/>
            <a:endParaRPr lang="lt-LT" sz="1400" b="1" dirty="0">
              <a:solidFill>
                <a:schemeClr val="tx2"/>
              </a:solidFill>
              <a:latin typeface="Trebuchet MS" panose="020B0603020202020204" pitchFamily="34" charset="0"/>
            </a:endParaRPr>
          </a:p>
          <a:p>
            <a:pPr algn="ctr"/>
            <a:r>
              <a:rPr lang="lt-LT" sz="1400" dirty="0">
                <a:solidFill>
                  <a:schemeClr val="tx2"/>
                </a:solidFill>
                <a:latin typeface="Cambria" panose="02040503050406030204" pitchFamily="18" charset="0"/>
                <a:ea typeface="Cambria" panose="02040503050406030204" pitchFamily="18" charset="0"/>
              </a:rPr>
              <a:t>Galimos naujos BIVP investicijų kryptys ir remiamos veiklos naujuoju programavimo laikotarpiu</a:t>
            </a:r>
          </a:p>
        </p:txBody>
      </p:sp>
      <p:sp>
        <p:nvSpPr>
          <p:cNvPr id="23" name="Struktūrinė schema: procesas 22">
            <a:extLst>
              <a:ext uri="{FF2B5EF4-FFF2-40B4-BE49-F238E27FC236}">
                <a16:creationId xmlns:a16="http://schemas.microsoft.com/office/drawing/2014/main" id="{13FC69A3-1C1F-BDFF-428E-D0B3E138C169}"/>
              </a:ext>
            </a:extLst>
          </p:cNvPr>
          <p:cNvSpPr/>
          <p:nvPr/>
        </p:nvSpPr>
        <p:spPr>
          <a:xfrm>
            <a:off x="279631" y="4562911"/>
            <a:ext cx="3660308" cy="1205748"/>
          </a:xfrm>
          <a:prstGeom prst="flowChartProcess">
            <a:avLst/>
          </a:prstGeom>
          <a:solidFill>
            <a:schemeClr val="accent3">
              <a:lumMod val="20000"/>
              <a:lumOff val="80000"/>
            </a:schemeClr>
          </a:solidFill>
          <a:ln w="38100">
            <a:solidFill>
              <a:srgbClr val="000000"/>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2"/>
                </a:solidFill>
                <a:latin typeface="Trebuchet MS" panose="020B0603020202020204" pitchFamily="34" charset="0"/>
              </a:rPr>
              <a:t>BIVP METODO TOBULINIMAS</a:t>
            </a:r>
          </a:p>
          <a:p>
            <a:pPr algn="ctr"/>
            <a:endParaRPr lang="lt-LT" sz="1400" b="1" dirty="0">
              <a:solidFill>
                <a:schemeClr val="tx2"/>
              </a:solidFill>
              <a:latin typeface="Trebuchet MS" panose="020B0603020202020204" pitchFamily="34" charset="0"/>
            </a:endParaRPr>
          </a:p>
          <a:p>
            <a:pPr algn="ctr"/>
            <a:r>
              <a:rPr lang="lt-LT" sz="1400" dirty="0">
                <a:solidFill>
                  <a:schemeClr val="tx2"/>
                </a:solidFill>
                <a:latin typeface="Cambria" panose="02040503050406030204" pitchFamily="18" charset="0"/>
                <a:ea typeface="Cambria" panose="02040503050406030204" pitchFamily="18" charset="0"/>
              </a:rPr>
              <a:t>Įrodymais grįstos rekomendacijos dėl BIVP metodo taikymo po 2027 m.</a:t>
            </a:r>
          </a:p>
        </p:txBody>
      </p:sp>
      <p:sp>
        <p:nvSpPr>
          <p:cNvPr id="25" name="Struktūrinė schema: procesas 24">
            <a:extLst>
              <a:ext uri="{FF2B5EF4-FFF2-40B4-BE49-F238E27FC236}">
                <a16:creationId xmlns:a16="http://schemas.microsoft.com/office/drawing/2014/main" id="{C8C12B3F-2DE6-6C97-CCD5-A97F5FD2B43D}"/>
              </a:ext>
            </a:extLst>
          </p:cNvPr>
          <p:cNvSpPr/>
          <p:nvPr/>
        </p:nvSpPr>
        <p:spPr>
          <a:xfrm>
            <a:off x="8270281" y="4562911"/>
            <a:ext cx="3660308" cy="1205748"/>
          </a:xfrm>
          <a:prstGeom prst="flowChartProcess">
            <a:avLst/>
          </a:prstGeom>
          <a:solidFill>
            <a:schemeClr val="accent3">
              <a:lumMod val="20000"/>
              <a:lumOff val="80000"/>
            </a:schemeClr>
          </a:solidFill>
          <a:ln w="38100">
            <a:solidFill>
              <a:srgbClr val="000000"/>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2"/>
                </a:solidFill>
                <a:latin typeface="Trebuchet MS" panose="020B0603020202020204" pitchFamily="34" charset="0"/>
              </a:rPr>
              <a:t>BIVP IR LEADER INTERVENCIJŲ GALIMA SĄVEIKA</a:t>
            </a:r>
          </a:p>
          <a:p>
            <a:pPr algn="ctr"/>
            <a:endParaRPr lang="lt-LT" sz="1400" b="1" dirty="0">
              <a:solidFill>
                <a:schemeClr val="tx2"/>
              </a:solidFill>
              <a:latin typeface="Trebuchet MS" panose="020B0603020202020204" pitchFamily="34" charset="0"/>
            </a:endParaRPr>
          </a:p>
          <a:p>
            <a:pPr algn="ctr"/>
            <a:r>
              <a:rPr lang="lt-LT" sz="1400" dirty="0">
                <a:solidFill>
                  <a:schemeClr val="tx2"/>
                </a:solidFill>
                <a:latin typeface="Cambria" panose="02040503050406030204" pitchFamily="18" charset="0"/>
                <a:ea typeface="Cambria" panose="02040503050406030204" pitchFamily="18" charset="0"/>
              </a:rPr>
              <a:t>Galimi sąlyčio taškai ir bendri koordinavimo sprendimai</a:t>
            </a:r>
          </a:p>
        </p:txBody>
      </p:sp>
      <p:sp>
        <p:nvSpPr>
          <p:cNvPr id="27" name="Kairysis riestinis skliaustas 26">
            <a:extLst>
              <a:ext uri="{FF2B5EF4-FFF2-40B4-BE49-F238E27FC236}">
                <a16:creationId xmlns:a16="http://schemas.microsoft.com/office/drawing/2014/main" id="{A162EB30-34AF-4C18-5C57-CD700F7749BB}"/>
              </a:ext>
            </a:extLst>
          </p:cNvPr>
          <p:cNvSpPr/>
          <p:nvPr/>
        </p:nvSpPr>
        <p:spPr>
          <a:xfrm rot="16200000">
            <a:off x="5899605" y="-1873865"/>
            <a:ext cx="335558" cy="11575505"/>
          </a:xfrm>
          <a:prstGeom prst="leftBrace">
            <a:avLst>
              <a:gd name="adj1" fmla="val 39337"/>
              <a:gd name="adj2" fmla="val 50467"/>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t-LT"/>
          </a:p>
        </p:txBody>
      </p:sp>
      <p:sp>
        <p:nvSpPr>
          <p:cNvPr id="29" name="TextBox 28">
            <a:extLst>
              <a:ext uri="{FF2B5EF4-FFF2-40B4-BE49-F238E27FC236}">
                <a16:creationId xmlns:a16="http://schemas.microsoft.com/office/drawing/2014/main" id="{7470C2FF-089C-D244-F762-262F476B665C}"/>
              </a:ext>
            </a:extLst>
          </p:cNvPr>
          <p:cNvSpPr txBox="1"/>
          <p:nvPr/>
        </p:nvSpPr>
        <p:spPr>
          <a:xfrm>
            <a:off x="4119978" y="4081667"/>
            <a:ext cx="4235262" cy="369332"/>
          </a:xfrm>
          <a:prstGeom prst="rect">
            <a:avLst/>
          </a:prstGeom>
          <a:noFill/>
        </p:spPr>
        <p:txBody>
          <a:bodyPr wrap="none" rtlCol="0">
            <a:spAutoFit/>
          </a:bodyPr>
          <a:lstStyle/>
          <a:p>
            <a:r>
              <a:rPr lang="lt-LT" b="1" dirty="0">
                <a:solidFill>
                  <a:srgbClr val="C00000"/>
                </a:solidFill>
                <a:latin typeface="Trebuchet MS" panose="020B0603020202020204" pitchFamily="34" charset="0"/>
              </a:rPr>
              <a:t>PAGRINDINIAI VERTINIMO REZULTATAI:</a:t>
            </a:r>
          </a:p>
        </p:txBody>
      </p:sp>
    </p:spTree>
    <p:extLst>
      <p:ext uri="{BB962C8B-B14F-4D97-AF65-F5344CB8AC3E}">
        <p14:creationId xmlns:p14="http://schemas.microsoft.com/office/powerpoint/2010/main" val="425394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5" grpId="0" animBg="1"/>
      <p:bldP spid="27" grpId="0" animBg="1"/>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4F543-C273-DE9B-E975-B11FAED15CEB}"/>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F5257553-658E-8908-7DA6-373BA687C0E1}"/>
              </a:ext>
            </a:extLst>
          </p:cNvPr>
          <p:cNvSpPr/>
          <p:nvPr/>
        </p:nvSpPr>
        <p:spPr>
          <a:xfrm>
            <a:off x="10160" y="266353"/>
            <a:ext cx="12192000" cy="6337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0985CE84-30CE-CB04-2EFC-4CEE33730371}"/>
              </a:ext>
            </a:extLst>
          </p:cNvPr>
          <p:cNvSpPr txBox="1">
            <a:spLocks/>
          </p:cNvSpPr>
          <p:nvPr/>
        </p:nvSpPr>
        <p:spPr>
          <a:xfrm>
            <a:off x="3253892" y="314157"/>
            <a:ext cx="8066888"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VERTINIMO METODIKA</a:t>
            </a:r>
            <a:endParaRPr lang="en-GB" sz="3200" dirty="0">
              <a:solidFill>
                <a:schemeClr val="bg1"/>
              </a:solidFill>
              <a:latin typeface="Trebuchet MS" panose="020B0603020202020204" pitchFamily="34" charset="0"/>
            </a:endParaRPr>
          </a:p>
        </p:txBody>
      </p:sp>
      <p:pic>
        <p:nvPicPr>
          <p:cNvPr id="4" name="Paveikslėlis 3">
            <a:extLst>
              <a:ext uri="{FF2B5EF4-FFF2-40B4-BE49-F238E27FC236}">
                <a16:creationId xmlns:a16="http://schemas.microsoft.com/office/drawing/2014/main" id="{591EC178-00AA-CBB0-A292-106B05319C99}"/>
              </a:ext>
            </a:extLst>
          </p:cNvPr>
          <p:cNvPicPr>
            <a:picLocks noChangeAspect="1"/>
          </p:cNvPicPr>
          <p:nvPr/>
        </p:nvPicPr>
        <p:blipFill>
          <a:blip r:embed="rId3"/>
          <a:stretch>
            <a:fillRect/>
          </a:stretch>
        </p:blipFill>
        <p:spPr>
          <a:xfrm>
            <a:off x="5410159" y="1063879"/>
            <a:ext cx="6993463" cy="2939781"/>
          </a:xfrm>
          <a:prstGeom prst="rect">
            <a:avLst/>
          </a:prstGeom>
        </p:spPr>
      </p:pic>
      <p:sp>
        <p:nvSpPr>
          <p:cNvPr id="6" name="TextBox 5">
            <a:extLst>
              <a:ext uri="{FF2B5EF4-FFF2-40B4-BE49-F238E27FC236}">
                <a16:creationId xmlns:a16="http://schemas.microsoft.com/office/drawing/2014/main" id="{3DF3A491-7CB7-E0A8-E128-092CD6C7B50C}"/>
              </a:ext>
            </a:extLst>
          </p:cNvPr>
          <p:cNvSpPr txBox="1"/>
          <p:nvPr/>
        </p:nvSpPr>
        <p:spPr>
          <a:xfrm>
            <a:off x="199422" y="1935769"/>
            <a:ext cx="5686272" cy="1200329"/>
          </a:xfrm>
          <a:prstGeom prst="rect">
            <a:avLst/>
          </a:prstGeom>
          <a:noFill/>
        </p:spPr>
        <p:txBody>
          <a:bodyPr wrap="square">
            <a:spAutoFit/>
          </a:bodyPr>
          <a:lstStyle/>
          <a:p>
            <a:pPr marL="285750" indent="-285750" algn="just">
              <a:buFont typeface="Arial" panose="020B0604020202020204" pitchFamily="34" charset="0"/>
              <a:buChar char="•"/>
            </a:pPr>
            <a:r>
              <a:rPr lang="lt-LT" b="1" dirty="0">
                <a:solidFill>
                  <a:schemeClr val="tx2"/>
                </a:solidFill>
                <a:latin typeface="Cambria" panose="02040503050406030204" pitchFamily="18" charset="0"/>
                <a:ea typeface="Cambria" panose="02040503050406030204" pitchFamily="18" charset="0"/>
              </a:rPr>
              <a:t>Teorija grįstas vertinimo požiūris</a:t>
            </a:r>
            <a:r>
              <a:rPr lang="lt-LT" dirty="0">
                <a:solidFill>
                  <a:schemeClr val="tx2"/>
                </a:solidFill>
                <a:latin typeface="Cambria" panose="02040503050406030204" pitchFamily="18" charset="0"/>
                <a:ea typeface="Cambria" panose="02040503050406030204" pitchFamily="18" charset="0"/>
              </a:rPr>
              <a:t>, grįstas kaitos teorijomis</a:t>
            </a:r>
          </a:p>
          <a:p>
            <a:pPr marL="285750" indent="-285750" algn="just">
              <a:buFont typeface="Arial" panose="020B0604020202020204" pitchFamily="34" charset="0"/>
              <a:buChar char="•"/>
            </a:pPr>
            <a:r>
              <a:rPr lang="lt-LT" b="1" dirty="0">
                <a:solidFill>
                  <a:schemeClr val="tx2"/>
                </a:solidFill>
                <a:latin typeface="Cambria" panose="02040503050406030204" pitchFamily="18" charset="0"/>
                <a:ea typeface="Cambria" panose="02040503050406030204" pitchFamily="18" charset="0"/>
              </a:rPr>
              <a:t>Bendruomenių kapitalo stiprinimo modelis</a:t>
            </a:r>
          </a:p>
          <a:p>
            <a:pPr marL="285750" indent="-285750" algn="just">
              <a:buFont typeface="Arial" panose="020B0604020202020204" pitchFamily="34" charset="0"/>
              <a:buChar char="•"/>
            </a:pPr>
            <a:endParaRPr lang="lt-LT" dirty="0">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A4688A2C-EED3-B48C-DFC9-B0A1C1F2B9B8}"/>
              </a:ext>
            </a:extLst>
          </p:cNvPr>
          <p:cNvSpPr txBox="1"/>
          <p:nvPr/>
        </p:nvSpPr>
        <p:spPr>
          <a:xfrm>
            <a:off x="927250" y="3721902"/>
            <a:ext cx="9916888" cy="2893100"/>
          </a:xfrm>
          <a:prstGeom prst="rect">
            <a:avLst/>
          </a:prstGeom>
          <a:noFill/>
        </p:spPr>
        <p:txBody>
          <a:bodyPr wrap="square">
            <a:spAutoFit/>
          </a:bodyPr>
          <a:lstStyle/>
          <a:p>
            <a:pPr marL="285750" indent="-285750" algn="just">
              <a:buFont typeface="Arial" panose="020B0604020202020204" pitchFamily="34" charset="0"/>
              <a:buChar char="•"/>
            </a:pPr>
            <a:endParaRPr lang="lt-LT" sz="1600" dirty="0">
              <a:latin typeface="Cambria" panose="02040503050406030204" pitchFamily="18" charset="0"/>
              <a:ea typeface="Cambria" panose="02040503050406030204" pitchFamily="18" charset="0"/>
            </a:endParaRPr>
          </a:p>
          <a:p>
            <a:pPr marL="285750" indent="-285750" algn="just">
              <a:buFont typeface="Arial" panose="020B0604020202020204" pitchFamily="34" charset="0"/>
              <a:buChar char="•"/>
            </a:pPr>
            <a:r>
              <a:rPr lang="lt-LT" sz="1600" b="1" dirty="0">
                <a:solidFill>
                  <a:schemeClr val="tx2"/>
                </a:solidFill>
                <a:latin typeface="Cambria" panose="02040503050406030204" pitchFamily="18" charset="0"/>
                <a:ea typeface="Cambria" panose="02040503050406030204" pitchFamily="18" charset="0"/>
              </a:rPr>
              <a:t>Pirminių</a:t>
            </a:r>
            <a:r>
              <a:rPr lang="lt-LT" sz="1600" dirty="0">
                <a:solidFill>
                  <a:schemeClr val="tx2"/>
                </a:solidFill>
                <a:latin typeface="Cambria" panose="02040503050406030204" pitchFamily="18" charset="0"/>
                <a:ea typeface="Cambria" panose="02040503050406030204" pitchFamily="18" charset="0"/>
              </a:rPr>
              <a:t>, </a:t>
            </a:r>
            <a:r>
              <a:rPr lang="lt-LT" sz="1600" b="1" dirty="0">
                <a:solidFill>
                  <a:schemeClr val="tx2"/>
                </a:solidFill>
                <a:latin typeface="Cambria" panose="02040503050406030204" pitchFamily="18" charset="0"/>
                <a:ea typeface="Cambria" panose="02040503050406030204" pitchFamily="18" charset="0"/>
              </a:rPr>
              <a:t>antrinių šaltinių analizė</a:t>
            </a:r>
          </a:p>
          <a:p>
            <a:pPr marL="285750" indent="-285750" algn="just">
              <a:buFont typeface="Arial" panose="020B0604020202020204" pitchFamily="34" charset="0"/>
              <a:buChar char="•"/>
            </a:pPr>
            <a:r>
              <a:rPr lang="lt-LT" sz="1600" b="1" dirty="0">
                <a:solidFill>
                  <a:schemeClr val="tx2"/>
                </a:solidFill>
                <a:latin typeface="Cambria" panose="02040503050406030204" pitchFamily="18" charset="0"/>
                <a:ea typeface="Cambria" panose="02040503050406030204" pitchFamily="18" charset="0"/>
              </a:rPr>
              <a:t>Statistinių</a:t>
            </a:r>
            <a:r>
              <a:rPr lang="lt-LT" sz="1600" dirty="0">
                <a:solidFill>
                  <a:schemeClr val="tx2"/>
                </a:solidFill>
                <a:latin typeface="Cambria" panose="02040503050406030204" pitchFamily="18" charset="0"/>
                <a:ea typeface="Cambria" panose="02040503050406030204" pitchFamily="18" charset="0"/>
              </a:rPr>
              <a:t> bei </a:t>
            </a:r>
            <a:r>
              <a:rPr lang="lt-LT" sz="1600" b="1" dirty="0">
                <a:solidFill>
                  <a:schemeClr val="tx2"/>
                </a:solidFill>
                <a:latin typeface="Cambria" panose="02040503050406030204" pitchFamily="18" charset="0"/>
                <a:ea typeface="Cambria" panose="02040503050406030204" pitchFamily="18" charset="0"/>
              </a:rPr>
              <a:t>stebėsenos</a:t>
            </a:r>
            <a:r>
              <a:rPr lang="lt-LT" sz="1600" dirty="0">
                <a:solidFill>
                  <a:schemeClr val="tx2"/>
                </a:solidFill>
                <a:latin typeface="Cambria" panose="02040503050406030204" pitchFamily="18" charset="0"/>
                <a:ea typeface="Cambria" panose="02040503050406030204" pitchFamily="18" charset="0"/>
              </a:rPr>
              <a:t> (INVESTIS) </a:t>
            </a:r>
            <a:r>
              <a:rPr lang="lt-LT" sz="1600" b="1" dirty="0">
                <a:solidFill>
                  <a:schemeClr val="tx2"/>
                </a:solidFill>
                <a:latin typeface="Cambria" panose="02040503050406030204" pitchFamily="18" charset="0"/>
                <a:ea typeface="Cambria" panose="02040503050406030204" pitchFamily="18" charset="0"/>
              </a:rPr>
              <a:t>duomenų analizė</a:t>
            </a:r>
          </a:p>
          <a:p>
            <a:pPr marL="285750" indent="-285750" algn="just">
              <a:buFont typeface="Arial" panose="020B0604020202020204" pitchFamily="34" charset="0"/>
              <a:buChar char="•"/>
            </a:pPr>
            <a:r>
              <a:rPr lang="lt-LT" sz="1600" b="1" dirty="0">
                <a:solidFill>
                  <a:schemeClr val="tx2"/>
                </a:solidFill>
                <a:latin typeface="Cambria" panose="02040503050406030204" pitchFamily="18" charset="0"/>
                <a:ea typeface="Cambria" panose="02040503050406030204" pitchFamily="18" charset="0"/>
              </a:rPr>
              <a:t>Anketinės apklausos</a:t>
            </a:r>
            <a:r>
              <a:rPr lang="lt-LT" sz="1600" dirty="0">
                <a:solidFill>
                  <a:schemeClr val="tx2"/>
                </a:solidFill>
                <a:latin typeface="Cambria" panose="02040503050406030204" pitchFamily="18" charset="0"/>
                <a:ea typeface="Cambria" panose="02040503050406030204" pitchFamily="18" charset="0"/>
              </a:rPr>
              <a:t>: </a:t>
            </a:r>
          </a:p>
          <a:p>
            <a:pPr marL="742950" lvl="1" indent="-285750" algn="just">
              <a:buFont typeface="Arial" panose="020B0604020202020204" pitchFamily="34" charset="0"/>
              <a:buChar char="•"/>
            </a:pPr>
            <a:r>
              <a:rPr lang="lt-LT" sz="1600" i="1" dirty="0">
                <a:solidFill>
                  <a:schemeClr val="tx2"/>
                </a:solidFill>
                <a:latin typeface="Cambria" panose="02040503050406030204" pitchFamily="18" charset="0"/>
                <a:ea typeface="Cambria" panose="02040503050406030204" pitchFamily="18" charset="0"/>
              </a:rPr>
              <a:t>miestų VVG anketinė apklausa </a:t>
            </a:r>
          </a:p>
          <a:p>
            <a:pPr marL="742950" lvl="1" indent="-285750" algn="just">
              <a:buFont typeface="Arial" panose="020B0604020202020204" pitchFamily="34" charset="0"/>
              <a:buChar char="•"/>
            </a:pPr>
            <a:r>
              <a:rPr lang="lt-LT" sz="1600" i="1" dirty="0">
                <a:solidFill>
                  <a:schemeClr val="tx2"/>
                </a:solidFill>
                <a:latin typeface="Cambria" panose="02040503050406030204" pitchFamily="18" charset="0"/>
                <a:ea typeface="Cambria" panose="02040503050406030204" pitchFamily="18" charset="0"/>
              </a:rPr>
              <a:t>savivaldybių administracijų anketinė apklausa</a:t>
            </a:r>
            <a:endParaRPr lang="en-US" sz="1600" i="1" dirty="0">
              <a:solidFill>
                <a:schemeClr val="tx2"/>
              </a:solidFill>
              <a:latin typeface="Cambria" panose="02040503050406030204" pitchFamily="18" charset="0"/>
              <a:ea typeface="Cambria" panose="02040503050406030204" pitchFamily="18" charset="0"/>
            </a:endParaRPr>
          </a:p>
          <a:p>
            <a:pPr marL="742950" lvl="1" indent="-285750" algn="just">
              <a:buFont typeface="Arial" panose="020B0604020202020204" pitchFamily="34" charset="0"/>
              <a:buChar char="•"/>
            </a:pPr>
            <a:r>
              <a:rPr lang="lt-LT" sz="1600" i="1" dirty="0">
                <a:solidFill>
                  <a:schemeClr val="tx2"/>
                </a:solidFill>
                <a:latin typeface="Cambria" panose="02040503050406030204" pitchFamily="18" charset="0"/>
                <a:ea typeface="Cambria" panose="02040503050406030204" pitchFamily="18" charset="0"/>
              </a:rPr>
              <a:t>VPS projektų vykdytojų</a:t>
            </a:r>
            <a:r>
              <a:rPr lang="en-US" sz="1600" i="1" dirty="0">
                <a:solidFill>
                  <a:schemeClr val="tx2"/>
                </a:solidFill>
                <a:latin typeface="Cambria" panose="02040503050406030204" pitchFamily="18" charset="0"/>
                <a:ea typeface="Cambria" panose="02040503050406030204" pitchFamily="18" charset="0"/>
              </a:rPr>
              <a:t> </a:t>
            </a:r>
            <a:r>
              <a:rPr lang="lt-LT" sz="1600" i="1" dirty="0">
                <a:solidFill>
                  <a:schemeClr val="tx2"/>
                </a:solidFill>
                <a:latin typeface="Cambria" panose="02040503050406030204" pitchFamily="18" charset="0"/>
                <a:ea typeface="Cambria" panose="02040503050406030204" pitchFamily="18" charset="0"/>
              </a:rPr>
              <a:t>anketinė apklausa</a:t>
            </a:r>
          </a:p>
          <a:p>
            <a:pPr marL="742950" lvl="1" indent="-285750" algn="just">
              <a:buFont typeface="Arial" panose="020B0604020202020204" pitchFamily="34" charset="0"/>
              <a:buChar char="•"/>
            </a:pPr>
            <a:r>
              <a:rPr lang="lt-LT" sz="1600" i="1" dirty="0">
                <a:solidFill>
                  <a:schemeClr val="tx2"/>
                </a:solidFill>
                <a:latin typeface="Cambria" panose="02040503050406030204" pitchFamily="18" charset="0"/>
                <a:ea typeface="Cambria" panose="02040503050406030204" pitchFamily="18" charset="0"/>
              </a:rPr>
              <a:t>miestų ir kaimo VVG atstovų anketinė apklausa dėl BIVP įgyvendinimo po 2027 m. </a:t>
            </a:r>
          </a:p>
          <a:p>
            <a:pPr marL="285750" indent="-285750" algn="just">
              <a:buFont typeface="Arial" panose="020B0604020202020204" pitchFamily="34" charset="0"/>
              <a:buChar char="•"/>
            </a:pPr>
            <a:r>
              <a:rPr lang="lt-LT" sz="1600" b="1" dirty="0">
                <a:solidFill>
                  <a:schemeClr val="tx2"/>
                </a:solidFill>
                <a:latin typeface="Cambria" panose="02040503050406030204" pitchFamily="18" charset="0"/>
                <a:ea typeface="Cambria" panose="02040503050406030204" pitchFamily="18" charset="0"/>
              </a:rPr>
              <a:t>Pusiau struktūruoti interviu</a:t>
            </a:r>
          </a:p>
          <a:p>
            <a:pPr marL="285750" indent="-285750" algn="just">
              <a:buFont typeface="Arial" panose="020B0604020202020204" pitchFamily="34" charset="0"/>
              <a:buChar char="•"/>
            </a:pPr>
            <a:r>
              <a:rPr lang="lt-LT" sz="1600" b="1" dirty="0">
                <a:solidFill>
                  <a:schemeClr val="tx2"/>
                </a:solidFill>
                <a:latin typeface="Cambria" panose="02040503050406030204" pitchFamily="18" charset="0"/>
                <a:ea typeface="Cambria" panose="02040503050406030204" pitchFamily="18" charset="0"/>
              </a:rPr>
              <a:t>Fokusuotos grupinės diskusijos </a:t>
            </a:r>
          </a:p>
          <a:p>
            <a:pPr marL="285750" indent="-285750" algn="just">
              <a:buFont typeface="Arial" panose="020B0604020202020204" pitchFamily="34" charset="0"/>
              <a:buChar char="•"/>
            </a:pPr>
            <a:r>
              <a:rPr lang="lt-LT" sz="1600" b="1" dirty="0">
                <a:solidFill>
                  <a:schemeClr val="tx2"/>
                </a:solidFill>
                <a:latin typeface="Cambria" panose="02040503050406030204" pitchFamily="18" charset="0"/>
                <a:ea typeface="Cambria" panose="02040503050406030204" pitchFamily="18" charset="0"/>
              </a:rPr>
              <a:t>Užsienio valstybių atvejo studijos </a:t>
            </a:r>
            <a:r>
              <a:rPr lang="lt-LT" sz="1600" dirty="0">
                <a:solidFill>
                  <a:schemeClr val="tx2"/>
                </a:solidFill>
                <a:latin typeface="Cambria" panose="02040503050406030204" pitchFamily="18" charset="0"/>
                <a:ea typeface="Cambria" panose="02040503050406030204" pitchFamily="18" charset="0"/>
              </a:rPr>
              <a:t>(</a:t>
            </a:r>
            <a:r>
              <a:rPr lang="lt-LT" sz="1600" i="1" dirty="0">
                <a:solidFill>
                  <a:schemeClr val="tx2"/>
                </a:solidFill>
                <a:latin typeface="Cambria" panose="02040503050406030204" pitchFamily="18" charset="0"/>
                <a:ea typeface="Cambria" panose="02040503050406030204" pitchFamily="18" charset="0"/>
              </a:rPr>
              <a:t>Slovėnija, Čekija, Nyderlandai</a:t>
            </a:r>
            <a:r>
              <a:rPr lang="lt-LT" sz="1600" dirty="0">
                <a:solidFill>
                  <a:schemeClr val="tx2"/>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511959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84E61-0017-EA1B-EFB9-74821DBD26F9}"/>
            </a:ext>
          </a:extLst>
        </p:cNvPr>
        <p:cNvGrpSpPr/>
        <p:nvPr/>
      </p:nvGrpSpPr>
      <p:grpSpPr>
        <a:xfrm>
          <a:off x="0" y="0"/>
          <a:ext cx="0" cy="0"/>
          <a:chOff x="0" y="0"/>
          <a:chExt cx="0" cy="0"/>
        </a:xfrm>
      </p:grpSpPr>
      <p:sp>
        <p:nvSpPr>
          <p:cNvPr id="5" name="Stačiakampis 4">
            <a:extLst>
              <a:ext uri="{FF2B5EF4-FFF2-40B4-BE49-F238E27FC236}">
                <a16:creationId xmlns:a16="http://schemas.microsoft.com/office/drawing/2014/main" id="{58C3BCA1-2951-3634-3365-BA7CE0271C4F}"/>
              </a:ext>
            </a:extLst>
          </p:cNvPr>
          <p:cNvSpPr/>
          <p:nvPr/>
        </p:nvSpPr>
        <p:spPr>
          <a:xfrm>
            <a:off x="1645974" y="1760220"/>
            <a:ext cx="8618166" cy="3337560"/>
          </a:xfrm>
          <a:prstGeom prst="rect">
            <a:avLst/>
          </a:prstGeom>
          <a:noFill/>
          <a:ln w="57150">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93BDDD60-52D9-710D-B8A0-3FC37729D145}"/>
              </a:ext>
            </a:extLst>
          </p:cNvPr>
          <p:cNvSpPr/>
          <p:nvPr/>
        </p:nvSpPr>
        <p:spPr>
          <a:xfrm>
            <a:off x="0" y="265971"/>
            <a:ext cx="12192000" cy="549409"/>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F87012BB-7949-184A-58C8-2563B5B6B839}"/>
              </a:ext>
            </a:extLst>
          </p:cNvPr>
          <p:cNvSpPr txBox="1">
            <a:spLocks/>
          </p:cNvSpPr>
          <p:nvPr/>
        </p:nvSpPr>
        <p:spPr>
          <a:xfrm>
            <a:off x="394447" y="360763"/>
            <a:ext cx="10916173" cy="443307"/>
          </a:xfrm>
          <a:prstGeom prst="rect">
            <a:avLst/>
          </a:prstGeom>
          <a:solidFill>
            <a:schemeClr val="tx1">
              <a:lumMod val="40000"/>
              <a:lumOff val="60000"/>
            </a:schemeClr>
          </a:solidFill>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BENDRUOMENĖS INICIJUOTA VIETOS PLĖTRA (BIVP)</a:t>
            </a:r>
          </a:p>
        </p:txBody>
      </p:sp>
      <p:sp>
        <p:nvSpPr>
          <p:cNvPr id="3" name="TextBox 2">
            <a:extLst>
              <a:ext uri="{FF2B5EF4-FFF2-40B4-BE49-F238E27FC236}">
                <a16:creationId xmlns:a16="http://schemas.microsoft.com/office/drawing/2014/main" id="{C19D7214-2ABD-9303-2D38-8DBA8B180E4A}"/>
              </a:ext>
            </a:extLst>
          </p:cNvPr>
          <p:cNvSpPr txBox="1"/>
          <p:nvPr/>
        </p:nvSpPr>
        <p:spPr>
          <a:xfrm>
            <a:off x="4700570" y="1521723"/>
            <a:ext cx="2820370" cy="461665"/>
          </a:xfrm>
          <a:prstGeom prst="rect">
            <a:avLst/>
          </a:prstGeom>
          <a:solidFill>
            <a:schemeClr val="accent6">
              <a:lumMod val="20000"/>
              <a:lumOff val="80000"/>
            </a:schemeClr>
          </a:solidFill>
        </p:spPr>
        <p:txBody>
          <a:bodyPr wrap="square">
            <a:spAutoFit/>
          </a:bodyPr>
          <a:lstStyle/>
          <a:p>
            <a:pPr algn="ctr"/>
            <a:r>
              <a:rPr lang="lt-LT" sz="2400" b="1" dirty="0">
                <a:solidFill>
                  <a:schemeClr val="tx2"/>
                </a:solidFill>
                <a:effectLst/>
                <a:latin typeface="Trebuchet MS" panose="020B0603020202020204" pitchFamily="34" charset="0"/>
                <a:ea typeface="Batang" panose="02030600000101010101" pitchFamily="18" charset="-127"/>
                <a:cs typeface="Times New Roman" panose="02020603050405020304" pitchFamily="18" charset="0"/>
              </a:rPr>
              <a:t>PRIVALUMAI</a:t>
            </a:r>
            <a:endParaRPr lang="lt-LT" sz="2400" b="1" dirty="0">
              <a:solidFill>
                <a:schemeClr val="tx2"/>
              </a:solidFill>
              <a:latin typeface="Trebuchet MS" panose="020B0603020202020204" pitchFamily="34" charset="0"/>
            </a:endParaRPr>
          </a:p>
        </p:txBody>
      </p:sp>
      <p:pic>
        <p:nvPicPr>
          <p:cNvPr id="1028" name="Picture 4">
            <a:extLst>
              <a:ext uri="{FF2B5EF4-FFF2-40B4-BE49-F238E27FC236}">
                <a16:creationId xmlns:a16="http://schemas.microsoft.com/office/drawing/2014/main" id="{ACD868DF-D0DA-8DD2-D263-F73E639C3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8232" y="204326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3D8CCA73-C40C-3D2C-D565-9751C077EA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2219" y="343123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AA81C65-3500-64AE-BE6A-67DDFE3EFB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2219" y="1969123"/>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91A48279-9683-389C-F139-BE2CF7E187F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8721480" y="2043261"/>
            <a:ext cx="71623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37754DD1-AC44-74F4-0E52-0400A351C9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1849" y="3562412"/>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75D87D3-8D97-7A12-02BB-9F2BFC8D2FC4}"/>
              </a:ext>
            </a:extLst>
          </p:cNvPr>
          <p:cNvSpPr txBox="1"/>
          <p:nvPr/>
        </p:nvSpPr>
        <p:spPr>
          <a:xfrm>
            <a:off x="1645974" y="2655463"/>
            <a:ext cx="1905000"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Principo „iš apačios į viršų“ įgyvendinimas</a:t>
            </a:r>
          </a:p>
        </p:txBody>
      </p:sp>
      <p:sp>
        <p:nvSpPr>
          <p:cNvPr id="6" name="TextBox 5">
            <a:extLst>
              <a:ext uri="{FF2B5EF4-FFF2-40B4-BE49-F238E27FC236}">
                <a16:creationId xmlns:a16="http://schemas.microsoft.com/office/drawing/2014/main" id="{2232C80A-6AB1-791A-E510-05CB55E1D6EF}"/>
              </a:ext>
            </a:extLst>
          </p:cNvPr>
          <p:cNvSpPr txBox="1"/>
          <p:nvPr/>
        </p:nvSpPr>
        <p:spPr>
          <a:xfrm>
            <a:off x="4781880" y="2570920"/>
            <a:ext cx="2253762"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Vietos bendruomenės įtraukimas į sprendimų priėmimą</a:t>
            </a:r>
          </a:p>
        </p:txBody>
      </p:sp>
      <p:sp>
        <p:nvSpPr>
          <p:cNvPr id="8" name="TextBox 7">
            <a:extLst>
              <a:ext uri="{FF2B5EF4-FFF2-40B4-BE49-F238E27FC236}">
                <a16:creationId xmlns:a16="http://schemas.microsoft.com/office/drawing/2014/main" id="{9DD22640-0250-9BD7-24AA-E7672B42D4A6}"/>
              </a:ext>
            </a:extLst>
          </p:cNvPr>
          <p:cNvSpPr txBox="1"/>
          <p:nvPr/>
        </p:nvSpPr>
        <p:spPr>
          <a:xfrm>
            <a:off x="5027815" y="4033028"/>
            <a:ext cx="1905000" cy="381000"/>
          </a:xfrm>
          <a:prstGeom prst="rect">
            <a:avLst/>
          </a:prstGeom>
          <a:noFill/>
        </p:spPr>
        <p:txBody>
          <a:bodyPr vertOverflow="overflow" vert="horz" wrap="square" rtlCol="0" anchor="t" anchorCtr="0">
            <a:noAutofit/>
          </a:bodyPr>
          <a:lstStyle/>
          <a:p>
            <a:pPr algn="ctr"/>
            <a:r>
              <a:rPr lang="lt-LT" sz="1400" dirty="0">
                <a:solidFill>
                  <a:schemeClr val="tx2"/>
                </a:solidFill>
                <a:latin typeface="Cambria" panose="02040503050406030204" pitchFamily="18" charset="0"/>
                <a:ea typeface="Batang" panose="02030600000101010101" pitchFamily="18" charset="-127"/>
                <a:cs typeface="Times New Roman" panose="02020603050405020304" pitchFamily="18" charset="0"/>
              </a:rPr>
              <a:t>Bendradarbiavimas tarp NVO, vietos bendruomenių, verslo ir savivaldos</a:t>
            </a:r>
            <a:endParaRPr lang="lt-LT" sz="1400" dirty="0">
              <a:solidFill>
                <a:schemeClr val="tx2"/>
              </a:solidFill>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CB82C500-4B76-835F-D939-DBFC5D421A66}"/>
              </a:ext>
            </a:extLst>
          </p:cNvPr>
          <p:cNvSpPr txBox="1"/>
          <p:nvPr/>
        </p:nvSpPr>
        <p:spPr>
          <a:xfrm>
            <a:off x="1647664" y="4197423"/>
            <a:ext cx="1905000" cy="381000"/>
          </a:xfrm>
          <a:prstGeom prst="rect">
            <a:avLst/>
          </a:prstGeom>
          <a:noFill/>
        </p:spPr>
        <p:txBody>
          <a:bodyPr vertOverflow="overflow" vert="horz" wrap="square" rtlCol="0" anchor="t" anchorCtr="0">
            <a:noAutofit/>
          </a:bodyPr>
          <a:lstStyle/>
          <a:p>
            <a:pPr algn="ctr"/>
            <a:r>
              <a:rPr lang="lt-LT" sz="1400">
                <a:solidFill>
                  <a:srgbClr val="000000"/>
                </a:solidFill>
                <a:latin typeface="Cambria" panose="02040503050406030204" pitchFamily="18" charset="0"/>
                <a:ea typeface="Cambria" panose="02040503050406030204" pitchFamily="18" charset="0"/>
              </a:rPr>
              <a:t>Pilietinis aktyvumas</a:t>
            </a:r>
          </a:p>
        </p:txBody>
      </p:sp>
      <p:sp>
        <p:nvSpPr>
          <p:cNvPr id="12" name="TextBox 11">
            <a:extLst>
              <a:ext uri="{FF2B5EF4-FFF2-40B4-BE49-F238E27FC236}">
                <a16:creationId xmlns:a16="http://schemas.microsoft.com/office/drawing/2014/main" id="{FCDDD5FD-C968-32B5-BF7A-F08E127AA9A9}"/>
              </a:ext>
            </a:extLst>
          </p:cNvPr>
          <p:cNvSpPr txBox="1"/>
          <p:nvPr/>
        </p:nvSpPr>
        <p:spPr>
          <a:xfrm>
            <a:off x="8165195" y="2654018"/>
            <a:ext cx="1905000" cy="381000"/>
          </a:xfrm>
          <a:prstGeom prst="rect">
            <a:avLst/>
          </a:prstGeom>
          <a:noFill/>
        </p:spPr>
        <p:txBody>
          <a:bodyPr vertOverflow="overflow" vert="horz" wrap="square" rtlCol="0" anchor="t" anchorCtr="0">
            <a:noAutofit/>
          </a:bodyPr>
          <a:lstStyle/>
          <a:p>
            <a:pPr algn="ctr"/>
            <a:r>
              <a:rPr lang="lt-LT" sz="1400">
                <a:solidFill>
                  <a:srgbClr val="000000"/>
                </a:solidFill>
                <a:latin typeface="Cambria" panose="02040503050406030204" pitchFamily="18" charset="0"/>
                <a:ea typeface="Cambria" panose="02040503050406030204" pitchFamily="18" charset="0"/>
              </a:rPr>
              <a:t>Socialinės įtraukties skatinimas</a:t>
            </a:r>
          </a:p>
        </p:txBody>
      </p:sp>
      <p:pic>
        <p:nvPicPr>
          <p:cNvPr id="9" name="Picture 16">
            <a:extLst>
              <a:ext uri="{FF2B5EF4-FFF2-40B4-BE49-F238E27FC236}">
                <a16:creationId xmlns:a16="http://schemas.microsoft.com/office/drawing/2014/main" id="{DD647D7A-3162-E0F0-3C5D-6CB95AE686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8762096" y="3365798"/>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529A106-BE21-39A9-A6B6-2392012C6929}"/>
              </a:ext>
            </a:extLst>
          </p:cNvPr>
          <p:cNvSpPr txBox="1"/>
          <p:nvPr/>
        </p:nvSpPr>
        <p:spPr>
          <a:xfrm>
            <a:off x="8165195" y="4030398"/>
            <a:ext cx="2005867" cy="584200"/>
          </a:xfrm>
          <a:prstGeom prst="rect">
            <a:avLst/>
          </a:prstGeom>
          <a:noFill/>
        </p:spPr>
        <p:txBody>
          <a:bodyPr vertOverflow="overflow" vert="horz" wrap="square" rtlCol="0" anchor="t" anchorCtr="0">
            <a:noAutofit/>
          </a:bodyPr>
          <a:lstStyle/>
          <a:p>
            <a:pPr algn="ctr"/>
            <a:r>
              <a:rPr lang="lt-LT" sz="1400" dirty="0">
                <a:solidFill>
                  <a:schemeClr val="tx2"/>
                </a:solidFill>
                <a:latin typeface="Cambria" panose="02040503050406030204" pitchFamily="18" charset="0"/>
                <a:ea typeface="Batang" panose="02030600000101010101" pitchFamily="18" charset="-127"/>
                <a:cs typeface="Times New Roman" panose="02020603050405020304" pitchFamily="18" charset="0"/>
              </a:rPr>
              <a:t>Galimybės taikyti bendruomenių poreikiams pritaikytus sprendimus</a:t>
            </a:r>
            <a:endParaRPr lang="lt-LT" sz="1400" dirty="0">
              <a:solidFill>
                <a:schemeClr val="tx2"/>
              </a:solidFill>
              <a:latin typeface="Cambria" panose="02040503050406030204" pitchFamily="18" charset="0"/>
              <a:ea typeface="Cambria" panose="02040503050406030204" pitchFamily="18" charset="0"/>
            </a:endParaRPr>
          </a:p>
        </p:txBody>
      </p:sp>
      <p:sp>
        <p:nvSpPr>
          <p:cNvPr id="46" name="Text 1">
            <a:extLst>
              <a:ext uri="{FF2B5EF4-FFF2-40B4-BE49-F238E27FC236}">
                <a16:creationId xmlns:a16="http://schemas.microsoft.com/office/drawing/2014/main" id="{83F81AE0-ADC6-21B6-F5DC-2867A87066DE}"/>
              </a:ext>
            </a:extLst>
          </p:cNvPr>
          <p:cNvSpPr/>
          <p:nvPr/>
        </p:nvSpPr>
        <p:spPr>
          <a:xfrm>
            <a:off x="708660" y="5786609"/>
            <a:ext cx="11064240" cy="669164"/>
          </a:xfrm>
          <a:prstGeom prst="rect">
            <a:avLst/>
          </a:prstGeom>
          <a:noFill/>
          <a:ln/>
        </p:spPr>
        <p:txBody>
          <a:bodyPr wrap="square" lIns="0" tIns="0" rIns="0" bIns="0" rtlCol="0" anchor="ctr"/>
          <a:lstStyle/>
          <a:p>
            <a:pPr marL="0" indent="0" algn="ctr">
              <a:buNone/>
            </a:pPr>
            <a:r>
              <a:rPr lang="en-US" sz="2000" b="1" dirty="0">
                <a:solidFill>
                  <a:srgbClr val="66727D"/>
                </a:solidFill>
                <a:latin typeface="Trebuchet MS" panose="020B0603020202020204" pitchFamily="34" charset="0"/>
              </a:rPr>
              <a:t>METODO STIPRYBĖ – GALIMYBĖ SPRENDIMUS FORMUOTI ARČIAU VIETOS BENDRUOMENĖS</a:t>
            </a:r>
            <a:endParaRPr lang="en-US" sz="2000" b="1" dirty="0">
              <a:latin typeface="Trebuchet MS" panose="020B0603020202020204" pitchFamily="34" charset="0"/>
            </a:endParaRPr>
          </a:p>
        </p:txBody>
      </p:sp>
    </p:spTree>
    <p:extLst>
      <p:ext uri="{BB962C8B-B14F-4D97-AF65-F5344CB8AC3E}">
        <p14:creationId xmlns:p14="http://schemas.microsoft.com/office/powerpoint/2010/main" val="2880792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B61BD-A33E-928C-B63B-3814E7C95368}"/>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75D03DD5-9AD8-61CC-7198-A0B940156F3B}"/>
              </a:ext>
            </a:extLst>
          </p:cNvPr>
          <p:cNvSpPr/>
          <p:nvPr/>
        </p:nvSpPr>
        <p:spPr>
          <a:xfrm>
            <a:off x="0" y="258795"/>
            <a:ext cx="12192000" cy="595677"/>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1" name="Pavadinimas 1">
            <a:extLst>
              <a:ext uri="{FF2B5EF4-FFF2-40B4-BE49-F238E27FC236}">
                <a16:creationId xmlns:a16="http://schemas.microsoft.com/office/drawing/2014/main" id="{F7E67DF6-3839-E4C3-305C-6A2502907BCC}"/>
              </a:ext>
            </a:extLst>
          </p:cNvPr>
          <p:cNvSpPr txBox="1">
            <a:spLocks/>
          </p:cNvSpPr>
          <p:nvPr/>
        </p:nvSpPr>
        <p:spPr>
          <a:xfrm>
            <a:off x="1563554" y="272666"/>
            <a:ext cx="9782925"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STRATEGINĖS ĮŽVALGOS </a:t>
            </a:r>
          </a:p>
        </p:txBody>
      </p:sp>
      <p:sp>
        <p:nvSpPr>
          <p:cNvPr id="6" name="TextBox 5">
            <a:extLst>
              <a:ext uri="{FF2B5EF4-FFF2-40B4-BE49-F238E27FC236}">
                <a16:creationId xmlns:a16="http://schemas.microsoft.com/office/drawing/2014/main" id="{207C1FC9-9F42-640B-9677-A1D783E7FE6E}"/>
              </a:ext>
            </a:extLst>
          </p:cNvPr>
          <p:cNvSpPr txBox="1"/>
          <p:nvPr/>
        </p:nvSpPr>
        <p:spPr>
          <a:xfrm>
            <a:off x="1105163" y="1024114"/>
            <a:ext cx="10096237" cy="2154436"/>
          </a:xfrm>
          <a:prstGeom prst="rect">
            <a:avLst/>
          </a:prstGeom>
          <a:noFill/>
        </p:spPr>
        <p:txBody>
          <a:bodyPr wrap="square">
            <a:spAutoFit/>
          </a:bodyPr>
          <a:lstStyle/>
          <a:p>
            <a:pPr algn="just"/>
            <a:r>
              <a:rPr lang="lt-LT" b="1" dirty="0">
                <a:solidFill>
                  <a:schemeClr val="tx2"/>
                </a:solidFill>
                <a:latin typeface="Cambria" panose="02040503050406030204" pitchFamily="18" charset="0"/>
                <a:ea typeface="Cambria" panose="02040503050406030204" pitchFamily="18" charset="0"/>
              </a:rPr>
              <a:t>Tarp BIVP įgyvendinime dalyvaujančių institucijų ir partnerių nėra susiformavęs vieningas supratimas dėl BIVP paskirties ir esminio miestų VVG bei VPS vaidmens. </a:t>
            </a:r>
          </a:p>
          <a:p>
            <a:pPr algn="just"/>
            <a:endParaRPr lang="lt-LT" b="1" dirty="0">
              <a:solidFill>
                <a:schemeClr val="tx2"/>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lt-LT" sz="1600" i="1" dirty="0">
                <a:solidFill>
                  <a:schemeClr val="tx2"/>
                </a:solidFill>
                <a:latin typeface="Cambria" panose="02040503050406030204" pitchFamily="18" charset="0"/>
                <a:ea typeface="Cambria" panose="02040503050406030204" pitchFamily="18" charset="0"/>
              </a:rPr>
              <a:t>Praktikoje BIVP dažniausiai suvokiama ir įgyvendinama kaip projektų administravimo ir finansavimo mechanizmas, orientuotas į investicijų įgyvendinimą, o ne kaip dalyvaujamuoju valdymu, vietos partneryste ir gyventojų įtraukimu grindžiamas teritorinės plėtros metodas. </a:t>
            </a:r>
          </a:p>
          <a:p>
            <a:pPr marL="285750" indent="-285750" algn="just">
              <a:buFont typeface="Wingdings" panose="05000000000000000000" pitchFamily="2" charset="2"/>
              <a:buChar char="Ø"/>
            </a:pPr>
            <a:r>
              <a:rPr lang="lt-LT" sz="1600" i="1" dirty="0">
                <a:solidFill>
                  <a:schemeClr val="tx2"/>
                </a:solidFill>
                <a:latin typeface="Cambria" panose="02040503050406030204" pitchFamily="18" charset="0"/>
                <a:ea typeface="Cambria" panose="02040503050406030204" pitchFamily="18" charset="0"/>
              </a:rPr>
              <a:t>Nesant aiškiai apibrėžtos BIVP misijos ir strateginio tikslo nacionaliniu lygmeniu, skirtingos institucijos ir įgyvendinantys subjektai nevienodai interpretuoja VVG funkcijas, jų atsakomybės ribas ir kuriamą pridėtinę vertę. </a:t>
            </a:r>
          </a:p>
        </p:txBody>
      </p:sp>
      <p:pic>
        <p:nvPicPr>
          <p:cNvPr id="9" name="Grafinis elementas 8" descr="Chat bubble with solid fill">
            <a:extLst>
              <a:ext uri="{FF2B5EF4-FFF2-40B4-BE49-F238E27FC236}">
                <a16:creationId xmlns:a16="http://schemas.microsoft.com/office/drawing/2014/main" id="{D0E1FCBA-075A-0A42-5FA7-4BA06D1DB3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0763" y="1040974"/>
            <a:ext cx="914400" cy="914400"/>
          </a:xfrm>
          <a:prstGeom prst="rect">
            <a:avLst/>
          </a:prstGeom>
        </p:spPr>
      </p:pic>
      <p:graphicFrame>
        <p:nvGraphicFramePr>
          <p:cNvPr id="3" name="Lentelė 2">
            <a:extLst>
              <a:ext uri="{FF2B5EF4-FFF2-40B4-BE49-F238E27FC236}">
                <a16:creationId xmlns:a16="http://schemas.microsoft.com/office/drawing/2014/main" id="{B5EB359E-56EA-D45A-758D-E5DC602A7122}"/>
              </a:ext>
            </a:extLst>
          </p:cNvPr>
          <p:cNvGraphicFramePr>
            <a:graphicFrameLocks noGrp="1"/>
          </p:cNvGraphicFramePr>
          <p:nvPr>
            <p:extLst>
              <p:ext uri="{D42A27DB-BD31-4B8C-83A1-F6EECF244321}">
                <p14:modId xmlns:p14="http://schemas.microsoft.com/office/powerpoint/2010/main" val="337412201"/>
              </p:ext>
            </p:extLst>
          </p:nvPr>
        </p:nvGraphicFramePr>
        <p:xfrm>
          <a:off x="557901" y="3517834"/>
          <a:ext cx="10643499" cy="3088640"/>
        </p:xfrm>
        <a:graphic>
          <a:graphicData uri="http://schemas.openxmlformats.org/drawingml/2006/table">
            <a:tbl>
              <a:tblPr firstRow="1" bandRow="1">
                <a:tableStyleId>{F2DE63D5-997A-4646-A377-4702673A728D}</a:tableStyleId>
              </a:tblPr>
              <a:tblGrid>
                <a:gridCol w="10643499">
                  <a:extLst>
                    <a:ext uri="{9D8B030D-6E8A-4147-A177-3AD203B41FA5}">
                      <a16:colId xmlns:a16="http://schemas.microsoft.com/office/drawing/2014/main" val="1156509700"/>
                    </a:ext>
                  </a:extLst>
                </a:gridCol>
              </a:tblGrid>
              <a:tr h="946198">
                <a:tc>
                  <a:txBody>
                    <a:bodyPr/>
                    <a:lstStyle/>
                    <a:p>
                      <a:pPr marL="0" lvl="0" indent="0" algn="just">
                        <a:lnSpc>
                          <a:spcPct val="115000"/>
                        </a:lnSpc>
                        <a:spcBef>
                          <a:spcPts val="200"/>
                        </a:spcBef>
                        <a:spcAft>
                          <a:spcPts val="200"/>
                        </a:spcAft>
                        <a:buFont typeface="Symbol" panose="05050102010706020507" pitchFamily="18" charset="2"/>
                        <a:buNone/>
                      </a:pP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Nacionaliniu</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lygmeniu</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apibrėžti</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BIVP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metodo</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vietą</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nacionalinėje</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vietos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savivaldos</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ir</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teritorinės</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plėtros</a:t>
                      </a:r>
                      <a:r>
                        <a:rPr lang="en-US"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en-US" sz="16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sistemoje</a:t>
                      </a:r>
                      <a:r>
                        <a:rPr lang="lt-LT"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a:t>
                      </a:r>
                      <a:r>
                        <a:rPr lang="lt-LT" sz="1600" b="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Inicijuoti strateginį dialogą tarp VRM, kitų atsakingų institucijų, VVG ir socialinių partnerių, kurio metu būtų sutarta dėl BIVP institucinės vietos ir sąveikos su kitomis vietos plėtros struktūromis.</a:t>
                      </a:r>
                    </a:p>
                  </a:txBody>
                  <a:tcPr marL="68580" marR="6858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39908132"/>
                  </a:ext>
                </a:extLst>
              </a:tr>
              <a:tr h="1228068">
                <a:tc>
                  <a:txBody>
                    <a:bodyPr/>
                    <a:lstStyle/>
                    <a:p>
                      <a:pPr marL="0" marR="0" lvl="0" indent="0" algn="just" defTabSz="914400" rtl="0" eaLnBrk="1" fontAlgn="auto" latinLnBrk="0" hangingPunct="1">
                        <a:lnSpc>
                          <a:spcPct val="115000"/>
                        </a:lnSpc>
                        <a:spcBef>
                          <a:spcPts val="200"/>
                        </a:spcBef>
                        <a:spcAft>
                          <a:spcPts val="200"/>
                        </a:spcAft>
                        <a:buClrTx/>
                        <a:buSzTx/>
                        <a:buFont typeface="Symbol" panose="05050102010706020507" pitchFamily="18" charset="2"/>
                        <a:buNone/>
                        <a:tabLst/>
                        <a:defRPr/>
                      </a:pPr>
                      <a:r>
                        <a:rPr lang="lt-LT"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Užtikrinti, kad strateginis BIVP apibrėžimas būtų nuosekliai perkeltas į teisinį reguliavimą ir valdymo praktiką. </a:t>
                      </a:r>
                      <a:r>
                        <a:rPr lang="lt-LT" sz="1600" b="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Šiuo pagrindu priimti tolesnius sprendimus dėl VVG funkcijų ir savarankiškumo apimties; administracinės naštos ir atsakomybės paskirstymo tarp institucijų; LEADER metodo ir BIVP sąveikos bei galimos integracijos; stebėsenos, vertinimo ir finansavimo modelio.</a:t>
                      </a:r>
                    </a:p>
                  </a:txBody>
                  <a:tcPr marL="68580" marR="6858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3530025"/>
                  </a:ext>
                </a:extLst>
              </a:tr>
              <a:tr h="914374">
                <a:tc>
                  <a:txBody>
                    <a:bodyPr/>
                    <a:lstStyle/>
                    <a:p>
                      <a:pPr marL="0" marR="0" lvl="0" indent="0" algn="just" defTabSz="914400" rtl="0" eaLnBrk="1" fontAlgn="auto" latinLnBrk="0" hangingPunct="1">
                        <a:lnSpc>
                          <a:spcPct val="115000"/>
                        </a:lnSpc>
                        <a:spcBef>
                          <a:spcPts val="200"/>
                        </a:spcBef>
                        <a:spcAft>
                          <a:spcPts val="200"/>
                        </a:spcAft>
                        <a:buClrTx/>
                        <a:buSzTx/>
                        <a:buFont typeface="Symbol" panose="05050102010706020507" pitchFamily="18" charset="2"/>
                        <a:buNone/>
                        <a:tabLst/>
                        <a:defRPr/>
                      </a:pPr>
                      <a:r>
                        <a:rPr lang="lt-LT"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Įtvirtinti BIVP kaip sektorių partneryste grindžiamą vietos valdymo modelį. </a:t>
                      </a:r>
                      <a:r>
                        <a:rPr lang="lt-LT" sz="1600" b="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Aiškiai apibrėžti, kad BIVP grindžiama lygiaverte sektorių partneryste, kurioje kiekvienas partneris atlieka savitą funkciją, o vieno sektoriaus dominavimas neturėtų iškreipti partnerystės.</a:t>
                      </a:r>
                      <a:endParaRPr lang="lt-LT" sz="1800" b="0" dirty="0">
                        <a:solidFill>
                          <a:schemeClr val="tx2"/>
                        </a:solidFill>
                        <a:effectLst/>
                        <a:latin typeface="Cambria" panose="02040503050406030204" pitchFamily="18" charset="0"/>
                        <a:ea typeface="Batang" panose="02030600000101010101" pitchFamily="18" charset="-127"/>
                        <a:cs typeface="Times New Roman" panose="02020603050405020304" pitchFamily="18" charset="0"/>
                      </a:endParaRPr>
                    </a:p>
                  </a:txBody>
                  <a:tcPr marL="68580" marR="6858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97943541"/>
                  </a:ext>
                </a:extLst>
              </a:tr>
            </a:tbl>
          </a:graphicData>
        </a:graphic>
      </p:graphicFrame>
      <p:sp>
        <p:nvSpPr>
          <p:cNvPr id="2" name="Stačiakampis 1">
            <a:extLst>
              <a:ext uri="{FF2B5EF4-FFF2-40B4-BE49-F238E27FC236}">
                <a16:creationId xmlns:a16="http://schemas.microsoft.com/office/drawing/2014/main" id="{D719D7A9-71EF-C76B-E046-480C6078D8E2}"/>
              </a:ext>
            </a:extLst>
          </p:cNvPr>
          <p:cNvSpPr/>
          <p:nvPr/>
        </p:nvSpPr>
        <p:spPr>
          <a:xfrm>
            <a:off x="512182" y="3606720"/>
            <a:ext cx="45719" cy="782400"/>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Stačiakampis 3">
            <a:extLst>
              <a:ext uri="{FF2B5EF4-FFF2-40B4-BE49-F238E27FC236}">
                <a16:creationId xmlns:a16="http://schemas.microsoft.com/office/drawing/2014/main" id="{145B0441-DC38-A4BA-137C-C00E28286C85}"/>
              </a:ext>
            </a:extLst>
          </p:cNvPr>
          <p:cNvSpPr/>
          <p:nvPr/>
        </p:nvSpPr>
        <p:spPr>
          <a:xfrm>
            <a:off x="512182" y="4511426"/>
            <a:ext cx="45719" cy="1127373"/>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4425DC91-D7AD-25B4-A858-B2F9939DAC56}"/>
              </a:ext>
            </a:extLst>
          </p:cNvPr>
          <p:cNvSpPr/>
          <p:nvPr/>
        </p:nvSpPr>
        <p:spPr>
          <a:xfrm>
            <a:off x="512181" y="5761105"/>
            <a:ext cx="45719" cy="782400"/>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01045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8124E-DCE6-BF4C-2885-5601026E968A}"/>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D93AE75E-0D8D-099F-BB8B-53CCFECA6C8E}"/>
              </a:ext>
            </a:extLst>
          </p:cNvPr>
          <p:cNvSpPr/>
          <p:nvPr/>
        </p:nvSpPr>
        <p:spPr>
          <a:xfrm>
            <a:off x="0" y="251526"/>
            <a:ext cx="12192000" cy="65864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40B07B1A-EF88-7C1A-FEFF-D21EF11B7F9A}"/>
              </a:ext>
            </a:extLst>
          </p:cNvPr>
          <p:cNvSpPr txBox="1">
            <a:spLocks/>
          </p:cNvSpPr>
          <p:nvPr/>
        </p:nvSpPr>
        <p:spPr>
          <a:xfrm>
            <a:off x="1527695" y="311799"/>
            <a:ext cx="9782925"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STRATEGINĖS ĮŽVALGOS </a:t>
            </a:r>
          </a:p>
        </p:txBody>
      </p:sp>
      <p:sp>
        <p:nvSpPr>
          <p:cNvPr id="6" name="TextBox 5">
            <a:extLst>
              <a:ext uri="{FF2B5EF4-FFF2-40B4-BE49-F238E27FC236}">
                <a16:creationId xmlns:a16="http://schemas.microsoft.com/office/drawing/2014/main" id="{943DD368-4936-B94B-4A98-6B56E66C96D4}"/>
              </a:ext>
            </a:extLst>
          </p:cNvPr>
          <p:cNvSpPr txBox="1"/>
          <p:nvPr/>
        </p:nvSpPr>
        <p:spPr>
          <a:xfrm>
            <a:off x="1258834" y="1144661"/>
            <a:ext cx="6049191" cy="3456395"/>
          </a:xfrm>
          <a:prstGeom prst="rect">
            <a:avLst/>
          </a:prstGeom>
          <a:noFill/>
        </p:spPr>
        <p:txBody>
          <a:bodyPr wrap="square">
            <a:spAutoFit/>
          </a:bodyPr>
          <a:lstStyle/>
          <a:p>
            <a:pPr algn="just"/>
            <a:r>
              <a:rPr lang="lt-LT" b="1" dirty="0">
                <a:solidFill>
                  <a:schemeClr val="tx2"/>
                </a:solidFill>
                <a:latin typeface="Cambria" panose="02040503050406030204" pitchFamily="18" charset="0"/>
                <a:ea typeface="Cambria" panose="02040503050406030204" pitchFamily="18" charset="0"/>
              </a:rPr>
              <a:t>Nacionaliniu ir vietos lygmenimis nėra konsensuso dėl glaudesnės LEADER ir BIVP programų integracijos būsimuoju investiciniu laikotarpiu, taip pat nėra aiškios vizijos, kokiu formatu ir kokiam tikslui tokia integracija galėtų arba turėtų būti įgyvendinama. </a:t>
            </a:r>
          </a:p>
          <a:p>
            <a:pPr algn="just"/>
            <a:endParaRPr lang="lt-LT" b="1" dirty="0">
              <a:solidFill>
                <a:schemeClr val="tx2"/>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lt-LT" i="1" dirty="0">
                <a:solidFill>
                  <a:schemeClr val="tx2"/>
                </a:solidFill>
                <a:latin typeface="Cambria" panose="02040503050406030204" pitchFamily="18" charset="0"/>
                <a:ea typeface="Cambria" panose="02040503050406030204" pitchFamily="18" charset="0"/>
              </a:rPr>
              <a:t>Vienareikšmio palaikymo LEADER ir BIVP programų integracijai šiuo metu nėra nei bendruomenių, nei instituciniu lygmeniu. </a:t>
            </a:r>
          </a:p>
          <a:p>
            <a:pPr marL="285750" indent="-285750" algn="just">
              <a:buFont typeface="Wingdings" panose="05000000000000000000" pitchFamily="2" charset="2"/>
              <a:buChar char="Ø"/>
            </a:pPr>
            <a:r>
              <a:rPr lang="lt-LT" i="1" dirty="0">
                <a:solidFill>
                  <a:schemeClr val="tx2"/>
                </a:solidFill>
                <a:latin typeface="Cambria" panose="02040503050406030204" pitchFamily="18" charset="0"/>
                <a:ea typeface="Cambria" panose="02040503050406030204" pitchFamily="18" charset="0"/>
              </a:rPr>
              <a:t>Viena galimų to priežasčių – aiškiai apibrėžto strateginio BIVP metodo tikslo stoka.</a:t>
            </a:r>
          </a:p>
          <a:p>
            <a:pPr algn="just">
              <a:lnSpc>
                <a:spcPct val="115000"/>
              </a:lnSpc>
              <a:spcBef>
                <a:spcPts val="200"/>
              </a:spcBef>
              <a:spcAft>
                <a:spcPts val="200"/>
              </a:spcAft>
            </a:pPr>
            <a:endParaRPr lang="lt-LT" dirty="0">
              <a:effectLst/>
              <a:latin typeface="Cambria" panose="02040503050406030204" pitchFamily="18" charset="0"/>
              <a:ea typeface="Cambria" panose="02040503050406030204" pitchFamily="18" charset="0"/>
              <a:cs typeface="Times New Roman" panose="02020603050405020304" pitchFamily="18" charset="0"/>
            </a:endParaRPr>
          </a:p>
        </p:txBody>
      </p:sp>
      <p:pic>
        <p:nvPicPr>
          <p:cNvPr id="3" name="Grafinis elementas 2" descr="Puzzle pieces with solid fill">
            <a:extLst>
              <a:ext uri="{FF2B5EF4-FFF2-40B4-BE49-F238E27FC236}">
                <a16:creationId xmlns:a16="http://schemas.microsoft.com/office/drawing/2014/main" id="{1D4BD68A-C500-92C5-8B4A-BD9F6EE7A0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4434" y="1144661"/>
            <a:ext cx="914400" cy="914400"/>
          </a:xfrm>
          <a:prstGeom prst="rect">
            <a:avLst/>
          </a:prstGeom>
        </p:spPr>
      </p:pic>
      <p:pic>
        <p:nvPicPr>
          <p:cNvPr id="12" name="Paveikslėlis 11">
            <a:extLst>
              <a:ext uri="{FF2B5EF4-FFF2-40B4-BE49-F238E27FC236}">
                <a16:creationId xmlns:a16="http://schemas.microsoft.com/office/drawing/2014/main" id="{E31F2515-FBF7-AF67-CBFD-DF97456CEE17}"/>
              </a:ext>
            </a:extLst>
          </p:cNvPr>
          <p:cNvPicPr>
            <a:picLocks noChangeAspect="1"/>
          </p:cNvPicPr>
          <p:nvPr/>
        </p:nvPicPr>
        <p:blipFill>
          <a:blip r:embed="rId5"/>
          <a:stretch>
            <a:fillRect/>
          </a:stretch>
        </p:blipFill>
        <p:spPr>
          <a:xfrm>
            <a:off x="7698499" y="1672260"/>
            <a:ext cx="4196428" cy="19579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79364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84E61-0017-EA1B-EFB9-74821DBD26F9}"/>
            </a:ext>
          </a:extLst>
        </p:cNvPr>
        <p:cNvGrpSpPr/>
        <p:nvPr/>
      </p:nvGrpSpPr>
      <p:grpSpPr>
        <a:xfrm>
          <a:off x="0" y="0"/>
          <a:ext cx="0" cy="0"/>
          <a:chOff x="0" y="0"/>
          <a:chExt cx="0" cy="0"/>
        </a:xfrm>
      </p:grpSpPr>
      <p:sp>
        <p:nvSpPr>
          <p:cNvPr id="24" name="Stačiakampis 23">
            <a:extLst>
              <a:ext uri="{FF2B5EF4-FFF2-40B4-BE49-F238E27FC236}">
                <a16:creationId xmlns:a16="http://schemas.microsoft.com/office/drawing/2014/main" id="{6A5A6D7B-CF9E-F399-F872-E840F59A6197}"/>
              </a:ext>
            </a:extLst>
          </p:cNvPr>
          <p:cNvSpPr/>
          <p:nvPr/>
        </p:nvSpPr>
        <p:spPr>
          <a:xfrm>
            <a:off x="6250225" y="1731882"/>
            <a:ext cx="5781908" cy="4426641"/>
          </a:xfrm>
          <a:prstGeom prst="rect">
            <a:avLst/>
          </a:prstGeom>
          <a:noFill/>
          <a:ln w="571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58C3BCA1-2951-3634-3365-BA7CE0271C4F}"/>
              </a:ext>
            </a:extLst>
          </p:cNvPr>
          <p:cNvSpPr/>
          <p:nvPr/>
        </p:nvSpPr>
        <p:spPr>
          <a:xfrm>
            <a:off x="221034" y="1731882"/>
            <a:ext cx="5781908" cy="3415851"/>
          </a:xfrm>
          <a:prstGeom prst="rect">
            <a:avLst/>
          </a:prstGeom>
          <a:noFill/>
          <a:ln w="57150">
            <a:solidFill>
              <a:srgbClr val="CDD7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93BDDD60-52D9-710D-B8A0-3FC37729D145}"/>
              </a:ext>
            </a:extLst>
          </p:cNvPr>
          <p:cNvSpPr/>
          <p:nvPr/>
        </p:nvSpPr>
        <p:spPr>
          <a:xfrm>
            <a:off x="0" y="255695"/>
            <a:ext cx="12192000" cy="819331"/>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F87012BB-7949-184A-58C8-2563B5B6B839}"/>
              </a:ext>
            </a:extLst>
          </p:cNvPr>
          <p:cNvSpPr txBox="1">
            <a:spLocks/>
          </p:cNvSpPr>
          <p:nvPr/>
        </p:nvSpPr>
        <p:spPr>
          <a:xfrm>
            <a:off x="490665" y="333931"/>
            <a:ext cx="10836097" cy="721348"/>
          </a:xfrm>
          <a:prstGeom prst="rect">
            <a:avLst/>
          </a:prstGeom>
          <a:solidFill>
            <a:schemeClr val="tx1">
              <a:lumMod val="40000"/>
              <a:lumOff val="60000"/>
            </a:schemeClr>
          </a:solidFill>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BIVP IR LEADER PO 2027 M.:</a:t>
            </a:r>
            <a:br>
              <a:rPr lang="lt-LT" sz="3200" dirty="0">
                <a:solidFill>
                  <a:schemeClr val="bg1"/>
                </a:solidFill>
                <a:latin typeface="Trebuchet MS" panose="020B0603020202020204" pitchFamily="34" charset="0"/>
              </a:rPr>
            </a:br>
            <a:r>
              <a:rPr lang="lt-LT" sz="3200" dirty="0">
                <a:solidFill>
                  <a:schemeClr val="bg1"/>
                </a:solidFill>
                <a:latin typeface="Trebuchet MS" panose="020B0603020202020204" pitchFamily="34" charset="0"/>
              </a:rPr>
              <a:t>MIESTŲ IR KAIMO VVG ATSTOVŲ POŽIŪRIS </a:t>
            </a:r>
          </a:p>
        </p:txBody>
      </p:sp>
      <p:sp>
        <p:nvSpPr>
          <p:cNvPr id="3" name="TextBox 2">
            <a:extLst>
              <a:ext uri="{FF2B5EF4-FFF2-40B4-BE49-F238E27FC236}">
                <a16:creationId xmlns:a16="http://schemas.microsoft.com/office/drawing/2014/main" id="{C19D7214-2ABD-9303-2D38-8DBA8B180E4A}"/>
              </a:ext>
            </a:extLst>
          </p:cNvPr>
          <p:cNvSpPr txBox="1"/>
          <p:nvPr/>
        </p:nvSpPr>
        <p:spPr>
          <a:xfrm>
            <a:off x="1696909" y="1501050"/>
            <a:ext cx="2820370" cy="461665"/>
          </a:xfrm>
          <a:prstGeom prst="rect">
            <a:avLst/>
          </a:prstGeom>
          <a:solidFill>
            <a:srgbClr val="CDD7E5"/>
          </a:solidFill>
        </p:spPr>
        <p:txBody>
          <a:bodyPr wrap="square">
            <a:spAutoFit/>
          </a:bodyPr>
          <a:lstStyle/>
          <a:p>
            <a:pPr algn="ctr"/>
            <a:r>
              <a:rPr lang="lt-LT" sz="2400" b="1" dirty="0">
                <a:solidFill>
                  <a:schemeClr val="tx2"/>
                </a:solidFill>
                <a:effectLst/>
                <a:latin typeface="Trebuchet MS" panose="020B0603020202020204" pitchFamily="34" charset="0"/>
                <a:ea typeface="Batang" panose="02030600000101010101" pitchFamily="18" charset="-127"/>
                <a:cs typeface="Times New Roman" panose="02020603050405020304" pitchFamily="18" charset="0"/>
              </a:rPr>
              <a:t>MIESTO VVG</a:t>
            </a:r>
            <a:endParaRPr lang="lt-LT" sz="2400" b="1" dirty="0">
              <a:solidFill>
                <a:schemeClr val="tx2"/>
              </a:solidFill>
              <a:latin typeface="Trebuchet MS" panose="020B0603020202020204" pitchFamily="34" charset="0"/>
            </a:endParaRPr>
          </a:p>
        </p:txBody>
      </p:sp>
      <p:sp>
        <p:nvSpPr>
          <p:cNvPr id="4" name="TextBox 3">
            <a:extLst>
              <a:ext uri="{FF2B5EF4-FFF2-40B4-BE49-F238E27FC236}">
                <a16:creationId xmlns:a16="http://schemas.microsoft.com/office/drawing/2014/main" id="{5BCEFC71-3D9D-A5DE-2360-5519CB413691}"/>
              </a:ext>
            </a:extLst>
          </p:cNvPr>
          <p:cNvSpPr txBox="1"/>
          <p:nvPr/>
        </p:nvSpPr>
        <p:spPr>
          <a:xfrm>
            <a:off x="7674721" y="1501050"/>
            <a:ext cx="2820370" cy="461665"/>
          </a:xfrm>
          <a:prstGeom prst="rect">
            <a:avLst/>
          </a:prstGeom>
          <a:solidFill>
            <a:schemeClr val="accent3">
              <a:lumMod val="60000"/>
              <a:lumOff val="40000"/>
            </a:schemeClr>
          </a:solidFill>
        </p:spPr>
        <p:txBody>
          <a:bodyPr wrap="square">
            <a:spAutoFit/>
          </a:bodyPr>
          <a:lstStyle/>
          <a:p>
            <a:pPr algn="ctr"/>
            <a:r>
              <a:rPr lang="lt-LT" sz="2400" b="1" dirty="0">
                <a:solidFill>
                  <a:schemeClr val="tx2"/>
                </a:solidFill>
                <a:effectLst/>
                <a:latin typeface="Trebuchet MS" panose="020B0603020202020204" pitchFamily="34" charset="0"/>
                <a:ea typeface="Batang" panose="02030600000101010101" pitchFamily="18" charset="-127"/>
                <a:cs typeface="Times New Roman" panose="02020603050405020304" pitchFamily="18" charset="0"/>
              </a:rPr>
              <a:t>KAIMO VVG</a:t>
            </a:r>
            <a:endParaRPr lang="lt-LT" sz="2400" b="1" dirty="0">
              <a:solidFill>
                <a:schemeClr val="tx2"/>
              </a:solidFill>
              <a:latin typeface="Trebuchet MS" panose="020B0603020202020204" pitchFamily="34" charset="0"/>
            </a:endParaRPr>
          </a:p>
        </p:txBody>
      </p:sp>
      <p:grpSp>
        <p:nvGrpSpPr>
          <p:cNvPr id="54" name="Group 53">
            <a:extLst>
              <a:ext uri="{FF2B5EF4-FFF2-40B4-BE49-F238E27FC236}">
                <a16:creationId xmlns:a16="http://schemas.microsoft.com/office/drawing/2014/main" id="{AAE65C3F-FF7A-15D6-AA65-AE1CF6E71FA6}"/>
              </a:ext>
            </a:extLst>
          </p:cNvPr>
          <p:cNvGrpSpPr/>
          <p:nvPr/>
        </p:nvGrpSpPr>
        <p:grpSpPr>
          <a:xfrm>
            <a:off x="508000" y="2343573"/>
            <a:ext cx="1905000" cy="1065100"/>
            <a:chOff x="221034" y="2989228"/>
            <a:chExt cx="1905000" cy="1065100"/>
          </a:xfrm>
        </p:grpSpPr>
        <p:pic>
          <p:nvPicPr>
            <p:cNvPr id="1028" name="Picture 4">
              <a:extLst>
                <a:ext uri="{FF2B5EF4-FFF2-40B4-BE49-F238E27FC236}">
                  <a16:creationId xmlns:a16="http://schemas.microsoft.com/office/drawing/2014/main" id="{ACD868DF-D0DA-8DD2-D263-F73E639C3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815177" y="2989228"/>
              <a:ext cx="716230" cy="720000"/>
            </a:xfrm>
            <a:prstGeom prst="rect">
              <a:avLst/>
            </a:prstGeom>
            <a:solidFill>
              <a:schemeClr val="accent2">
                <a:lumMod val="20000"/>
                <a:lumOff val="80000"/>
              </a:schemeClr>
            </a:solidFill>
          </p:spPr>
        </p:pic>
        <p:sp>
          <p:nvSpPr>
            <p:cNvPr id="2" name="TextBox 1">
              <a:extLst>
                <a:ext uri="{FF2B5EF4-FFF2-40B4-BE49-F238E27FC236}">
                  <a16:creationId xmlns:a16="http://schemas.microsoft.com/office/drawing/2014/main" id="{375D87D3-8D97-7A12-02BB-9F2BFC8D2FC4}"/>
                </a:ext>
              </a:extLst>
            </p:cNvPr>
            <p:cNvSpPr txBox="1"/>
            <p:nvPr/>
          </p:nvSpPr>
          <p:spPr>
            <a:xfrm>
              <a:off x="221034" y="3673328"/>
              <a:ext cx="1905000"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Skirtingi prioritetai ir interesai</a:t>
              </a:r>
            </a:p>
          </p:txBody>
        </p:sp>
      </p:grpSp>
      <p:grpSp>
        <p:nvGrpSpPr>
          <p:cNvPr id="1039" name="Group 1038">
            <a:extLst>
              <a:ext uri="{FF2B5EF4-FFF2-40B4-BE49-F238E27FC236}">
                <a16:creationId xmlns:a16="http://schemas.microsoft.com/office/drawing/2014/main" id="{A9BF5DCF-56E2-F6FB-0E80-F9FE195D80B8}"/>
              </a:ext>
            </a:extLst>
          </p:cNvPr>
          <p:cNvGrpSpPr/>
          <p:nvPr/>
        </p:nvGrpSpPr>
        <p:grpSpPr>
          <a:xfrm>
            <a:off x="508000" y="3769362"/>
            <a:ext cx="1905000" cy="1046576"/>
            <a:chOff x="508000" y="3769362"/>
            <a:chExt cx="1905000" cy="1046576"/>
          </a:xfrm>
        </p:grpSpPr>
        <p:pic>
          <p:nvPicPr>
            <p:cNvPr id="1038" name="Picture 14">
              <a:extLst>
                <a:ext uri="{FF2B5EF4-FFF2-40B4-BE49-F238E27FC236}">
                  <a16:creationId xmlns:a16="http://schemas.microsoft.com/office/drawing/2014/main" id="{37754DD1-AC44-74F4-0E52-0400A351C9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1100453" y="3769362"/>
              <a:ext cx="716230" cy="720000"/>
            </a:xfrm>
            <a:prstGeom prst="rect">
              <a:avLst/>
            </a:prstGeom>
            <a:solidFill>
              <a:schemeClr val="accent2">
                <a:lumMod val="20000"/>
                <a:lumOff val="80000"/>
              </a:schemeClr>
            </a:solidFill>
          </p:spPr>
        </p:pic>
        <p:sp>
          <p:nvSpPr>
            <p:cNvPr id="10" name="TextBox 9">
              <a:extLst>
                <a:ext uri="{FF2B5EF4-FFF2-40B4-BE49-F238E27FC236}">
                  <a16:creationId xmlns:a16="http://schemas.microsoft.com/office/drawing/2014/main" id="{CB82C500-4B76-835F-D939-DBFC5D421A66}"/>
                </a:ext>
              </a:extLst>
            </p:cNvPr>
            <p:cNvSpPr txBox="1"/>
            <p:nvPr/>
          </p:nvSpPr>
          <p:spPr>
            <a:xfrm>
              <a:off x="508000" y="4434938"/>
              <a:ext cx="1905000"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Nėra poreikio / neaktualu</a:t>
              </a:r>
            </a:p>
          </p:txBody>
        </p:sp>
      </p:grpSp>
      <p:grpSp>
        <p:nvGrpSpPr>
          <p:cNvPr id="63" name="Group 62">
            <a:extLst>
              <a:ext uri="{FF2B5EF4-FFF2-40B4-BE49-F238E27FC236}">
                <a16:creationId xmlns:a16="http://schemas.microsoft.com/office/drawing/2014/main" id="{7FBCDFBC-7FBA-4694-73F4-3C50E7791E47}"/>
              </a:ext>
            </a:extLst>
          </p:cNvPr>
          <p:cNvGrpSpPr/>
          <p:nvPr/>
        </p:nvGrpSpPr>
        <p:grpSpPr>
          <a:xfrm>
            <a:off x="10127133" y="2343600"/>
            <a:ext cx="1905000" cy="1264430"/>
            <a:chOff x="9994900" y="2136963"/>
            <a:chExt cx="1905000" cy="1264430"/>
          </a:xfrm>
        </p:grpSpPr>
        <p:pic>
          <p:nvPicPr>
            <p:cNvPr id="1044" name="Picture 20">
              <a:extLst>
                <a:ext uri="{FF2B5EF4-FFF2-40B4-BE49-F238E27FC236}">
                  <a16:creationId xmlns:a16="http://schemas.microsoft.com/office/drawing/2014/main" id="{81854680-EEFC-3E76-BA5A-7907BFD52A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10593685" y="2136963"/>
              <a:ext cx="716230" cy="719999"/>
            </a:xfrm>
            <a:prstGeom prst="rect">
              <a:avLst/>
            </a:prstGeom>
            <a:solidFill>
              <a:schemeClr val="accent2">
                <a:lumMod val="20000"/>
                <a:lumOff val="80000"/>
              </a:schemeClr>
            </a:solidFill>
          </p:spPr>
        </p:pic>
        <p:sp>
          <p:nvSpPr>
            <p:cNvPr id="15" name="TextBox 14">
              <a:extLst>
                <a:ext uri="{FF2B5EF4-FFF2-40B4-BE49-F238E27FC236}">
                  <a16:creationId xmlns:a16="http://schemas.microsoft.com/office/drawing/2014/main" id="{23F2924C-893C-294B-10E7-DCA0A5865F96}"/>
                </a:ext>
              </a:extLst>
            </p:cNvPr>
            <p:cNvSpPr txBox="1"/>
            <p:nvPr/>
          </p:nvSpPr>
          <p:spPr>
            <a:xfrm>
              <a:off x="9994900" y="2817193"/>
              <a:ext cx="1905000" cy="5842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Procedūrų skirtumai</a:t>
              </a:r>
            </a:p>
          </p:txBody>
        </p:sp>
      </p:grpSp>
      <p:grpSp>
        <p:nvGrpSpPr>
          <p:cNvPr id="62" name="Group 61">
            <a:extLst>
              <a:ext uri="{FF2B5EF4-FFF2-40B4-BE49-F238E27FC236}">
                <a16:creationId xmlns:a16="http://schemas.microsoft.com/office/drawing/2014/main" id="{0EF5F1D4-317A-3AE4-8935-DA6318B05E75}"/>
              </a:ext>
            </a:extLst>
          </p:cNvPr>
          <p:cNvGrpSpPr/>
          <p:nvPr/>
        </p:nvGrpSpPr>
        <p:grpSpPr>
          <a:xfrm>
            <a:off x="10091417" y="3503482"/>
            <a:ext cx="1905000" cy="1248800"/>
            <a:chOff x="9994900" y="3610163"/>
            <a:chExt cx="1905000" cy="1248800"/>
          </a:xfrm>
        </p:grpSpPr>
        <p:pic>
          <p:nvPicPr>
            <p:cNvPr id="1050" name="Picture 26">
              <a:extLst>
                <a:ext uri="{FF2B5EF4-FFF2-40B4-BE49-F238E27FC236}">
                  <a16:creationId xmlns:a16="http://schemas.microsoft.com/office/drawing/2014/main" id="{8C3E126F-EFAA-59BC-2817-745DA5938E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10593685" y="3610163"/>
              <a:ext cx="716230" cy="720000"/>
            </a:xfrm>
            <a:prstGeom prst="rect">
              <a:avLst/>
            </a:prstGeom>
            <a:solidFill>
              <a:schemeClr val="accent2">
                <a:lumMod val="20000"/>
                <a:lumOff val="80000"/>
              </a:schemeClr>
            </a:solidFill>
          </p:spPr>
        </p:pic>
        <p:sp>
          <p:nvSpPr>
            <p:cNvPr id="18" name="TextBox 17">
              <a:extLst>
                <a:ext uri="{FF2B5EF4-FFF2-40B4-BE49-F238E27FC236}">
                  <a16:creationId xmlns:a16="http://schemas.microsoft.com/office/drawing/2014/main" id="{66BF333B-8788-3938-4063-7D9ECB2974C3}"/>
                </a:ext>
              </a:extLst>
            </p:cNvPr>
            <p:cNvSpPr txBox="1"/>
            <p:nvPr/>
          </p:nvSpPr>
          <p:spPr>
            <a:xfrm>
              <a:off x="9994900" y="4274763"/>
              <a:ext cx="1905000" cy="5842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Skirtingi finansavimo šaltiniai</a:t>
              </a:r>
            </a:p>
          </p:txBody>
        </p:sp>
      </p:grpSp>
      <p:grpSp>
        <p:nvGrpSpPr>
          <p:cNvPr id="1024" name="Group 1023">
            <a:extLst>
              <a:ext uri="{FF2B5EF4-FFF2-40B4-BE49-F238E27FC236}">
                <a16:creationId xmlns:a16="http://schemas.microsoft.com/office/drawing/2014/main" id="{054B6BD8-C355-7793-8817-E477BDB693E9}"/>
              </a:ext>
            </a:extLst>
          </p:cNvPr>
          <p:cNvGrpSpPr/>
          <p:nvPr/>
        </p:nvGrpSpPr>
        <p:grpSpPr>
          <a:xfrm>
            <a:off x="8203716" y="3503482"/>
            <a:ext cx="2091592" cy="1264430"/>
            <a:chOff x="9901604" y="5083363"/>
            <a:chExt cx="2091592" cy="1264430"/>
          </a:xfrm>
        </p:grpSpPr>
        <p:pic>
          <p:nvPicPr>
            <p:cNvPr id="1056" name="Picture 32">
              <a:extLst>
                <a:ext uri="{FF2B5EF4-FFF2-40B4-BE49-F238E27FC236}">
                  <a16:creationId xmlns:a16="http://schemas.microsoft.com/office/drawing/2014/main" id="{2A98C5A1-BCAF-D194-7938-13AB6D255C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10593685" y="5083363"/>
              <a:ext cx="716230" cy="720000"/>
            </a:xfrm>
            <a:prstGeom prst="rect">
              <a:avLst/>
            </a:prstGeom>
            <a:solidFill>
              <a:schemeClr val="accent5">
                <a:lumMod val="40000"/>
                <a:lumOff val="60000"/>
              </a:schemeClr>
            </a:solidFill>
          </p:spPr>
        </p:pic>
        <p:sp>
          <p:nvSpPr>
            <p:cNvPr id="22" name="TextBox 21">
              <a:extLst>
                <a:ext uri="{FF2B5EF4-FFF2-40B4-BE49-F238E27FC236}">
                  <a16:creationId xmlns:a16="http://schemas.microsoft.com/office/drawing/2014/main" id="{8DF4DB23-F844-BBA0-5808-035CC2D7DF9C}"/>
                </a:ext>
              </a:extLst>
            </p:cNvPr>
            <p:cNvSpPr txBox="1"/>
            <p:nvPr/>
          </p:nvSpPr>
          <p:spPr>
            <a:xfrm>
              <a:off x="9901604" y="5763593"/>
              <a:ext cx="2091592" cy="5842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Bendra VPS</a:t>
              </a:r>
            </a:p>
          </p:txBody>
        </p:sp>
      </p:grpSp>
      <p:grpSp>
        <p:nvGrpSpPr>
          <p:cNvPr id="57" name="Group 56">
            <a:extLst>
              <a:ext uri="{FF2B5EF4-FFF2-40B4-BE49-F238E27FC236}">
                <a16:creationId xmlns:a16="http://schemas.microsoft.com/office/drawing/2014/main" id="{68164D39-6ACE-FD8B-A57D-5BECD75D5D7A}"/>
              </a:ext>
            </a:extLst>
          </p:cNvPr>
          <p:cNvGrpSpPr/>
          <p:nvPr/>
        </p:nvGrpSpPr>
        <p:grpSpPr>
          <a:xfrm>
            <a:off x="2540000" y="2343573"/>
            <a:ext cx="1905000" cy="1081648"/>
            <a:chOff x="2014490" y="2989228"/>
            <a:chExt cx="1905000" cy="1081648"/>
          </a:xfrm>
        </p:grpSpPr>
        <p:sp>
          <p:nvSpPr>
            <p:cNvPr id="52" name="Rectangle 51">
              <a:extLst>
                <a:ext uri="{FF2B5EF4-FFF2-40B4-BE49-F238E27FC236}">
                  <a16:creationId xmlns:a16="http://schemas.microsoft.com/office/drawing/2014/main" id="{79408649-67EA-A55F-242F-E10FB5CB787C}"/>
                </a:ext>
              </a:extLst>
            </p:cNvPr>
            <p:cNvSpPr/>
            <p:nvPr/>
          </p:nvSpPr>
          <p:spPr>
            <a:xfrm>
              <a:off x="2603070" y="3001161"/>
              <a:ext cx="363650" cy="720000"/>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6" name="Group 55">
              <a:extLst>
                <a:ext uri="{FF2B5EF4-FFF2-40B4-BE49-F238E27FC236}">
                  <a16:creationId xmlns:a16="http://schemas.microsoft.com/office/drawing/2014/main" id="{A6D778E3-B5A1-9F43-5630-5F07390D10EC}"/>
                </a:ext>
              </a:extLst>
            </p:cNvPr>
            <p:cNvGrpSpPr/>
            <p:nvPr/>
          </p:nvGrpSpPr>
          <p:grpSpPr>
            <a:xfrm>
              <a:off x="2014490" y="2989228"/>
              <a:ext cx="1905000" cy="1081648"/>
              <a:chOff x="2014490" y="2989228"/>
              <a:chExt cx="1905000" cy="1081648"/>
            </a:xfrm>
          </p:grpSpPr>
          <p:sp>
            <p:nvSpPr>
              <p:cNvPr id="53" name="Rectangle 52">
                <a:extLst>
                  <a:ext uri="{FF2B5EF4-FFF2-40B4-BE49-F238E27FC236}">
                    <a16:creationId xmlns:a16="http://schemas.microsoft.com/office/drawing/2014/main" id="{3A0DE9E8-B9D1-7852-402C-3EECB5247ECA}"/>
                  </a:ext>
                </a:extLst>
              </p:cNvPr>
              <p:cNvSpPr/>
              <p:nvPr/>
            </p:nvSpPr>
            <p:spPr>
              <a:xfrm>
                <a:off x="2964179" y="3001161"/>
                <a:ext cx="363650" cy="720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5" name="Group 54">
                <a:extLst>
                  <a:ext uri="{FF2B5EF4-FFF2-40B4-BE49-F238E27FC236}">
                    <a16:creationId xmlns:a16="http://schemas.microsoft.com/office/drawing/2014/main" id="{6C2A8DC2-57D9-CE1F-45CD-8B5AA37D8CF2}"/>
                  </a:ext>
                </a:extLst>
              </p:cNvPr>
              <p:cNvGrpSpPr/>
              <p:nvPr/>
            </p:nvGrpSpPr>
            <p:grpSpPr>
              <a:xfrm>
                <a:off x="2014490" y="2989228"/>
                <a:ext cx="1905000" cy="1081648"/>
                <a:chOff x="2014490" y="2989228"/>
                <a:chExt cx="1905000" cy="1081648"/>
              </a:xfrm>
            </p:grpSpPr>
            <p:pic>
              <p:nvPicPr>
                <p:cNvPr id="28" name="Picture 4">
                  <a:extLst>
                    <a:ext uri="{FF2B5EF4-FFF2-40B4-BE49-F238E27FC236}">
                      <a16:creationId xmlns:a16="http://schemas.microsoft.com/office/drawing/2014/main" id="{1A178BF2-99CF-1574-53F2-E8CF51F267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2606064" y="2989228"/>
                  <a:ext cx="716230" cy="719999"/>
                </a:xfrm>
                <a:prstGeom prst="rect">
                  <a:avLst/>
                </a:prstGeom>
                <a:noFill/>
              </p:spPr>
            </p:pic>
            <p:sp>
              <p:nvSpPr>
                <p:cNvPr id="29" name="TextBox 28">
                  <a:extLst>
                    <a:ext uri="{FF2B5EF4-FFF2-40B4-BE49-F238E27FC236}">
                      <a16:creationId xmlns:a16="http://schemas.microsoft.com/office/drawing/2014/main" id="{E42D2804-71EC-4C01-8FB9-5BEB0C41427F}"/>
                    </a:ext>
                  </a:extLst>
                </p:cNvPr>
                <p:cNvSpPr txBox="1"/>
                <p:nvPr/>
              </p:nvSpPr>
              <p:spPr>
                <a:xfrm>
                  <a:off x="2014490" y="3689876"/>
                  <a:ext cx="1905000"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Esamos sistemos išlaikymas</a:t>
                  </a:r>
                </a:p>
              </p:txBody>
            </p:sp>
          </p:grpSp>
        </p:grpSp>
      </p:grpSp>
      <p:grpSp>
        <p:nvGrpSpPr>
          <p:cNvPr id="58" name="Group 57">
            <a:extLst>
              <a:ext uri="{FF2B5EF4-FFF2-40B4-BE49-F238E27FC236}">
                <a16:creationId xmlns:a16="http://schemas.microsoft.com/office/drawing/2014/main" id="{AE65CEA6-9B4C-24D6-735A-6CEDEABBE836}"/>
              </a:ext>
            </a:extLst>
          </p:cNvPr>
          <p:cNvGrpSpPr/>
          <p:nvPr/>
        </p:nvGrpSpPr>
        <p:grpSpPr>
          <a:xfrm>
            <a:off x="2540000" y="3769362"/>
            <a:ext cx="1905000" cy="1046956"/>
            <a:chOff x="2014490" y="4603365"/>
            <a:chExt cx="1905000" cy="1046956"/>
          </a:xfrm>
        </p:grpSpPr>
        <p:pic>
          <p:nvPicPr>
            <p:cNvPr id="32" name="Picture 4">
              <a:extLst>
                <a:ext uri="{FF2B5EF4-FFF2-40B4-BE49-F238E27FC236}">
                  <a16:creationId xmlns:a16="http://schemas.microsoft.com/office/drawing/2014/main" id="{663287E1-FFFC-3310-0BA6-72A98A8886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a:off x="2608633" y="4603365"/>
              <a:ext cx="716229" cy="719999"/>
            </a:xfrm>
            <a:prstGeom prst="rect">
              <a:avLst/>
            </a:prstGeom>
            <a:solidFill>
              <a:schemeClr val="accent5">
                <a:lumMod val="40000"/>
                <a:lumOff val="60000"/>
              </a:schemeClr>
            </a:solidFill>
          </p:spPr>
        </p:pic>
        <p:sp>
          <p:nvSpPr>
            <p:cNvPr id="33" name="TextBox 32">
              <a:extLst>
                <a:ext uri="{FF2B5EF4-FFF2-40B4-BE49-F238E27FC236}">
                  <a16:creationId xmlns:a16="http://schemas.microsoft.com/office/drawing/2014/main" id="{5C6C92CB-A9CC-04D0-DA30-9AE79B9CA237}"/>
                </a:ext>
              </a:extLst>
            </p:cNvPr>
            <p:cNvSpPr txBox="1"/>
            <p:nvPr/>
          </p:nvSpPr>
          <p:spPr>
            <a:xfrm>
              <a:off x="2014490" y="5269321"/>
              <a:ext cx="1905000"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Partnerystės sutartys</a:t>
              </a:r>
            </a:p>
          </p:txBody>
        </p:sp>
      </p:grpSp>
      <p:grpSp>
        <p:nvGrpSpPr>
          <p:cNvPr id="60" name="Group 59">
            <a:extLst>
              <a:ext uri="{FF2B5EF4-FFF2-40B4-BE49-F238E27FC236}">
                <a16:creationId xmlns:a16="http://schemas.microsoft.com/office/drawing/2014/main" id="{AB527568-EAB4-23E1-902B-D7173259058B}"/>
              </a:ext>
            </a:extLst>
          </p:cNvPr>
          <p:cNvGrpSpPr/>
          <p:nvPr/>
        </p:nvGrpSpPr>
        <p:grpSpPr>
          <a:xfrm>
            <a:off x="8095289" y="4618630"/>
            <a:ext cx="2399802" cy="1052976"/>
            <a:chOff x="7027556" y="5259771"/>
            <a:chExt cx="2399802" cy="1052976"/>
          </a:xfrm>
        </p:grpSpPr>
        <p:pic>
          <p:nvPicPr>
            <p:cNvPr id="35" name="Picture 4">
              <a:extLst>
                <a:ext uri="{FF2B5EF4-FFF2-40B4-BE49-F238E27FC236}">
                  <a16:creationId xmlns:a16="http://schemas.microsoft.com/office/drawing/2014/main" id="{98164141-8F01-A40F-DADB-CC41CC3299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7513139" y="5259771"/>
              <a:ext cx="716230" cy="719999"/>
            </a:xfrm>
            <a:prstGeom prst="rect">
              <a:avLst/>
            </a:prstGeom>
            <a:solidFill>
              <a:schemeClr val="bg2">
                <a:lumMod val="75000"/>
              </a:schemeClr>
            </a:solidFill>
          </p:spPr>
        </p:pic>
        <p:sp>
          <p:nvSpPr>
            <p:cNvPr id="36" name="TextBox 35">
              <a:extLst>
                <a:ext uri="{FF2B5EF4-FFF2-40B4-BE49-F238E27FC236}">
                  <a16:creationId xmlns:a16="http://schemas.microsoft.com/office/drawing/2014/main" id="{3A8B731D-2D9A-B56C-0031-882F0B712788}"/>
                </a:ext>
              </a:extLst>
            </p:cNvPr>
            <p:cNvSpPr txBox="1"/>
            <p:nvPr/>
          </p:nvSpPr>
          <p:spPr>
            <a:xfrm>
              <a:off x="7027556" y="5931747"/>
              <a:ext cx="2399802"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Esamos sistemos išlaikymas / pilna integracija</a:t>
              </a:r>
            </a:p>
          </p:txBody>
        </p:sp>
        <p:pic>
          <p:nvPicPr>
            <p:cNvPr id="39" name="Picture 4">
              <a:extLst>
                <a:ext uri="{FF2B5EF4-FFF2-40B4-BE49-F238E27FC236}">
                  <a16:creationId xmlns:a16="http://schemas.microsoft.com/office/drawing/2014/main" id="{1E4C5015-9B2A-C6F8-6C54-A144448AFFC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p:blipFill>
          <p:spPr bwMode="auto">
            <a:xfrm>
              <a:off x="8227374" y="5259915"/>
              <a:ext cx="716229" cy="719999"/>
            </a:xfrm>
            <a:prstGeom prst="rect">
              <a:avLst/>
            </a:prstGeom>
            <a:solidFill>
              <a:schemeClr val="bg2">
                <a:lumMod val="75000"/>
              </a:schemeClr>
            </a:solidFill>
          </p:spPr>
        </p:pic>
      </p:grpSp>
      <p:sp>
        <p:nvSpPr>
          <p:cNvPr id="19" name="Stačiakampis 4">
            <a:extLst>
              <a:ext uri="{FF2B5EF4-FFF2-40B4-BE49-F238E27FC236}">
                <a16:creationId xmlns:a16="http://schemas.microsoft.com/office/drawing/2014/main" id="{D2A8AFFE-DFB5-5482-39C1-3D4E9542186C}"/>
              </a:ext>
            </a:extLst>
          </p:cNvPr>
          <p:cNvSpPr/>
          <p:nvPr/>
        </p:nvSpPr>
        <p:spPr>
          <a:xfrm>
            <a:off x="4404195" y="2687917"/>
            <a:ext cx="3803007" cy="1519311"/>
          </a:xfrm>
          <a:prstGeom prst="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1027" name="Group 1026">
            <a:extLst>
              <a:ext uri="{FF2B5EF4-FFF2-40B4-BE49-F238E27FC236}">
                <a16:creationId xmlns:a16="http://schemas.microsoft.com/office/drawing/2014/main" id="{8A880390-0B3C-8026-BE3B-76FAC7C64C13}"/>
              </a:ext>
            </a:extLst>
          </p:cNvPr>
          <p:cNvGrpSpPr/>
          <p:nvPr/>
        </p:nvGrpSpPr>
        <p:grpSpPr>
          <a:xfrm>
            <a:off x="4558343" y="2959100"/>
            <a:ext cx="1905000" cy="993202"/>
            <a:chOff x="4811563" y="2915258"/>
            <a:chExt cx="1905000" cy="993202"/>
          </a:xfrm>
        </p:grpSpPr>
        <p:pic>
          <p:nvPicPr>
            <p:cNvPr id="40" name="Picture 4">
              <a:extLst>
                <a:ext uri="{FF2B5EF4-FFF2-40B4-BE49-F238E27FC236}">
                  <a16:creationId xmlns:a16="http://schemas.microsoft.com/office/drawing/2014/main" id="{3B7B950E-E0DF-6808-2AC8-E2C29A9467A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p:blipFill>
          <p:spPr bwMode="auto">
            <a:xfrm>
              <a:off x="5415467" y="2915258"/>
              <a:ext cx="716230" cy="719999"/>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FB290C8A-41B0-FA46-4B63-F6545CFD032C}"/>
                </a:ext>
              </a:extLst>
            </p:cNvPr>
            <p:cNvSpPr txBox="1"/>
            <p:nvPr/>
          </p:nvSpPr>
          <p:spPr>
            <a:xfrm>
              <a:off x="4811563" y="3527460"/>
              <a:ext cx="1905000"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Bendra agentūra</a:t>
              </a:r>
            </a:p>
          </p:txBody>
        </p:sp>
      </p:grpSp>
      <p:grpSp>
        <p:nvGrpSpPr>
          <p:cNvPr id="1025" name="Group 1024">
            <a:extLst>
              <a:ext uri="{FF2B5EF4-FFF2-40B4-BE49-F238E27FC236}">
                <a16:creationId xmlns:a16="http://schemas.microsoft.com/office/drawing/2014/main" id="{34E61A85-5B47-7E16-64E5-EE6996902EFC}"/>
              </a:ext>
            </a:extLst>
          </p:cNvPr>
          <p:cNvGrpSpPr/>
          <p:nvPr/>
        </p:nvGrpSpPr>
        <p:grpSpPr>
          <a:xfrm>
            <a:off x="6181975" y="2959100"/>
            <a:ext cx="1905000" cy="993202"/>
            <a:chOff x="6302334" y="2915258"/>
            <a:chExt cx="1905000" cy="993202"/>
          </a:xfrm>
        </p:grpSpPr>
        <p:pic>
          <p:nvPicPr>
            <p:cNvPr id="44" name="Picture 4">
              <a:extLst>
                <a:ext uri="{FF2B5EF4-FFF2-40B4-BE49-F238E27FC236}">
                  <a16:creationId xmlns:a16="http://schemas.microsoft.com/office/drawing/2014/main" id="{E52723A4-85CE-48EC-1EC2-8C9604FAD7B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p:blipFill>
          <p:spPr bwMode="auto">
            <a:xfrm>
              <a:off x="6896477" y="2915258"/>
              <a:ext cx="716230" cy="719999"/>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5C6001B8-0A04-199B-0A7A-C89ED60D5BC3}"/>
                </a:ext>
              </a:extLst>
            </p:cNvPr>
            <p:cNvSpPr txBox="1"/>
            <p:nvPr/>
          </p:nvSpPr>
          <p:spPr>
            <a:xfrm>
              <a:off x="6302334" y="3527460"/>
              <a:ext cx="1905000" cy="381000"/>
            </a:xfrm>
            <a:prstGeom prst="rect">
              <a:avLst/>
            </a:prstGeom>
            <a:noFill/>
          </p:spPr>
          <p:txBody>
            <a:bodyPr vertOverflow="overflow" vert="horz" wrap="square" rtlCol="0" anchor="t" anchorCtr="0">
              <a:noAutofit/>
            </a:bodyPr>
            <a:lstStyle/>
            <a:p>
              <a:pPr algn="ctr"/>
              <a:r>
                <a:rPr lang="lt-LT" sz="1400" dirty="0">
                  <a:solidFill>
                    <a:srgbClr val="000000"/>
                  </a:solidFill>
                  <a:latin typeface="Cambria" panose="02040503050406030204" pitchFamily="18" charset="0"/>
                  <a:ea typeface="Cambria" panose="02040503050406030204" pitchFamily="18" charset="0"/>
                </a:rPr>
                <a:t>Viena ministerija</a:t>
              </a:r>
            </a:p>
          </p:txBody>
        </p:sp>
      </p:grpSp>
      <p:grpSp>
        <p:nvGrpSpPr>
          <p:cNvPr id="61" name="Group 60">
            <a:extLst>
              <a:ext uri="{FF2B5EF4-FFF2-40B4-BE49-F238E27FC236}">
                <a16:creationId xmlns:a16="http://schemas.microsoft.com/office/drawing/2014/main" id="{B46292FB-F83F-7081-6BF2-80EB250D7C8E}"/>
              </a:ext>
            </a:extLst>
          </p:cNvPr>
          <p:cNvGrpSpPr/>
          <p:nvPr/>
        </p:nvGrpSpPr>
        <p:grpSpPr>
          <a:xfrm>
            <a:off x="8203716" y="2343600"/>
            <a:ext cx="2091592" cy="1264430"/>
            <a:chOff x="8202701" y="3825751"/>
            <a:chExt cx="2091592" cy="1264430"/>
          </a:xfrm>
        </p:grpSpPr>
        <p:pic>
          <p:nvPicPr>
            <p:cNvPr id="48" name="Picture 32">
              <a:extLst>
                <a:ext uri="{FF2B5EF4-FFF2-40B4-BE49-F238E27FC236}">
                  <a16:creationId xmlns:a16="http://schemas.microsoft.com/office/drawing/2014/main" id="{3FC84C0F-CE25-CF23-8C45-08FDCDFD48A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p:blipFill>
          <p:spPr bwMode="auto">
            <a:xfrm>
              <a:off x="8894782" y="3825751"/>
              <a:ext cx="716230" cy="719999"/>
            </a:xfrm>
            <a:prstGeom prst="rect">
              <a:avLst/>
            </a:prstGeom>
            <a:solidFill>
              <a:schemeClr val="accent4">
                <a:lumMod val="40000"/>
                <a:lumOff val="60000"/>
              </a:schemeClr>
            </a:solidFill>
          </p:spPr>
        </p:pic>
        <p:sp>
          <p:nvSpPr>
            <p:cNvPr id="49" name="TextBox 48">
              <a:extLst>
                <a:ext uri="{FF2B5EF4-FFF2-40B4-BE49-F238E27FC236}">
                  <a16:creationId xmlns:a16="http://schemas.microsoft.com/office/drawing/2014/main" id="{97A11913-E1A1-7352-8A81-90A8845FB96D}"/>
                </a:ext>
              </a:extLst>
            </p:cNvPr>
            <p:cNvSpPr txBox="1"/>
            <p:nvPr/>
          </p:nvSpPr>
          <p:spPr>
            <a:xfrm>
              <a:off x="8202701" y="4505981"/>
              <a:ext cx="2091592" cy="584200"/>
            </a:xfrm>
            <a:prstGeom prst="rect">
              <a:avLst/>
            </a:prstGeom>
            <a:noFill/>
          </p:spPr>
          <p:txBody>
            <a:bodyPr vertOverflow="overflow" vert="horz" wrap="square" rtlCol="0" anchor="t" anchorCtr="0">
              <a:noAutofit/>
            </a:bodyPr>
            <a:lstStyle/>
            <a:p>
              <a:pPr algn="ctr"/>
              <a:r>
                <a:rPr lang="lt-LT" sz="1400" dirty="0" err="1">
                  <a:solidFill>
                    <a:srgbClr val="000000"/>
                  </a:solidFill>
                  <a:latin typeface="Cambria" panose="02040503050406030204" pitchFamily="18" charset="0"/>
                  <a:ea typeface="Cambria" panose="02040503050406030204" pitchFamily="18" charset="0"/>
                </a:rPr>
                <a:t>Daugiafondis</a:t>
              </a:r>
              <a:r>
                <a:rPr lang="lt-LT" sz="1400" dirty="0">
                  <a:solidFill>
                    <a:srgbClr val="000000"/>
                  </a:solidFill>
                  <a:latin typeface="Cambria" panose="02040503050406030204" pitchFamily="18" charset="0"/>
                  <a:ea typeface="Cambria" panose="02040503050406030204" pitchFamily="18" charset="0"/>
                </a:rPr>
                <a:t> modelis</a:t>
              </a:r>
            </a:p>
          </p:txBody>
        </p:sp>
      </p:grpSp>
      <p:grpSp>
        <p:nvGrpSpPr>
          <p:cNvPr id="1041" name="Group 1040">
            <a:extLst>
              <a:ext uri="{FF2B5EF4-FFF2-40B4-BE49-F238E27FC236}">
                <a16:creationId xmlns:a16="http://schemas.microsoft.com/office/drawing/2014/main" id="{42C20839-B344-0E92-8639-FEAD5FA84831}"/>
              </a:ext>
            </a:extLst>
          </p:cNvPr>
          <p:cNvGrpSpPr/>
          <p:nvPr/>
        </p:nvGrpSpPr>
        <p:grpSpPr>
          <a:xfrm>
            <a:off x="314819" y="5597390"/>
            <a:ext cx="2535365" cy="381527"/>
            <a:chOff x="379379" y="5378565"/>
            <a:chExt cx="2535365" cy="381527"/>
          </a:xfrm>
        </p:grpSpPr>
        <p:sp>
          <p:nvSpPr>
            <p:cNvPr id="1037" name="TextBox 1036">
              <a:extLst>
                <a:ext uri="{FF2B5EF4-FFF2-40B4-BE49-F238E27FC236}">
                  <a16:creationId xmlns:a16="http://schemas.microsoft.com/office/drawing/2014/main" id="{98F6021B-83EC-7C53-F07E-107E7EBBCB25}"/>
                </a:ext>
              </a:extLst>
            </p:cNvPr>
            <p:cNvSpPr txBox="1"/>
            <p:nvPr/>
          </p:nvSpPr>
          <p:spPr>
            <a:xfrm>
              <a:off x="718622" y="5379092"/>
              <a:ext cx="2196122" cy="381000"/>
            </a:xfrm>
            <a:prstGeom prst="rect">
              <a:avLst/>
            </a:prstGeom>
            <a:noFill/>
          </p:spPr>
          <p:txBody>
            <a:bodyPr vertOverflow="overflow" vert="horz" wrap="square" rtlCol="0" anchor="t" anchorCtr="0">
              <a:noAutofit/>
            </a:bodyPr>
            <a:lstStyle/>
            <a:p>
              <a:r>
                <a:rPr lang="lt-LT" sz="1400" dirty="0">
                  <a:solidFill>
                    <a:srgbClr val="000000"/>
                  </a:solidFill>
                  <a:latin typeface="Cambria" panose="02040503050406030204" pitchFamily="18" charset="0"/>
                  <a:ea typeface="Cambria" panose="02040503050406030204" pitchFamily="18" charset="0"/>
                </a:rPr>
                <a:t>Bendradarbiavimo kliūtys</a:t>
              </a:r>
            </a:p>
          </p:txBody>
        </p:sp>
        <p:sp>
          <p:nvSpPr>
            <p:cNvPr id="1029" name="Rectangle 1028">
              <a:extLst>
                <a:ext uri="{FF2B5EF4-FFF2-40B4-BE49-F238E27FC236}">
                  <a16:creationId xmlns:a16="http://schemas.microsoft.com/office/drawing/2014/main" id="{0EE8AE16-766E-7A6D-0576-B9CA8DF98F82}"/>
                </a:ext>
              </a:extLst>
            </p:cNvPr>
            <p:cNvSpPr/>
            <p:nvPr/>
          </p:nvSpPr>
          <p:spPr>
            <a:xfrm>
              <a:off x="379379" y="5378565"/>
              <a:ext cx="351693" cy="332357"/>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059" name="Group 1058">
            <a:extLst>
              <a:ext uri="{FF2B5EF4-FFF2-40B4-BE49-F238E27FC236}">
                <a16:creationId xmlns:a16="http://schemas.microsoft.com/office/drawing/2014/main" id="{A08423B7-6CB1-D27C-A503-74622F02F2FD}"/>
              </a:ext>
            </a:extLst>
          </p:cNvPr>
          <p:cNvGrpSpPr/>
          <p:nvPr/>
        </p:nvGrpSpPr>
        <p:grpSpPr>
          <a:xfrm>
            <a:off x="314819" y="6105874"/>
            <a:ext cx="2535365" cy="381527"/>
            <a:chOff x="379379" y="5378565"/>
            <a:chExt cx="2535365" cy="381527"/>
          </a:xfrm>
        </p:grpSpPr>
        <p:sp>
          <p:nvSpPr>
            <p:cNvPr id="1060" name="TextBox 1059">
              <a:extLst>
                <a:ext uri="{FF2B5EF4-FFF2-40B4-BE49-F238E27FC236}">
                  <a16:creationId xmlns:a16="http://schemas.microsoft.com/office/drawing/2014/main" id="{7E1659AB-0FDD-AC5D-6BC1-5E4EAA12C828}"/>
                </a:ext>
              </a:extLst>
            </p:cNvPr>
            <p:cNvSpPr txBox="1"/>
            <p:nvPr/>
          </p:nvSpPr>
          <p:spPr>
            <a:xfrm>
              <a:off x="718622" y="5379092"/>
              <a:ext cx="2196122" cy="381000"/>
            </a:xfrm>
            <a:prstGeom prst="rect">
              <a:avLst/>
            </a:prstGeom>
            <a:noFill/>
          </p:spPr>
          <p:txBody>
            <a:bodyPr vertOverflow="overflow" vert="horz" wrap="square" rtlCol="0" anchor="t" anchorCtr="0">
              <a:noAutofit/>
            </a:bodyPr>
            <a:lstStyle/>
            <a:p>
              <a:r>
                <a:rPr lang="lt-LT" sz="1400" dirty="0">
                  <a:solidFill>
                    <a:srgbClr val="000000"/>
                  </a:solidFill>
                  <a:latin typeface="Cambria" panose="02040503050406030204" pitchFamily="18" charset="0"/>
                  <a:ea typeface="Cambria" panose="02040503050406030204" pitchFamily="18" charset="0"/>
                </a:rPr>
                <a:t>Veiklos modelis</a:t>
              </a:r>
            </a:p>
          </p:txBody>
        </p:sp>
        <p:sp>
          <p:nvSpPr>
            <p:cNvPr id="1061" name="Rectangle 1060">
              <a:extLst>
                <a:ext uri="{FF2B5EF4-FFF2-40B4-BE49-F238E27FC236}">
                  <a16:creationId xmlns:a16="http://schemas.microsoft.com/office/drawing/2014/main" id="{D064FA06-7101-3866-DDFB-D4335486AE2E}"/>
                </a:ext>
              </a:extLst>
            </p:cNvPr>
            <p:cNvSpPr/>
            <p:nvPr/>
          </p:nvSpPr>
          <p:spPr>
            <a:xfrm>
              <a:off x="379379" y="5378565"/>
              <a:ext cx="351693" cy="332357"/>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062" name="Group 1061">
            <a:extLst>
              <a:ext uri="{FF2B5EF4-FFF2-40B4-BE49-F238E27FC236}">
                <a16:creationId xmlns:a16="http://schemas.microsoft.com/office/drawing/2014/main" id="{2D9D47FF-62ED-7FF8-8E4B-415CB37FAF78}"/>
              </a:ext>
            </a:extLst>
          </p:cNvPr>
          <p:cNvGrpSpPr/>
          <p:nvPr/>
        </p:nvGrpSpPr>
        <p:grpSpPr>
          <a:xfrm>
            <a:off x="3150221" y="5597653"/>
            <a:ext cx="2535365" cy="381527"/>
            <a:chOff x="379379" y="5378565"/>
            <a:chExt cx="2535365" cy="381527"/>
          </a:xfrm>
        </p:grpSpPr>
        <p:sp>
          <p:nvSpPr>
            <p:cNvPr id="1063" name="TextBox 1062">
              <a:extLst>
                <a:ext uri="{FF2B5EF4-FFF2-40B4-BE49-F238E27FC236}">
                  <a16:creationId xmlns:a16="http://schemas.microsoft.com/office/drawing/2014/main" id="{2E5F3146-EA6B-72EB-1444-FC2F8AC77180}"/>
                </a:ext>
              </a:extLst>
            </p:cNvPr>
            <p:cNvSpPr txBox="1"/>
            <p:nvPr/>
          </p:nvSpPr>
          <p:spPr>
            <a:xfrm>
              <a:off x="718622" y="5379092"/>
              <a:ext cx="2196122" cy="381000"/>
            </a:xfrm>
            <a:prstGeom prst="rect">
              <a:avLst/>
            </a:prstGeom>
            <a:noFill/>
          </p:spPr>
          <p:txBody>
            <a:bodyPr vertOverflow="overflow" vert="horz" wrap="square" rtlCol="0" anchor="t" anchorCtr="0">
              <a:noAutofit/>
            </a:bodyPr>
            <a:lstStyle/>
            <a:p>
              <a:r>
                <a:rPr lang="lt-LT" sz="1400" dirty="0">
                  <a:solidFill>
                    <a:srgbClr val="000000"/>
                  </a:solidFill>
                  <a:latin typeface="Cambria" panose="02040503050406030204" pitchFamily="18" charset="0"/>
                  <a:ea typeface="Cambria" panose="02040503050406030204" pitchFamily="18" charset="0"/>
                </a:rPr>
                <a:t>Bendradarbiavimo forma</a:t>
              </a:r>
            </a:p>
          </p:txBody>
        </p:sp>
        <p:sp>
          <p:nvSpPr>
            <p:cNvPr id="1064" name="Rectangle 1063">
              <a:extLst>
                <a:ext uri="{FF2B5EF4-FFF2-40B4-BE49-F238E27FC236}">
                  <a16:creationId xmlns:a16="http://schemas.microsoft.com/office/drawing/2014/main" id="{260DEADA-CF3B-C763-A9C1-A3896ADF214A}"/>
                </a:ext>
              </a:extLst>
            </p:cNvPr>
            <p:cNvSpPr/>
            <p:nvPr/>
          </p:nvSpPr>
          <p:spPr>
            <a:xfrm>
              <a:off x="379379" y="5378565"/>
              <a:ext cx="351693" cy="332357"/>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065" name="Group 1064">
            <a:extLst>
              <a:ext uri="{FF2B5EF4-FFF2-40B4-BE49-F238E27FC236}">
                <a16:creationId xmlns:a16="http://schemas.microsoft.com/office/drawing/2014/main" id="{91F5F8A7-F5EC-3361-992E-3032521F7029}"/>
              </a:ext>
            </a:extLst>
          </p:cNvPr>
          <p:cNvGrpSpPr/>
          <p:nvPr/>
        </p:nvGrpSpPr>
        <p:grpSpPr>
          <a:xfrm>
            <a:off x="3150221" y="6110752"/>
            <a:ext cx="2535365" cy="381527"/>
            <a:chOff x="379379" y="5378565"/>
            <a:chExt cx="2535365" cy="381527"/>
          </a:xfrm>
        </p:grpSpPr>
        <p:sp>
          <p:nvSpPr>
            <p:cNvPr id="1066" name="TextBox 1065">
              <a:extLst>
                <a:ext uri="{FF2B5EF4-FFF2-40B4-BE49-F238E27FC236}">
                  <a16:creationId xmlns:a16="http://schemas.microsoft.com/office/drawing/2014/main" id="{D3C31A5C-5708-F06B-25E7-69A46C400591}"/>
                </a:ext>
              </a:extLst>
            </p:cNvPr>
            <p:cNvSpPr txBox="1"/>
            <p:nvPr/>
          </p:nvSpPr>
          <p:spPr>
            <a:xfrm>
              <a:off x="718622" y="5379092"/>
              <a:ext cx="2196122" cy="381000"/>
            </a:xfrm>
            <a:prstGeom prst="rect">
              <a:avLst/>
            </a:prstGeom>
            <a:noFill/>
          </p:spPr>
          <p:txBody>
            <a:bodyPr vertOverflow="overflow" vert="horz" wrap="square" rtlCol="0" anchor="t" anchorCtr="0">
              <a:noAutofit/>
            </a:bodyPr>
            <a:lstStyle/>
            <a:p>
              <a:r>
                <a:rPr lang="lt-LT" sz="1400" dirty="0">
                  <a:solidFill>
                    <a:srgbClr val="000000"/>
                  </a:solidFill>
                  <a:latin typeface="Cambria" panose="02040503050406030204" pitchFamily="18" charset="0"/>
                  <a:ea typeface="Cambria" panose="02040503050406030204" pitchFamily="18" charset="0"/>
                </a:rPr>
                <a:t>BIVP modelis ateityje</a:t>
              </a:r>
            </a:p>
          </p:txBody>
        </p:sp>
        <p:sp>
          <p:nvSpPr>
            <p:cNvPr id="1067" name="Rectangle 1066">
              <a:extLst>
                <a:ext uri="{FF2B5EF4-FFF2-40B4-BE49-F238E27FC236}">
                  <a16:creationId xmlns:a16="http://schemas.microsoft.com/office/drawing/2014/main" id="{736A2B27-C064-0668-A474-A1162CD2E7B7}"/>
                </a:ext>
              </a:extLst>
            </p:cNvPr>
            <p:cNvSpPr/>
            <p:nvPr/>
          </p:nvSpPr>
          <p:spPr>
            <a:xfrm>
              <a:off x="379379" y="5378565"/>
              <a:ext cx="351693" cy="332357"/>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spTree>
    <p:extLst>
      <p:ext uri="{BB962C8B-B14F-4D97-AF65-F5344CB8AC3E}">
        <p14:creationId xmlns:p14="http://schemas.microsoft.com/office/powerpoint/2010/main" val="1815981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086D1-94A1-ABD4-E603-FBBE9748C235}"/>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72C806C9-D6E5-3EE9-A828-B206BCAADCA1}"/>
              </a:ext>
            </a:extLst>
          </p:cNvPr>
          <p:cNvSpPr/>
          <p:nvPr/>
        </p:nvSpPr>
        <p:spPr>
          <a:xfrm>
            <a:off x="0" y="251526"/>
            <a:ext cx="12192000" cy="658646"/>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7CCC5055-1336-8738-9F6C-C62EE863286A}"/>
              </a:ext>
            </a:extLst>
          </p:cNvPr>
          <p:cNvSpPr txBox="1">
            <a:spLocks/>
          </p:cNvSpPr>
          <p:nvPr/>
        </p:nvSpPr>
        <p:spPr>
          <a:xfrm>
            <a:off x="1527695" y="311799"/>
            <a:ext cx="9782925"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STRATEGINĖS ĮŽVALGOS </a:t>
            </a:r>
          </a:p>
        </p:txBody>
      </p:sp>
      <p:sp>
        <p:nvSpPr>
          <p:cNvPr id="6" name="TextBox 5">
            <a:extLst>
              <a:ext uri="{FF2B5EF4-FFF2-40B4-BE49-F238E27FC236}">
                <a16:creationId xmlns:a16="http://schemas.microsoft.com/office/drawing/2014/main" id="{01D69C60-CD2A-5A83-F395-E7EEF2C0F808}"/>
              </a:ext>
            </a:extLst>
          </p:cNvPr>
          <p:cNvSpPr txBox="1"/>
          <p:nvPr/>
        </p:nvSpPr>
        <p:spPr>
          <a:xfrm>
            <a:off x="1258834" y="1144661"/>
            <a:ext cx="6049191" cy="3456395"/>
          </a:xfrm>
          <a:prstGeom prst="rect">
            <a:avLst/>
          </a:prstGeom>
          <a:noFill/>
        </p:spPr>
        <p:txBody>
          <a:bodyPr wrap="square">
            <a:spAutoFit/>
          </a:bodyPr>
          <a:lstStyle/>
          <a:p>
            <a:pPr algn="just"/>
            <a:r>
              <a:rPr lang="lt-LT" b="1" dirty="0">
                <a:solidFill>
                  <a:schemeClr val="tx2"/>
                </a:solidFill>
                <a:latin typeface="Cambria" panose="02040503050406030204" pitchFamily="18" charset="0"/>
                <a:ea typeface="Cambria" panose="02040503050406030204" pitchFamily="18" charset="0"/>
              </a:rPr>
              <a:t>Nacionaliniu ir vietos lygmenimis nėra konsensuso dėl glaudesnės LEADER ir BIVP programų integracijos būsimuoju investiciniu laikotarpiu, taip pat nėra aiškios vizijos, kokiu formatu ir kokiam tikslui tokia integracija galėtų arba turėtų būti įgyvendinama. </a:t>
            </a:r>
          </a:p>
          <a:p>
            <a:pPr algn="just"/>
            <a:endParaRPr lang="lt-LT" b="1" dirty="0">
              <a:solidFill>
                <a:schemeClr val="tx2"/>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Ø"/>
            </a:pPr>
            <a:r>
              <a:rPr lang="lt-LT" i="1" dirty="0">
                <a:solidFill>
                  <a:schemeClr val="tx2"/>
                </a:solidFill>
                <a:latin typeface="Cambria" panose="02040503050406030204" pitchFamily="18" charset="0"/>
                <a:ea typeface="Cambria" panose="02040503050406030204" pitchFamily="18" charset="0"/>
              </a:rPr>
              <a:t>Vienareikšmio palaikymo LEADER ir BIVP programų integracijai šiuo metu nėra nei bendruomenių, nei instituciniu lygmeniu. </a:t>
            </a:r>
          </a:p>
          <a:p>
            <a:pPr marL="285750" indent="-285750" algn="just">
              <a:buFont typeface="Wingdings" panose="05000000000000000000" pitchFamily="2" charset="2"/>
              <a:buChar char="Ø"/>
            </a:pPr>
            <a:r>
              <a:rPr lang="lt-LT" i="1" dirty="0">
                <a:solidFill>
                  <a:schemeClr val="tx2"/>
                </a:solidFill>
                <a:latin typeface="Cambria" panose="02040503050406030204" pitchFamily="18" charset="0"/>
                <a:ea typeface="Cambria" panose="02040503050406030204" pitchFamily="18" charset="0"/>
              </a:rPr>
              <a:t>Viena galimų to priežasčių – aiškiai apibrėžto strateginio BIVP metodo tikslo stoka.</a:t>
            </a:r>
          </a:p>
          <a:p>
            <a:pPr algn="just">
              <a:lnSpc>
                <a:spcPct val="115000"/>
              </a:lnSpc>
              <a:spcBef>
                <a:spcPts val="200"/>
              </a:spcBef>
              <a:spcAft>
                <a:spcPts val="200"/>
              </a:spcAft>
            </a:pPr>
            <a:endParaRPr lang="lt-LT" dirty="0">
              <a:effectLst/>
              <a:latin typeface="Cambria" panose="02040503050406030204" pitchFamily="18" charset="0"/>
              <a:ea typeface="Cambria" panose="02040503050406030204" pitchFamily="18" charset="0"/>
              <a:cs typeface="Times New Roman" panose="02020603050405020304" pitchFamily="18" charset="0"/>
            </a:endParaRPr>
          </a:p>
        </p:txBody>
      </p:sp>
      <p:pic>
        <p:nvPicPr>
          <p:cNvPr id="3" name="Grafinis elementas 2" descr="Puzzle pieces with solid fill">
            <a:extLst>
              <a:ext uri="{FF2B5EF4-FFF2-40B4-BE49-F238E27FC236}">
                <a16:creationId xmlns:a16="http://schemas.microsoft.com/office/drawing/2014/main" id="{B632613E-DC47-4F16-6D01-3242A4905C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4434" y="1144661"/>
            <a:ext cx="914400" cy="914400"/>
          </a:xfrm>
          <a:prstGeom prst="rect">
            <a:avLst/>
          </a:prstGeom>
        </p:spPr>
      </p:pic>
      <p:pic>
        <p:nvPicPr>
          <p:cNvPr id="12" name="Paveikslėlis 11">
            <a:extLst>
              <a:ext uri="{FF2B5EF4-FFF2-40B4-BE49-F238E27FC236}">
                <a16:creationId xmlns:a16="http://schemas.microsoft.com/office/drawing/2014/main" id="{48A28DEC-C7F6-1C0B-974A-6AB6B8E4D681}"/>
              </a:ext>
            </a:extLst>
          </p:cNvPr>
          <p:cNvPicPr>
            <a:picLocks noChangeAspect="1"/>
          </p:cNvPicPr>
          <p:nvPr/>
        </p:nvPicPr>
        <p:blipFill>
          <a:blip r:embed="rId5"/>
          <a:stretch>
            <a:fillRect/>
          </a:stretch>
        </p:blipFill>
        <p:spPr>
          <a:xfrm>
            <a:off x="7698499" y="1672260"/>
            <a:ext cx="4196428" cy="19579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aphicFrame>
        <p:nvGraphicFramePr>
          <p:cNvPr id="2" name="Lentelė 1">
            <a:extLst>
              <a:ext uri="{FF2B5EF4-FFF2-40B4-BE49-F238E27FC236}">
                <a16:creationId xmlns:a16="http://schemas.microsoft.com/office/drawing/2014/main" id="{0CC08ECD-A907-9FB2-EA45-EF2F20E6A3CE}"/>
              </a:ext>
            </a:extLst>
          </p:cNvPr>
          <p:cNvGraphicFramePr>
            <a:graphicFrameLocks noGrp="1"/>
          </p:cNvGraphicFramePr>
          <p:nvPr>
            <p:extLst>
              <p:ext uri="{D42A27DB-BD31-4B8C-83A1-F6EECF244321}">
                <p14:modId xmlns:p14="http://schemas.microsoft.com/office/powerpoint/2010/main" val="1280322872"/>
              </p:ext>
            </p:extLst>
          </p:nvPr>
        </p:nvGraphicFramePr>
        <p:xfrm>
          <a:off x="758560" y="4518917"/>
          <a:ext cx="10552060" cy="1688453"/>
        </p:xfrm>
        <a:graphic>
          <a:graphicData uri="http://schemas.openxmlformats.org/drawingml/2006/table">
            <a:tbl>
              <a:tblPr firstRow="1" bandRow="1">
                <a:tableStyleId>{F2DE63D5-997A-4646-A377-4702673A728D}</a:tableStyleId>
              </a:tblPr>
              <a:tblGrid>
                <a:gridCol w="10552060">
                  <a:extLst>
                    <a:ext uri="{9D8B030D-6E8A-4147-A177-3AD203B41FA5}">
                      <a16:colId xmlns:a16="http://schemas.microsoft.com/office/drawing/2014/main" val="1741015657"/>
                    </a:ext>
                  </a:extLst>
                </a:gridCol>
              </a:tblGrid>
              <a:tr h="1256331">
                <a:tc>
                  <a:txBody>
                    <a:bodyPr/>
                    <a:lstStyle/>
                    <a:p>
                      <a:pPr marL="0" lvl="0" indent="0" algn="just">
                        <a:lnSpc>
                          <a:spcPct val="100000"/>
                        </a:lnSpc>
                        <a:buFont typeface="Arial" panose="020B0604020202020204" pitchFamily="34" charset="0"/>
                        <a:buNone/>
                      </a:pPr>
                      <a:r>
                        <a:rPr lang="lt-LT" dirty="0">
                          <a:solidFill>
                            <a:schemeClr val="tx2"/>
                          </a:solidFill>
                          <a:latin typeface="Cambria" panose="02040503050406030204" pitchFamily="18" charset="0"/>
                          <a:ea typeface="Cambria" panose="02040503050406030204" pitchFamily="18" charset="0"/>
                        </a:rPr>
                        <a:t>Inicijuoti strateginį susitarimą dėl BIVP ir LEADER sąveikos po 2027 m. </a:t>
                      </a:r>
                      <a:r>
                        <a:rPr lang="lt-LT" b="0" dirty="0">
                          <a:solidFill>
                            <a:schemeClr val="tx2"/>
                          </a:solidFill>
                          <a:latin typeface="Cambria" panose="02040503050406030204" pitchFamily="18" charset="0"/>
                          <a:ea typeface="Cambria" panose="02040503050406030204" pitchFamily="18" charset="0"/>
                        </a:rPr>
                        <a:t>dėl galimų sąveikos modelių. Šio dialogo tikslas turėtų būti ne iš anksto pasirinkti vieną institucinį sprendimą, bet įvertinti skirtingus integracijos scenarijus, jų privalumus, rizikas ir poveikį VVG savarankiškumui, administracinei naštai bei vietos partnerystės principų išlaikymui.</a:t>
                      </a:r>
                    </a:p>
                  </a:txBody>
                  <a:tcPr marL="68580" marR="6858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87808518"/>
                  </a:ext>
                </a:extLst>
              </a:tr>
              <a:tr h="432122">
                <a:tc>
                  <a:txBody>
                    <a:bodyPr/>
                    <a:lstStyle/>
                    <a:p>
                      <a:pPr marL="0" lvl="0" indent="0" algn="just">
                        <a:lnSpc>
                          <a:spcPct val="100000"/>
                        </a:lnSpc>
                        <a:buFont typeface="Arial" panose="020B0604020202020204" pitchFamily="34" charset="0"/>
                        <a:buNone/>
                      </a:pPr>
                      <a:endParaRPr lang="lt-LT" dirty="0">
                        <a:solidFill>
                          <a:schemeClr val="tx1"/>
                        </a:solidFill>
                        <a:latin typeface="Cambria" panose="02040503050406030204" pitchFamily="18" charset="0"/>
                        <a:ea typeface="Cambria" panose="02040503050406030204" pitchFamily="18" charset="0"/>
                      </a:endParaRPr>
                    </a:p>
                  </a:txBody>
                  <a:tcPr marL="68580" marR="6858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512198611"/>
                  </a:ext>
                </a:extLst>
              </a:tr>
            </a:tbl>
          </a:graphicData>
        </a:graphic>
      </p:graphicFrame>
      <p:sp>
        <p:nvSpPr>
          <p:cNvPr id="4" name="Stačiakampis 3">
            <a:extLst>
              <a:ext uri="{FF2B5EF4-FFF2-40B4-BE49-F238E27FC236}">
                <a16:creationId xmlns:a16="http://schemas.microsoft.com/office/drawing/2014/main" id="{89D819A9-FFA8-CD9A-510A-BEDBC0922BF2}"/>
              </a:ext>
            </a:extLst>
          </p:cNvPr>
          <p:cNvSpPr/>
          <p:nvPr/>
        </p:nvSpPr>
        <p:spPr>
          <a:xfrm>
            <a:off x="612866" y="4601055"/>
            <a:ext cx="45719" cy="1112283"/>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618535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B1BCC-C613-2CB0-C6BB-3BF1BAA914CD}"/>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4B18F02C-3B1D-6829-7D79-D536557454C1}"/>
              </a:ext>
            </a:extLst>
          </p:cNvPr>
          <p:cNvSpPr/>
          <p:nvPr/>
        </p:nvSpPr>
        <p:spPr>
          <a:xfrm>
            <a:off x="-13895" y="247397"/>
            <a:ext cx="12192000" cy="587201"/>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00E01ABF-F5FF-4E22-5FC9-686CFE8598E1}"/>
              </a:ext>
            </a:extLst>
          </p:cNvPr>
          <p:cNvSpPr txBox="1">
            <a:spLocks/>
          </p:cNvSpPr>
          <p:nvPr/>
        </p:nvSpPr>
        <p:spPr>
          <a:xfrm>
            <a:off x="1590448" y="299987"/>
            <a:ext cx="9782925"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VPS RENGIMAS</a:t>
            </a:r>
            <a:endParaRPr lang="en-GB" sz="3200" dirty="0">
              <a:solidFill>
                <a:schemeClr val="bg1"/>
              </a:solidFill>
              <a:latin typeface="Trebuchet MS" panose="020B0603020202020204" pitchFamily="34" charset="0"/>
            </a:endParaRPr>
          </a:p>
        </p:txBody>
      </p:sp>
      <p:graphicFrame>
        <p:nvGraphicFramePr>
          <p:cNvPr id="5" name="Diagrama 4">
            <a:extLst>
              <a:ext uri="{FF2B5EF4-FFF2-40B4-BE49-F238E27FC236}">
                <a16:creationId xmlns:a16="http://schemas.microsoft.com/office/drawing/2014/main" id="{A904E768-F955-DEB6-62B6-08C9FFE3D61E}"/>
              </a:ext>
            </a:extLst>
          </p:cNvPr>
          <p:cNvGraphicFramePr/>
          <p:nvPr/>
        </p:nvGraphicFramePr>
        <p:xfrm>
          <a:off x="84221" y="864980"/>
          <a:ext cx="12023558" cy="155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27A98C2-ADAE-D7AB-614B-20961DC7234F}"/>
              </a:ext>
            </a:extLst>
          </p:cNvPr>
          <p:cNvSpPr txBox="1"/>
          <p:nvPr/>
        </p:nvSpPr>
        <p:spPr>
          <a:xfrm>
            <a:off x="998621" y="2935213"/>
            <a:ext cx="4383608" cy="3460434"/>
          </a:xfrm>
          <a:prstGeom prst="rect">
            <a:avLst/>
          </a:prstGeom>
          <a:noFill/>
        </p:spPr>
        <p:txBody>
          <a:bodyPr wrap="square">
            <a:spAutoFit/>
          </a:bodyPr>
          <a:lstStyle/>
          <a:p>
            <a:pPr algn="just">
              <a:lnSpc>
                <a:spcPct val="115000"/>
              </a:lnSpc>
              <a:spcBef>
                <a:spcPts val="200"/>
              </a:spcBef>
              <a:spcAft>
                <a:spcPts val="200"/>
              </a:spcAft>
            </a:pPr>
            <a:r>
              <a:rPr lang="lt-LT" sz="1500" b="1" dirty="0">
                <a:solidFill>
                  <a:schemeClr val="tx2"/>
                </a:solidFill>
                <a:latin typeface="Cambria" panose="02040503050406030204" pitchFamily="18" charset="0"/>
                <a:ea typeface="Cambria" panose="02040503050406030204" pitchFamily="18" charset="0"/>
              </a:rPr>
              <a:t>VPS planavimo etapų metu nėra pakankamai tiksliai įvertinamas teritorijos institucinis ir ekonominis potencialas. </a:t>
            </a:r>
          </a:p>
          <a:p>
            <a:pPr algn="just">
              <a:lnSpc>
                <a:spcPct val="115000"/>
              </a:lnSpc>
              <a:spcBef>
                <a:spcPts val="200"/>
              </a:spcBef>
              <a:spcAft>
                <a:spcPts val="200"/>
              </a:spcAft>
            </a:pPr>
            <a:endParaRPr lang="lt-LT" sz="1500" dirty="0">
              <a:solidFill>
                <a:schemeClr val="tx2"/>
              </a:solidFill>
              <a:latin typeface="Cambria" panose="02040503050406030204" pitchFamily="18" charset="0"/>
              <a:ea typeface="Cambria" panose="02040503050406030204" pitchFamily="18" charset="0"/>
            </a:endParaRPr>
          </a:p>
          <a:p>
            <a:pPr algn="just">
              <a:lnSpc>
                <a:spcPct val="115000"/>
              </a:lnSpc>
              <a:spcBef>
                <a:spcPts val="200"/>
              </a:spcBef>
              <a:spcAft>
                <a:spcPts val="200"/>
              </a:spcAft>
            </a:pPr>
            <a:r>
              <a:rPr lang="lt-LT" sz="15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Taikyta VPS atrankos kriterijų sistema nebuvo </a:t>
            </a:r>
            <a:r>
              <a:rPr lang="lt-LT" sz="1500" b="1" dirty="0" err="1">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metodologiškai</a:t>
            </a:r>
            <a:r>
              <a:rPr lang="lt-LT" sz="15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nuosekli.</a:t>
            </a:r>
            <a:endParaRPr lang="lt-LT" sz="150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Bef>
                <a:spcPts val="200"/>
              </a:spcBef>
              <a:spcAft>
                <a:spcPts val="200"/>
              </a:spcAft>
            </a:pPr>
            <a:endParaRPr lang="lt-LT" sz="1500" dirty="0">
              <a:solidFill>
                <a:schemeClr val="tx2"/>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Bef>
                <a:spcPts val="200"/>
              </a:spcBef>
              <a:spcAft>
                <a:spcPts val="200"/>
              </a:spcAft>
            </a:pPr>
            <a:r>
              <a:rPr lang="lt-LT" sz="1500" b="1" dirty="0">
                <a:solidFill>
                  <a:schemeClr val="tx2"/>
                </a:solidFill>
                <a:latin typeface="Cambria" panose="02040503050406030204" pitchFamily="18" charset="0"/>
                <a:ea typeface="Cambria" panose="02040503050406030204" pitchFamily="18" charset="0"/>
              </a:rPr>
              <a:t>Papildomų balų skyrimas už savivaldybės finansinį prisidėjimą kelia riziką iškreipti horizontalios partnerystės principą</a:t>
            </a:r>
            <a:r>
              <a:rPr lang="lt-LT" sz="1500" dirty="0">
                <a:solidFill>
                  <a:schemeClr val="tx2"/>
                </a:solidFill>
                <a:latin typeface="Cambria" panose="02040503050406030204" pitchFamily="18" charset="0"/>
                <a:ea typeface="Cambria" panose="02040503050406030204" pitchFamily="18" charset="0"/>
              </a:rPr>
              <a:t>, kadangi finansinis vieno partnerio indėlis tampa konkurenciniu pranašumu strategijų atrankoje. </a:t>
            </a:r>
          </a:p>
        </p:txBody>
      </p:sp>
      <p:pic>
        <p:nvPicPr>
          <p:cNvPr id="8" name="Grafinis elementas 7" descr="Handshake with solid fill">
            <a:extLst>
              <a:ext uri="{FF2B5EF4-FFF2-40B4-BE49-F238E27FC236}">
                <a16:creationId xmlns:a16="http://schemas.microsoft.com/office/drawing/2014/main" id="{3F12A736-2160-CEE3-671E-23AA437BB2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9238" y="5033045"/>
            <a:ext cx="779381" cy="779381"/>
          </a:xfrm>
          <a:prstGeom prst="rect">
            <a:avLst/>
          </a:prstGeom>
        </p:spPr>
      </p:pic>
      <p:pic>
        <p:nvPicPr>
          <p:cNvPr id="13" name="Grafinis elementas 12" descr="Scales of justice with solid fill">
            <a:extLst>
              <a:ext uri="{FF2B5EF4-FFF2-40B4-BE49-F238E27FC236}">
                <a16:creationId xmlns:a16="http://schemas.microsoft.com/office/drawing/2014/main" id="{073D921E-F871-B95D-C25E-6032B3547F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19239" y="3995785"/>
            <a:ext cx="779380" cy="779380"/>
          </a:xfrm>
          <a:prstGeom prst="rect">
            <a:avLst/>
          </a:prstGeom>
        </p:spPr>
      </p:pic>
      <p:pic>
        <p:nvPicPr>
          <p:cNvPr id="16" name="Grafinis elementas 15" descr="Bar chart with solid fill">
            <a:extLst>
              <a:ext uri="{FF2B5EF4-FFF2-40B4-BE49-F238E27FC236}">
                <a16:creationId xmlns:a16="http://schemas.microsoft.com/office/drawing/2014/main" id="{E4366AC9-4876-72F3-7207-9D79E57BC9E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19238" y="2946868"/>
            <a:ext cx="779380" cy="779380"/>
          </a:xfrm>
          <a:prstGeom prst="rect">
            <a:avLst/>
          </a:prstGeom>
        </p:spPr>
      </p:pic>
      <p:sp>
        <p:nvSpPr>
          <p:cNvPr id="3" name="TextBox 2">
            <a:extLst>
              <a:ext uri="{FF2B5EF4-FFF2-40B4-BE49-F238E27FC236}">
                <a16:creationId xmlns:a16="http://schemas.microsoft.com/office/drawing/2014/main" id="{DF0B0A4B-4020-B1C6-EAFF-CA6886AB2AB0}"/>
              </a:ext>
            </a:extLst>
          </p:cNvPr>
          <p:cNvSpPr txBox="1"/>
          <p:nvPr/>
        </p:nvSpPr>
        <p:spPr>
          <a:xfrm>
            <a:off x="6096000" y="2712782"/>
            <a:ext cx="5756623" cy="4231928"/>
          </a:xfrm>
          <a:prstGeom prst="rect">
            <a:avLst/>
          </a:prstGeom>
          <a:noFill/>
        </p:spPr>
        <p:txBody>
          <a:bodyPr wrap="square" rtlCol="0">
            <a:spAutoFit/>
          </a:bodyPr>
          <a:lstStyle/>
          <a:p>
            <a:pPr algn="just"/>
            <a:r>
              <a:rPr lang="lt-LT" sz="1500" b="1" dirty="0">
                <a:solidFill>
                  <a:schemeClr val="tx2"/>
                </a:solidFill>
                <a:latin typeface="Cambria" panose="02040503050406030204" pitchFamily="18" charset="0"/>
                <a:ea typeface="Cambria" panose="02040503050406030204" pitchFamily="18" charset="0"/>
              </a:rPr>
              <a:t>Peržiūrėti VPS atrankos kriterijų sistemą, užtikrinant jos metodologinį nuoseklumą ir proporcingumą.</a:t>
            </a:r>
          </a:p>
          <a:p>
            <a:pPr algn="just"/>
            <a:endParaRPr lang="lt-LT" sz="1500" dirty="0">
              <a:solidFill>
                <a:schemeClr val="tx2"/>
              </a:solidFill>
              <a:latin typeface="Cambria" panose="02040503050406030204" pitchFamily="18" charset="0"/>
              <a:ea typeface="Cambria" panose="02040503050406030204" pitchFamily="18" charset="0"/>
            </a:endParaRPr>
          </a:p>
          <a:p>
            <a:pPr algn="just" fontAlgn="ctr"/>
            <a:r>
              <a:rPr lang="lt-LT" sz="1500" b="1" dirty="0">
                <a:solidFill>
                  <a:schemeClr val="tx2"/>
                </a:solidFill>
                <a:latin typeface="Cambria" panose="02040503050406030204" pitchFamily="18" charset="0"/>
                <a:ea typeface="Cambria" panose="02040503050406030204" pitchFamily="18" charset="0"/>
              </a:rPr>
              <a:t>Peržiūrėti savivaldybės kofinansavimo vaidmenį VPS atrankoje: </a:t>
            </a:r>
            <a:r>
              <a:rPr lang="lt-LT" sz="1500" dirty="0">
                <a:solidFill>
                  <a:schemeClr val="tx2"/>
                </a:solidFill>
                <a:latin typeface="Cambria" panose="02040503050406030204" pitchFamily="18" charset="0"/>
                <a:ea typeface="Cambria" panose="02040503050406030204" pitchFamily="18" charset="0"/>
              </a:rPr>
              <a:t>atsisakyti arba reikšmingai sumažinti papildomų balų skyrimą už savivaldybės kofinansavimą. </a:t>
            </a:r>
          </a:p>
          <a:p>
            <a:pPr algn="just" fontAlgn="ctr"/>
            <a:endParaRPr lang="lt-LT" sz="1500" dirty="0">
              <a:solidFill>
                <a:schemeClr val="tx2"/>
              </a:solidFill>
              <a:latin typeface="Cambria" panose="02040503050406030204" pitchFamily="18" charset="0"/>
              <a:ea typeface="Cambria" panose="02040503050406030204" pitchFamily="18" charset="0"/>
            </a:endParaRPr>
          </a:p>
          <a:p>
            <a:pPr algn="just" fontAlgn="ctr"/>
            <a:r>
              <a:rPr lang="lt-LT" sz="1500" b="1" dirty="0">
                <a:solidFill>
                  <a:schemeClr val="tx2"/>
                </a:solidFill>
                <a:latin typeface="Cambria" panose="02040503050406030204" pitchFamily="18" charset="0"/>
                <a:ea typeface="Cambria" panose="02040503050406030204" pitchFamily="18" charset="0"/>
              </a:rPr>
              <a:t>Stiprinti VPS analitinį pagrįstumą. </a:t>
            </a:r>
            <a:r>
              <a:rPr lang="lt-LT" sz="1500" dirty="0">
                <a:solidFill>
                  <a:schemeClr val="tx2"/>
                </a:solidFill>
                <a:latin typeface="Cambria" panose="02040503050406030204" pitchFamily="18" charset="0"/>
                <a:ea typeface="Cambria" panose="02040503050406030204" pitchFamily="18" charset="0"/>
              </a:rPr>
              <a:t>Rengiant VPS didesnį dėmesį skirti ne statistinių duomenų pateikimui, o jų interpretavimui ir ryšio su planuojama intervencija pagrindimui. </a:t>
            </a:r>
          </a:p>
          <a:p>
            <a:pPr algn="just" fontAlgn="ctr"/>
            <a:endParaRPr lang="lt-LT" sz="1500" dirty="0">
              <a:solidFill>
                <a:schemeClr val="tx2"/>
              </a:solidFill>
              <a:latin typeface="Cambria" panose="02040503050406030204" pitchFamily="18" charset="0"/>
              <a:ea typeface="Cambria" panose="02040503050406030204" pitchFamily="18" charset="0"/>
            </a:endParaRPr>
          </a:p>
          <a:p>
            <a:pPr algn="just"/>
            <a:r>
              <a:rPr lang="lt-LT" sz="1500" b="1" dirty="0">
                <a:solidFill>
                  <a:schemeClr val="tx2"/>
                </a:solidFill>
                <a:latin typeface="Cambria" panose="02040503050406030204" pitchFamily="18" charset="0"/>
                <a:ea typeface="Cambria" panose="02040503050406030204" pitchFamily="18" charset="0"/>
              </a:rPr>
              <a:t>Sistemingai stiprinti VVG kompetencijas poreikių analizės</a:t>
            </a:r>
            <a:r>
              <a:rPr lang="lt-LT" sz="1500" dirty="0">
                <a:solidFill>
                  <a:schemeClr val="tx2"/>
                </a:solidFill>
                <a:latin typeface="Cambria" panose="02040503050406030204" pitchFamily="18" charset="0"/>
                <a:ea typeface="Cambria" panose="02040503050406030204" pitchFamily="18" charset="0"/>
              </a:rPr>
              <a:t>, </a:t>
            </a:r>
            <a:r>
              <a:rPr lang="lt-LT" sz="1500" b="1" dirty="0">
                <a:solidFill>
                  <a:schemeClr val="tx2"/>
                </a:solidFill>
                <a:latin typeface="Cambria" panose="02040503050406030204" pitchFamily="18" charset="0"/>
                <a:ea typeface="Cambria" panose="02040503050406030204" pitchFamily="18" charset="0"/>
              </a:rPr>
              <a:t>tikslinių grupių identifikavimo ir intervencijos logikos rengimo srityse.</a:t>
            </a:r>
          </a:p>
          <a:p>
            <a:pPr algn="just"/>
            <a:endParaRPr lang="lt-LT" sz="1500" dirty="0">
              <a:solidFill>
                <a:schemeClr val="tx2"/>
              </a:solidFill>
              <a:latin typeface="Cambria" panose="02040503050406030204" pitchFamily="18" charset="0"/>
              <a:ea typeface="Cambria" panose="02040503050406030204" pitchFamily="18" charset="0"/>
            </a:endParaRPr>
          </a:p>
          <a:p>
            <a:pPr algn="just" fontAlgn="ctr"/>
            <a:r>
              <a:rPr lang="lt-LT" sz="1500" b="1" dirty="0">
                <a:solidFill>
                  <a:schemeClr val="tx2"/>
                </a:solidFill>
                <a:latin typeface="Cambria" panose="02040503050406030204" pitchFamily="18" charset="0"/>
                <a:ea typeface="Cambria" panose="02040503050406030204" pitchFamily="18" charset="0"/>
              </a:rPr>
              <a:t>Įvertinti galimybę VVG teikti centralizuotą ekspertinę pagalbą poreikių analizės ir intervencijos planavimo klausimais. </a:t>
            </a:r>
            <a:endParaRPr lang="lt-LT" sz="1500" dirty="0">
              <a:solidFill>
                <a:schemeClr val="tx2"/>
              </a:solidFill>
              <a:latin typeface="Cambria" panose="02040503050406030204" pitchFamily="18" charset="0"/>
              <a:ea typeface="Cambria" panose="02040503050406030204" pitchFamily="18" charset="0"/>
            </a:endParaRPr>
          </a:p>
          <a:p>
            <a:pPr algn="just"/>
            <a:endParaRPr lang="lt-LT" sz="1400" dirty="0">
              <a:latin typeface="Cambria" panose="02040503050406030204" pitchFamily="18" charset="0"/>
              <a:ea typeface="Cambria" panose="02040503050406030204" pitchFamily="18" charset="0"/>
            </a:endParaRPr>
          </a:p>
        </p:txBody>
      </p:sp>
      <p:sp>
        <p:nvSpPr>
          <p:cNvPr id="6" name="Stačiakampis 5">
            <a:extLst>
              <a:ext uri="{FF2B5EF4-FFF2-40B4-BE49-F238E27FC236}">
                <a16:creationId xmlns:a16="http://schemas.microsoft.com/office/drawing/2014/main" id="{63DED2B0-FB98-38F5-15D1-1BCBC79682DA}"/>
              </a:ext>
            </a:extLst>
          </p:cNvPr>
          <p:cNvSpPr/>
          <p:nvPr/>
        </p:nvSpPr>
        <p:spPr>
          <a:xfrm>
            <a:off x="998620" y="2961461"/>
            <a:ext cx="45719" cy="758246"/>
          </a:xfrm>
          <a:prstGeom prst="rect">
            <a:avLst/>
          </a:prstGeom>
          <a:solidFill>
            <a:srgbClr val="D2232A"/>
          </a:solidFill>
          <a:ln>
            <a:solidFill>
              <a:srgbClr val="D223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0A3C8D89-EF00-B8CA-6C50-D872C0507743}"/>
              </a:ext>
            </a:extLst>
          </p:cNvPr>
          <p:cNvSpPr/>
          <p:nvPr/>
        </p:nvSpPr>
        <p:spPr>
          <a:xfrm>
            <a:off x="998620" y="4080076"/>
            <a:ext cx="45719" cy="645459"/>
          </a:xfrm>
          <a:prstGeom prst="rect">
            <a:avLst/>
          </a:prstGeom>
          <a:solidFill>
            <a:srgbClr val="D2232A"/>
          </a:solidFill>
          <a:ln>
            <a:solidFill>
              <a:srgbClr val="D223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FA2B3C76-6D88-3283-F4FA-7F4C3998907B}"/>
              </a:ext>
            </a:extLst>
          </p:cNvPr>
          <p:cNvSpPr/>
          <p:nvPr/>
        </p:nvSpPr>
        <p:spPr>
          <a:xfrm>
            <a:off x="998620" y="5057314"/>
            <a:ext cx="45719" cy="1271768"/>
          </a:xfrm>
          <a:prstGeom prst="rect">
            <a:avLst/>
          </a:prstGeom>
          <a:solidFill>
            <a:srgbClr val="D2232A"/>
          </a:solidFill>
          <a:ln>
            <a:solidFill>
              <a:srgbClr val="D223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Stačiakampis 13">
            <a:extLst>
              <a:ext uri="{FF2B5EF4-FFF2-40B4-BE49-F238E27FC236}">
                <a16:creationId xmlns:a16="http://schemas.microsoft.com/office/drawing/2014/main" id="{C513ADE8-F3CC-4A6E-F1B3-D4BCB8F52A2C}"/>
              </a:ext>
            </a:extLst>
          </p:cNvPr>
          <p:cNvSpPr/>
          <p:nvPr/>
        </p:nvSpPr>
        <p:spPr>
          <a:xfrm>
            <a:off x="6050281" y="2766570"/>
            <a:ext cx="45719" cy="500825"/>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Stačiakampis 14">
            <a:extLst>
              <a:ext uri="{FF2B5EF4-FFF2-40B4-BE49-F238E27FC236}">
                <a16:creationId xmlns:a16="http://schemas.microsoft.com/office/drawing/2014/main" id="{6BA24D2B-1C5A-B3C8-2579-62900AF0E4E1}"/>
              </a:ext>
            </a:extLst>
          </p:cNvPr>
          <p:cNvSpPr/>
          <p:nvPr/>
        </p:nvSpPr>
        <p:spPr>
          <a:xfrm>
            <a:off x="6050281" y="3494960"/>
            <a:ext cx="45719" cy="585116"/>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Stačiakampis 16">
            <a:extLst>
              <a:ext uri="{FF2B5EF4-FFF2-40B4-BE49-F238E27FC236}">
                <a16:creationId xmlns:a16="http://schemas.microsoft.com/office/drawing/2014/main" id="{A0C4B6AA-B680-F71E-56E4-15F6A827DF13}"/>
              </a:ext>
            </a:extLst>
          </p:cNvPr>
          <p:cNvSpPr/>
          <p:nvPr/>
        </p:nvSpPr>
        <p:spPr>
          <a:xfrm>
            <a:off x="6050281" y="6132671"/>
            <a:ext cx="45719" cy="500825"/>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Stačiakampis 17">
            <a:extLst>
              <a:ext uri="{FF2B5EF4-FFF2-40B4-BE49-F238E27FC236}">
                <a16:creationId xmlns:a16="http://schemas.microsoft.com/office/drawing/2014/main" id="{CA6E2499-9A65-9334-71F6-A2FB10D77241}"/>
              </a:ext>
            </a:extLst>
          </p:cNvPr>
          <p:cNvSpPr/>
          <p:nvPr/>
        </p:nvSpPr>
        <p:spPr>
          <a:xfrm>
            <a:off x="6054315" y="4411689"/>
            <a:ext cx="45719" cy="645625"/>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9" name="Stačiakampis 18">
            <a:extLst>
              <a:ext uri="{FF2B5EF4-FFF2-40B4-BE49-F238E27FC236}">
                <a16:creationId xmlns:a16="http://schemas.microsoft.com/office/drawing/2014/main" id="{8A9D9BC2-E209-49FB-D109-7FDA45D217BB}"/>
              </a:ext>
            </a:extLst>
          </p:cNvPr>
          <p:cNvSpPr/>
          <p:nvPr/>
        </p:nvSpPr>
        <p:spPr>
          <a:xfrm>
            <a:off x="6059246" y="5304631"/>
            <a:ext cx="45719" cy="645625"/>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743439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animBg="1"/>
      <p:bldP spid="9" grpId="0" animBg="1"/>
      <p:bldP spid="10" grpId="0" animBg="1"/>
      <p:bldP spid="14" grpId="0" animBg="1"/>
      <p:bldP spid="15" grpId="0" animBg="1"/>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775A9-3965-64A4-6155-50931756399C}"/>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F3BD5A1D-29AE-5F6A-D47E-D26C9025695A}"/>
              </a:ext>
            </a:extLst>
          </p:cNvPr>
          <p:cNvSpPr/>
          <p:nvPr/>
        </p:nvSpPr>
        <p:spPr>
          <a:xfrm>
            <a:off x="0" y="245417"/>
            <a:ext cx="12192000" cy="614337"/>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E78249AC-FFCE-A13F-5E70-CCD93A4D872B}"/>
              </a:ext>
            </a:extLst>
          </p:cNvPr>
          <p:cNvSpPr txBox="1">
            <a:spLocks/>
          </p:cNvSpPr>
          <p:nvPr/>
        </p:nvSpPr>
        <p:spPr>
          <a:xfrm>
            <a:off x="1581484" y="264071"/>
            <a:ext cx="9782925"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VPS ĮGYVENDINIMAS</a:t>
            </a:r>
            <a:endParaRPr lang="en-GB" sz="3200" dirty="0">
              <a:solidFill>
                <a:schemeClr val="bg1"/>
              </a:solidFill>
              <a:latin typeface="Trebuchet MS" panose="020B0603020202020204" pitchFamily="34" charset="0"/>
            </a:endParaRPr>
          </a:p>
        </p:txBody>
      </p:sp>
      <p:graphicFrame>
        <p:nvGraphicFramePr>
          <p:cNvPr id="5" name="Diagrama 4">
            <a:extLst>
              <a:ext uri="{FF2B5EF4-FFF2-40B4-BE49-F238E27FC236}">
                <a16:creationId xmlns:a16="http://schemas.microsoft.com/office/drawing/2014/main" id="{BD9B7ACE-93EC-91E7-2DE4-A4BBDBB8C846}"/>
              </a:ext>
            </a:extLst>
          </p:cNvPr>
          <p:cNvGraphicFramePr/>
          <p:nvPr/>
        </p:nvGraphicFramePr>
        <p:xfrm>
          <a:off x="84221" y="1024114"/>
          <a:ext cx="12023558" cy="14618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Stačiakampis 11">
            <a:extLst>
              <a:ext uri="{FF2B5EF4-FFF2-40B4-BE49-F238E27FC236}">
                <a16:creationId xmlns:a16="http://schemas.microsoft.com/office/drawing/2014/main" id="{B8900573-5610-A6F7-B6DC-411156EEA367}"/>
              </a:ext>
            </a:extLst>
          </p:cNvPr>
          <p:cNvSpPr/>
          <p:nvPr/>
        </p:nvSpPr>
        <p:spPr>
          <a:xfrm>
            <a:off x="1044340" y="3464639"/>
            <a:ext cx="45719" cy="758246"/>
          </a:xfrm>
          <a:prstGeom prst="rect">
            <a:avLst/>
          </a:prstGeom>
          <a:solidFill>
            <a:srgbClr val="D2232A"/>
          </a:solidFill>
          <a:ln>
            <a:solidFill>
              <a:srgbClr val="D223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Stačiakampis 12">
            <a:extLst>
              <a:ext uri="{FF2B5EF4-FFF2-40B4-BE49-F238E27FC236}">
                <a16:creationId xmlns:a16="http://schemas.microsoft.com/office/drawing/2014/main" id="{6C6C9938-F2BC-4F34-B666-9D19A37EF051}"/>
              </a:ext>
            </a:extLst>
          </p:cNvPr>
          <p:cNvSpPr/>
          <p:nvPr/>
        </p:nvSpPr>
        <p:spPr>
          <a:xfrm>
            <a:off x="1044340" y="4583254"/>
            <a:ext cx="45719" cy="645459"/>
          </a:xfrm>
          <a:prstGeom prst="rect">
            <a:avLst/>
          </a:prstGeom>
          <a:solidFill>
            <a:srgbClr val="D2232A"/>
          </a:solidFill>
          <a:ln>
            <a:solidFill>
              <a:srgbClr val="D223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Stačiakampis 14">
            <a:extLst>
              <a:ext uri="{FF2B5EF4-FFF2-40B4-BE49-F238E27FC236}">
                <a16:creationId xmlns:a16="http://schemas.microsoft.com/office/drawing/2014/main" id="{C56954E4-49EC-2E07-D4FC-A54D69D5A759}"/>
              </a:ext>
            </a:extLst>
          </p:cNvPr>
          <p:cNvSpPr/>
          <p:nvPr/>
        </p:nvSpPr>
        <p:spPr>
          <a:xfrm>
            <a:off x="6050281" y="5507612"/>
            <a:ext cx="45719" cy="500825"/>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Stačiakampis 15">
            <a:extLst>
              <a:ext uri="{FF2B5EF4-FFF2-40B4-BE49-F238E27FC236}">
                <a16:creationId xmlns:a16="http://schemas.microsoft.com/office/drawing/2014/main" id="{347EB16E-4C73-0E57-EAE1-DCF2D709251D}"/>
              </a:ext>
            </a:extLst>
          </p:cNvPr>
          <p:cNvSpPr/>
          <p:nvPr/>
        </p:nvSpPr>
        <p:spPr>
          <a:xfrm>
            <a:off x="6050281" y="2902877"/>
            <a:ext cx="45719" cy="1412219"/>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Stačiakampis 17">
            <a:extLst>
              <a:ext uri="{FF2B5EF4-FFF2-40B4-BE49-F238E27FC236}">
                <a16:creationId xmlns:a16="http://schemas.microsoft.com/office/drawing/2014/main" id="{C9E9C0E1-8FAA-231B-E3B2-FD0781E4512F}"/>
              </a:ext>
            </a:extLst>
          </p:cNvPr>
          <p:cNvSpPr/>
          <p:nvPr/>
        </p:nvSpPr>
        <p:spPr>
          <a:xfrm>
            <a:off x="6050281" y="4643294"/>
            <a:ext cx="45719" cy="645625"/>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0" name="TextBox 19">
            <a:extLst>
              <a:ext uri="{FF2B5EF4-FFF2-40B4-BE49-F238E27FC236}">
                <a16:creationId xmlns:a16="http://schemas.microsoft.com/office/drawing/2014/main" id="{EE7F3394-D8B0-49AD-3265-262C7B8365DB}"/>
              </a:ext>
            </a:extLst>
          </p:cNvPr>
          <p:cNvSpPr txBox="1"/>
          <p:nvPr/>
        </p:nvSpPr>
        <p:spPr>
          <a:xfrm>
            <a:off x="1187922" y="3429000"/>
            <a:ext cx="4212571" cy="2286780"/>
          </a:xfrm>
          <a:prstGeom prst="rect">
            <a:avLst/>
          </a:prstGeom>
          <a:noFill/>
        </p:spPr>
        <p:txBody>
          <a:bodyPr wrap="square">
            <a:spAutoFit/>
          </a:bodyPr>
          <a:lstStyle/>
          <a:p>
            <a:pPr algn="just">
              <a:lnSpc>
                <a:spcPct val="115000"/>
              </a:lnSpc>
              <a:spcBef>
                <a:spcPts val="200"/>
              </a:spcBef>
              <a:spcAft>
                <a:spcPts val="200"/>
              </a:spcAft>
            </a:pPr>
            <a:r>
              <a:rPr lang="lt-LT" sz="1600" b="1" dirty="0">
                <a:solidFill>
                  <a:schemeClr val="tx2"/>
                </a:solidFill>
                <a:latin typeface="Cambria" panose="02040503050406030204" pitchFamily="18" charset="0"/>
                <a:ea typeface="Cambria" panose="02040503050406030204" pitchFamily="18" charset="0"/>
              </a:rPr>
              <a:t>BIVP intervencijų geografinė aprėptis iš esmės apsiriboja administracinėmis VPS teritorijos ribomis</a:t>
            </a:r>
            <a:r>
              <a:rPr lang="lt-LT" sz="1600" dirty="0">
                <a:solidFill>
                  <a:schemeClr val="tx2"/>
                </a:solidFill>
                <a:latin typeface="Cambria" panose="02040503050406030204" pitchFamily="18" charset="0"/>
                <a:ea typeface="Cambria" panose="02040503050406030204" pitchFamily="18" charset="0"/>
              </a:rPr>
              <a:t>. </a:t>
            </a:r>
          </a:p>
          <a:p>
            <a:pPr algn="just">
              <a:lnSpc>
                <a:spcPct val="115000"/>
              </a:lnSpc>
              <a:spcBef>
                <a:spcPts val="200"/>
              </a:spcBef>
              <a:spcAft>
                <a:spcPts val="200"/>
              </a:spcAft>
            </a:pPr>
            <a:endParaRPr lang="lt-LT" sz="1600" dirty="0">
              <a:solidFill>
                <a:schemeClr val="tx2"/>
              </a:solidFill>
              <a:latin typeface="Cambria" panose="02040503050406030204" pitchFamily="18" charset="0"/>
              <a:ea typeface="Cambria" panose="02040503050406030204" pitchFamily="18" charset="0"/>
            </a:endParaRPr>
          </a:p>
          <a:p>
            <a:pPr algn="just"/>
            <a:r>
              <a:rPr lang="lt-LT" sz="1600" b="1" dirty="0">
                <a:solidFill>
                  <a:schemeClr val="tx2"/>
                </a:solidFill>
                <a:latin typeface="Cambria" panose="02040503050406030204" pitchFamily="18" charset="0"/>
                <a:ea typeface="Cambria" panose="02040503050406030204" pitchFamily="18" charset="0"/>
              </a:rPr>
              <a:t>Vietos plėtros projektų rezultatų tęstinumas po BIVP finansavimo pabaigos nėra sistemiškai užtikrinamas</a:t>
            </a:r>
            <a:r>
              <a:rPr lang="lt-LT" sz="1600" dirty="0">
                <a:solidFill>
                  <a:schemeClr val="tx2"/>
                </a:solidFill>
                <a:latin typeface="Cambria" panose="02040503050406030204" pitchFamily="18" charset="0"/>
                <a:ea typeface="Cambria" panose="02040503050406030204" pitchFamily="18" charset="0"/>
              </a:rPr>
              <a:t>.</a:t>
            </a:r>
          </a:p>
          <a:p>
            <a:pPr algn="just"/>
            <a:endParaRPr lang="lt-LT" sz="1600" dirty="0">
              <a:latin typeface="Cambria" panose="02040503050406030204" pitchFamily="18" charset="0"/>
              <a:ea typeface="Cambria" panose="02040503050406030204" pitchFamily="18" charset="0"/>
            </a:endParaRPr>
          </a:p>
        </p:txBody>
      </p:sp>
      <p:pic>
        <p:nvPicPr>
          <p:cNvPr id="21" name="Grafinis elementas 20" descr="Chevron arrows with solid fill">
            <a:extLst>
              <a:ext uri="{FF2B5EF4-FFF2-40B4-BE49-F238E27FC236}">
                <a16:creationId xmlns:a16="http://schemas.microsoft.com/office/drawing/2014/main" id="{21077458-AB4B-A129-A44C-24BB1C87A13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3736" y="4583254"/>
            <a:ext cx="606810" cy="606810"/>
          </a:xfrm>
          <a:prstGeom prst="rect">
            <a:avLst/>
          </a:prstGeom>
        </p:spPr>
      </p:pic>
      <p:pic>
        <p:nvPicPr>
          <p:cNvPr id="22" name="Grafinis elementas 21" descr="Map with pin with solid fill">
            <a:extLst>
              <a:ext uri="{FF2B5EF4-FFF2-40B4-BE49-F238E27FC236}">
                <a16:creationId xmlns:a16="http://schemas.microsoft.com/office/drawing/2014/main" id="{E69B0F98-F957-E32C-C171-3CFD136AEE2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06594" y="3503285"/>
            <a:ext cx="606810" cy="606810"/>
          </a:xfrm>
          <a:prstGeom prst="rect">
            <a:avLst/>
          </a:prstGeom>
        </p:spPr>
      </p:pic>
      <p:graphicFrame>
        <p:nvGraphicFramePr>
          <p:cNvPr id="23" name="Lentelė 22">
            <a:extLst>
              <a:ext uri="{FF2B5EF4-FFF2-40B4-BE49-F238E27FC236}">
                <a16:creationId xmlns:a16="http://schemas.microsoft.com/office/drawing/2014/main" id="{ABB55896-FE97-F3D7-1324-7E044BE2D363}"/>
              </a:ext>
            </a:extLst>
          </p:cNvPr>
          <p:cNvGraphicFramePr>
            <a:graphicFrameLocks noGrp="1"/>
          </p:cNvGraphicFramePr>
          <p:nvPr>
            <p:extLst>
              <p:ext uri="{D42A27DB-BD31-4B8C-83A1-F6EECF244321}">
                <p14:modId xmlns:p14="http://schemas.microsoft.com/office/powerpoint/2010/main" val="3202999777"/>
              </p:ext>
            </p:extLst>
          </p:nvPr>
        </p:nvGraphicFramePr>
        <p:xfrm>
          <a:off x="6196404" y="2808037"/>
          <a:ext cx="5558715" cy="3200400"/>
        </p:xfrm>
        <a:graphic>
          <a:graphicData uri="http://schemas.openxmlformats.org/drawingml/2006/table">
            <a:tbl>
              <a:tblPr firstRow="1" bandRow="1">
                <a:tableStyleId>{F2DE63D5-997A-4646-A377-4702673A728D}</a:tableStyleId>
              </a:tblPr>
              <a:tblGrid>
                <a:gridCol w="5558715">
                  <a:extLst>
                    <a:ext uri="{9D8B030D-6E8A-4147-A177-3AD203B41FA5}">
                      <a16:colId xmlns:a16="http://schemas.microsoft.com/office/drawing/2014/main" val="1810459997"/>
                    </a:ext>
                  </a:extLst>
                </a:gridCol>
              </a:tblGrid>
              <a:tr h="95870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1600" b="1" i="0" u="none" strike="noStrike" kern="1200" cap="none" spc="0" normalizeH="0" baseline="0" noProof="0" dirty="0">
                          <a:ln>
                            <a:noFill/>
                          </a:ln>
                          <a:solidFill>
                            <a:schemeClr val="tx2"/>
                          </a:solidFill>
                          <a:effectLst/>
                          <a:uLnTx/>
                          <a:uFillTx/>
                          <a:latin typeface="Cambria" panose="02040503050406030204" pitchFamily="18" charset="0"/>
                          <a:ea typeface="Cambria" panose="02040503050406030204" pitchFamily="18" charset="0"/>
                          <a:cs typeface="+mn-cs"/>
                        </a:rPr>
                        <a:t>Sudaryti galimybes taikyti funkcinį teritorijos principą įgyvendinant BIVP: </a:t>
                      </a:r>
                      <a:r>
                        <a:rPr kumimoji="0" lang="lt-LT" sz="1600" b="0" i="0" u="none" strike="noStrike" kern="1200" cap="none" spc="0" normalizeH="0" baseline="0" noProof="0" dirty="0">
                          <a:ln>
                            <a:noFill/>
                          </a:ln>
                          <a:solidFill>
                            <a:schemeClr val="tx2"/>
                          </a:solidFill>
                          <a:effectLst/>
                          <a:uLnTx/>
                          <a:uFillTx/>
                          <a:latin typeface="Cambria" panose="02040503050406030204" pitchFamily="18" charset="0"/>
                          <a:ea typeface="Cambria" panose="02040503050406030204" pitchFamily="18" charset="0"/>
                          <a:cs typeface="+mn-cs"/>
                        </a:rPr>
                        <a:t>numatyti galimybę BIVP veiklose dalyvauti ne tik VPS administracinėje teritorijoje deklaravusiems gyventojams, bet ir besiribojančių teritorijų gyventojams, kai tai pagrindžiama funkciniais teritoriniais ryšiais.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t-LT" sz="1600" b="0" i="0" u="none" strike="noStrike" kern="1200" cap="none" spc="0" normalizeH="0" baseline="0" noProof="0" dirty="0">
                        <a:ln>
                          <a:noFill/>
                        </a:ln>
                        <a:solidFill>
                          <a:schemeClr val="tx2"/>
                        </a:solidFill>
                        <a:effectLst/>
                        <a:uLnTx/>
                        <a:uFillTx/>
                        <a:latin typeface="Cambria" panose="02040503050406030204" pitchFamily="18" charset="0"/>
                        <a:ea typeface="Cambria" panose="02040503050406030204" pitchFamily="18" charset="0"/>
                        <a:cs typeface="+mn-cs"/>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01173616"/>
                  </a:ext>
                </a:extLst>
              </a:tr>
              <a:tr h="55483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600" b="1" kern="1200" dirty="0">
                          <a:solidFill>
                            <a:schemeClr val="tx2"/>
                          </a:solidFill>
                          <a:effectLst/>
                          <a:latin typeface="Cambria" panose="02040503050406030204" pitchFamily="18" charset="0"/>
                          <a:ea typeface="Cambria" panose="02040503050406030204" pitchFamily="18" charset="0"/>
                          <a:cs typeface="+mn-cs"/>
                        </a:rPr>
                        <a:t>Nacionaliniu lygmeniu nustatyti reikalavimą VPS įgyvendinimo metu planuoti rezultatų tęstinumą.</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lt-LT" sz="1600" b="1" kern="1200" dirty="0">
                        <a:solidFill>
                          <a:schemeClr val="tx2"/>
                        </a:solidFill>
                        <a:effectLst/>
                        <a:latin typeface="Cambria" panose="02040503050406030204" pitchFamily="18" charset="0"/>
                        <a:ea typeface="Cambria" panose="02040503050406030204" pitchFamily="18" charset="0"/>
                        <a:cs typeface="+mn-cs"/>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29068527"/>
                  </a:ext>
                </a:extLst>
              </a:tr>
              <a:tr h="554839">
                <a:tc>
                  <a:txBody>
                    <a:bodyPr/>
                    <a:lstStyle/>
                    <a:p>
                      <a:pPr algn="just"/>
                      <a:r>
                        <a:rPr lang="lt-LT" sz="1600" b="1" kern="1200" dirty="0">
                          <a:solidFill>
                            <a:schemeClr val="tx2"/>
                          </a:solidFill>
                          <a:effectLst/>
                          <a:latin typeface="Cambria" panose="02040503050406030204" pitchFamily="18" charset="0"/>
                          <a:ea typeface="Cambria" panose="02040503050406030204" pitchFamily="18" charset="0"/>
                          <a:cs typeface="+mn-cs"/>
                        </a:rPr>
                        <a:t>Sistemingai identifikuoti alternatyvius finansavimo šaltinius sėkmingoms iniciatyvoms.</a:t>
                      </a:r>
                      <a:endParaRPr lang="lt-LT" sz="1600" dirty="0">
                        <a:solidFill>
                          <a:schemeClr val="tx2"/>
                        </a:solidFill>
                        <a:latin typeface="Cambria" panose="02040503050406030204" pitchFamily="18" charset="0"/>
                        <a:ea typeface="Cambria" panose="02040503050406030204" pitchFamily="18"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433503094"/>
                  </a:ext>
                </a:extLst>
              </a:tr>
            </a:tbl>
          </a:graphicData>
        </a:graphic>
      </p:graphicFrame>
    </p:spTree>
    <p:extLst>
      <p:ext uri="{BB962C8B-B14F-4D97-AF65-F5344CB8AC3E}">
        <p14:creationId xmlns:p14="http://schemas.microsoft.com/office/powerpoint/2010/main" val="65509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16" grpId="0" animBg="1"/>
      <p:bldP spid="18"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AFDC9-277F-B53D-0978-C1C04AF9AA0E}"/>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6E0631FA-BB6F-1669-B182-CD390FDACA9B}"/>
              </a:ext>
            </a:extLst>
          </p:cNvPr>
          <p:cNvSpPr/>
          <p:nvPr/>
        </p:nvSpPr>
        <p:spPr>
          <a:xfrm>
            <a:off x="0" y="257653"/>
            <a:ext cx="12192000" cy="63370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97D10F0E-FD9B-75BE-CDF8-735EB188E37D}"/>
              </a:ext>
            </a:extLst>
          </p:cNvPr>
          <p:cNvSpPr txBox="1">
            <a:spLocks/>
          </p:cNvSpPr>
          <p:nvPr/>
        </p:nvSpPr>
        <p:spPr>
          <a:xfrm>
            <a:off x="426720" y="353262"/>
            <a:ext cx="10883900" cy="538099"/>
          </a:xfrm>
          <a:prstGeom prst="rect">
            <a:avLst/>
          </a:prstGeom>
          <a:solidFill>
            <a:schemeClr val="tx1">
              <a:lumMod val="40000"/>
              <a:lumOff val="60000"/>
            </a:schemeClr>
          </a:solidFill>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GALIMOS NAUJOS INVESTICIJŲ KRYPTYS ĮGYVENDINANT BIVP </a:t>
            </a:r>
            <a:endParaRPr lang="en-GB" sz="3200" dirty="0">
              <a:solidFill>
                <a:schemeClr val="bg1"/>
              </a:solidFill>
              <a:latin typeface="Trebuchet MS" panose="020B0603020202020204" pitchFamily="34" charset="0"/>
            </a:endParaRPr>
          </a:p>
        </p:txBody>
      </p:sp>
      <p:graphicFrame>
        <p:nvGraphicFramePr>
          <p:cNvPr id="2" name="Diagrama 1">
            <a:extLst>
              <a:ext uri="{FF2B5EF4-FFF2-40B4-BE49-F238E27FC236}">
                <a16:creationId xmlns:a16="http://schemas.microsoft.com/office/drawing/2014/main" id="{2A0CD05F-2A9C-2735-17CB-79721A6D8F6D}"/>
              </a:ext>
            </a:extLst>
          </p:cNvPr>
          <p:cNvGraphicFramePr/>
          <p:nvPr>
            <p:extLst>
              <p:ext uri="{D42A27DB-BD31-4B8C-83A1-F6EECF244321}">
                <p14:modId xmlns:p14="http://schemas.microsoft.com/office/powerpoint/2010/main" val="3574128645"/>
              </p:ext>
            </p:extLst>
          </p:nvPr>
        </p:nvGraphicFramePr>
        <p:xfrm>
          <a:off x="1039907" y="1048869"/>
          <a:ext cx="9950823" cy="5371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aveikslėlis 9">
            <a:extLst>
              <a:ext uri="{FF2B5EF4-FFF2-40B4-BE49-F238E27FC236}">
                <a16:creationId xmlns:a16="http://schemas.microsoft.com/office/drawing/2014/main" id="{E4B7B276-EA0F-57D2-270E-E3BC9B4DDE6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77779" y="2846340"/>
            <a:ext cx="2664757" cy="1776071"/>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Paveikslėlis 12">
            <a:extLst>
              <a:ext uri="{FF2B5EF4-FFF2-40B4-BE49-F238E27FC236}">
                <a16:creationId xmlns:a16="http://schemas.microsoft.com/office/drawing/2014/main" id="{EF939A3B-991A-A977-FFAB-68827E7E7B5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56001" y="4711628"/>
            <a:ext cx="2518634" cy="1708256"/>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Paveikslėlis 14">
            <a:extLst>
              <a:ext uri="{FF2B5EF4-FFF2-40B4-BE49-F238E27FC236}">
                <a16:creationId xmlns:a16="http://schemas.microsoft.com/office/drawing/2014/main" id="{F5C45C51-6689-3BC8-5EED-99DC6E1E31D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80960" y="2846845"/>
            <a:ext cx="2592593" cy="1775566"/>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2050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15576-6719-E532-C56E-9DC55086F8B4}"/>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9FE48983-057C-1D16-F754-FAF6C3700AD0}"/>
              </a:ext>
            </a:extLst>
          </p:cNvPr>
          <p:cNvSpPr/>
          <p:nvPr/>
        </p:nvSpPr>
        <p:spPr>
          <a:xfrm>
            <a:off x="12933" y="244149"/>
            <a:ext cx="12192000" cy="620428"/>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DFF226B0-D5C7-4DCF-E8A7-4D3646BC2504}"/>
              </a:ext>
            </a:extLst>
          </p:cNvPr>
          <p:cNvSpPr txBox="1">
            <a:spLocks/>
          </p:cNvSpPr>
          <p:nvPr/>
        </p:nvSpPr>
        <p:spPr>
          <a:xfrm>
            <a:off x="1568289" y="277073"/>
            <a:ext cx="9782925" cy="538099"/>
          </a:xfrm>
          <a:prstGeom prst="rect">
            <a:avLst/>
          </a:prstGeom>
          <a:solidFill>
            <a:schemeClr val="tx1">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VVG VEIKLA IR KYLANTYS IŠŠŪKIAI</a:t>
            </a:r>
            <a:endParaRPr lang="en-GB" sz="3200" dirty="0">
              <a:solidFill>
                <a:schemeClr val="bg1"/>
              </a:solidFill>
              <a:latin typeface="Trebuchet MS" panose="020B0603020202020204" pitchFamily="34" charset="0"/>
            </a:endParaRPr>
          </a:p>
        </p:txBody>
      </p:sp>
      <p:sp>
        <p:nvSpPr>
          <p:cNvPr id="13" name="TextBox 12">
            <a:extLst>
              <a:ext uri="{FF2B5EF4-FFF2-40B4-BE49-F238E27FC236}">
                <a16:creationId xmlns:a16="http://schemas.microsoft.com/office/drawing/2014/main" id="{F278327B-7E6C-30C6-E036-F98A1DB5DE6A}"/>
              </a:ext>
            </a:extLst>
          </p:cNvPr>
          <p:cNvSpPr txBox="1"/>
          <p:nvPr/>
        </p:nvSpPr>
        <p:spPr>
          <a:xfrm>
            <a:off x="595525" y="1097429"/>
            <a:ext cx="6083067" cy="830997"/>
          </a:xfrm>
          <a:prstGeom prst="rect">
            <a:avLst/>
          </a:prstGeom>
          <a:solidFill>
            <a:srgbClr val="777777"/>
          </a:solidFill>
        </p:spPr>
        <p:txBody>
          <a:bodyPr wrap="square">
            <a:spAutoFit/>
          </a:bodyPr>
          <a:lstStyle/>
          <a:p>
            <a:pPr algn="ctr"/>
            <a:r>
              <a:rPr lang="lt-LT" sz="1600" b="1" dirty="0">
                <a:solidFill>
                  <a:schemeClr val="bg1"/>
                </a:solidFill>
                <a:latin typeface="Cambria" panose="02040503050406030204" pitchFamily="18" charset="0"/>
                <a:ea typeface="Cambria" panose="02040503050406030204" pitchFamily="18" charset="0"/>
              </a:rPr>
              <a:t>VVG savo gebėjimus vertina kaip pakankamus, tačiau fiksuojami struktūriniai trūkumai, ribojantys kokybišką VPS įgyvendinimą</a:t>
            </a:r>
          </a:p>
        </p:txBody>
      </p:sp>
      <p:sp>
        <p:nvSpPr>
          <p:cNvPr id="3" name="TextBox 2">
            <a:extLst>
              <a:ext uri="{FF2B5EF4-FFF2-40B4-BE49-F238E27FC236}">
                <a16:creationId xmlns:a16="http://schemas.microsoft.com/office/drawing/2014/main" id="{A5DC33C0-DF3A-CB80-6C75-E5C5BA88605A}"/>
              </a:ext>
            </a:extLst>
          </p:cNvPr>
          <p:cNvSpPr txBox="1"/>
          <p:nvPr/>
        </p:nvSpPr>
        <p:spPr>
          <a:xfrm>
            <a:off x="1413615" y="4543819"/>
            <a:ext cx="5168667" cy="2152897"/>
          </a:xfrm>
          <a:prstGeom prst="rect">
            <a:avLst/>
          </a:prstGeom>
          <a:noFill/>
        </p:spPr>
        <p:txBody>
          <a:bodyPr wrap="square">
            <a:spAutoFit/>
          </a:bodyPr>
          <a:lstStyle/>
          <a:p>
            <a:pPr algn="just">
              <a:lnSpc>
                <a:spcPct val="115000"/>
              </a:lnSpc>
              <a:spcBef>
                <a:spcPts val="200"/>
              </a:spcBef>
              <a:spcAft>
                <a:spcPts val="200"/>
              </a:spcAft>
            </a:pPr>
            <a:r>
              <a:rPr lang="lt-LT"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Dabartinis VVG veiklos modelis didele dalimi priklauso tik nuo BIVP finansavimo, </a:t>
            </a:r>
            <a:r>
              <a:rPr lang="lt-LT" sz="160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todėl dauguma VVG neturi pakankamų organizacinių ir finansinių galimybių užtikrinti veiklos tęstinumo. </a:t>
            </a:r>
          </a:p>
          <a:p>
            <a:pPr algn="just">
              <a:lnSpc>
                <a:spcPct val="115000"/>
              </a:lnSpc>
              <a:spcBef>
                <a:spcPts val="200"/>
              </a:spcBef>
              <a:spcAft>
                <a:spcPts val="200"/>
              </a:spcAft>
            </a:pPr>
            <a:endParaRPr lang="lt-LT"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Bef>
                <a:spcPts val="200"/>
              </a:spcBef>
              <a:spcAft>
                <a:spcPts val="200"/>
              </a:spcAft>
            </a:pPr>
            <a:r>
              <a:rPr lang="lt-LT"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Nepakankamai išplėtota VVG</a:t>
            </a:r>
            <a:r>
              <a:rPr lang="lt-LT" sz="160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 kaip savarankiškų vietos plėtros organizacijų, </a:t>
            </a:r>
            <a:r>
              <a:rPr lang="lt-LT" sz="1600" b="1"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veiklos samprata. </a:t>
            </a:r>
            <a:endParaRPr lang="lt-LT" sz="1600" dirty="0">
              <a:solidFill>
                <a:schemeClr val="tx2"/>
              </a:solidFill>
              <a:latin typeface="Cambria" panose="02040503050406030204" pitchFamily="18" charset="0"/>
              <a:ea typeface="Cambria" panose="02040503050406030204" pitchFamily="18" charset="0"/>
            </a:endParaRPr>
          </a:p>
        </p:txBody>
      </p:sp>
      <p:pic>
        <p:nvPicPr>
          <p:cNvPr id="16" name="Grafinis elementas 15" descr="Person with idea with solid fill">
            <a:extLst>
              <a:ext uri="{FF2B5EF4-FFF2-40B4-BE49-F238E27FC236}">
                <a16:creationId xmlns:a16="http://schemas.microsoft.com/office/drawing/2014/main" id="{A1128011-9244-B1DD-BD05-AABC1D3260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9215" y="5794357"/>
            <a:ext cx="914400" cy="914400"/>
          </a:xfrm>
          <a:prstGeom prst="rect">
            <a:avLst/>
          </a:prstGeom>
        </p:spPr>
      </p:pic>
      <p:pic>
        <p:nvPicPr>
          <p:cNvPr id="4" name="Grafinis elementas 3" descr="Coins with solid fill">
            <a:extLst>
              <a:ext uri="{FF2B5EF4-FFF2-40B4-BE49-F238E27FC236}">
                <a16:creationId xmlns:a16="http://schemas.microsoft.com/office/drawing/2014/main" id="{E37D8EF5-6C7F-9D1B-7894-3E427874246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9215" y="4531778"/>
            <a:ext cx="914400" cy="914400"/>
          </a:xfrm>
          <a:prstGeom prst="rect">
            <a:avLst/>
          </a:prstGeom>
        </p:spPr>
      </p:pic>
      <p:sp>
        <p:nvSpPr>
          <p:cNvPr id="32" name="Shape 2">
            <a:extLst>
              <a:ext uri="{FF2B5EF4-FFF2-40B4-BE49-F238E27FC236}">
                <a16:creationId xmlns:a16="http://schemas.microsoft.com/office/drawing/2014/main" id="{3179F456-EE69-1C34-AB5E-0734D93A2C98}"/>
              </a:ext>
            </a:extLst>
          </p:cNvPr>
          <p:cNvSpPr/>
          <p:nvPr/>
        </p:nvSpPr>
        <p:spPr>
          <a:xfrm>
            <a:off x="1413615" y="2115683"/>
            <a:ext cx="4446886" cy="2254331"/>
          </a:xfrm>
          <a:prstGeom prst="roundRect">
            <a:avLst>
              <a:gd name="adj" fmla="val 1500"/>
            </a:avLst>
          </a:prstGeom>
          <a:solidFill>
            <a:schemeClr val="bg2"/>
          </a:solidFill>
          <a:ln w="12700">
            <a:solidFill>
              <a:srgbClr val="DCE2E7"/>
            </a:solidFill>
            <a:prstDash val="solid"/>
          </a:ln>
        </p:spPr>
      </p:sp>
      <p:sp>
        <p:nvSpPr>
          <p:cNvPr id="33" name="Text 3">
            <a:extLst>
              <a:ext uri="{FF2B5EF4-FFF2-40B4-BE49-F238E27FC236}">
                <a16:creationId xmlns:a16="http://schemas.microsoft.com/office/drawing/2014/main" id="{40CFA8D0-68C5-156D-3311-61231F35554D}"/>
              </a:ext>
            </a:extLst>
          </p:cNvPr>
          <p:cNvSpPr/>
          <p:nvPr/>
        </p:nvSpPr>
        <p:spPr>
          <a:xfrm>
            <a:off x="1568289" y="2129226"/>
            <a:ext cx="4292212" cy="351670"/>
          </a:xfrm>
          <a:prstGeom prst="rect">
            <a:avLst/>
          </a:prstGeom>
          <a:noFill/>
          <a:ln/>
        </p:spPr>
        <p:txBody>
          <a:bodyPr wrap="square" lIns="0" tIns="0" rIns="0" bIns="0" rtlCol="0" anchor="ctr"/>
          <a:lstStyle/>
          <a:p>
            <a:pPr marL="0" indent="0" algn="ctr">
              <a:buNone/>
            </a:pPr>
            <a:r>
              <a:rPr lang="lt-LT" sz="2000" b="1" dirty="0">
                <a:solidFill>
                  <a:srgbClr val="D9232E"/>
                </a:solidFill>
                <a:latin typeface="Trebuchet MS" panose="020B0603020202020204" pitchFamily="34" charset="0"/>
              </a:rPr>
              <a:t>VVG </a:t>
            </a:r>
            <a:r>
              <a:rPr lang="en-US" sz="2000" b="1" dirty="0">
                <a:solidFill>
                  <a:srgbClr val="D9232E"/>
                </a:solidFill>
                <a:latin typeface="Trebuchet MS" panose="020B0603020202020204" pitchFamily="34" charset="0"/>
              </a:rPr>
              <a:t>DAŽNIAUSIAI TRŪKSTA</a:t>
            </a:r>
            <a:endParaRPr lang="en-US" sz="2000" dirty="0">
              <a:latin typeface="Trebuchet MS" panose="020B0603020202020204" pitchFamily="34" charset="0"/>
            </a:endParaRPr>
          </a:p>
        </p:txBody>
      </p:sp>
      <p:sp>
        <p:nvSpPr>
          <p:cNvPr id="34" name="Text 4">
            <a:extLst>
              <a:ext uri="{FF2B5EF4-FFF2-40B4-BE49-F238E27FC236}">
                <a16:creationId xmlns:a16="http://schemas.microsoft.com/office/drawing/2014/main" id="{400D3C3A-ACEE-A4D0-3070-EEE5C89C1522}"/>
              </a:ext>
            </a:extLst>
          </p:cNvPr>
          <p:cNvSpPr/>
          <p:nvPr/>
        </p:nvSpPr>
        <p:spPr>
          <a:xfrm>
            <a:off x="1579125" y="2705299"/>
            <a:ext cx="2113934" cy="173736"/>
          </a:xfrm>
          <a:prstGeom prst="rect">
            <a:avLst/>
          </a:prstGeom>
          <a:noFill/>
          <a:ln/>
        </p:spPr>
        <p:txBody>
          <a:bodyPr wrap="square" lIns="0" tIns="0" rIns="0" bIns="0" rtlCol="0" anchor="ctr"/>
          <a:lstStyle/>
          <a:p>
            <a:pPr marL="0" indent="0">
              <a:buNone/>
            </a:pPr>
            <a:r>
              <a:rPr lang="en-US" sz="1400" dirty="0">
                <a:solidFill>
                  <a:schemeClr val="tx2"/>
                </a:solidFill>
                <a:latin typeface="Trebuchet MS" panose="020B0603020202020204" pitchFamily="34" charset="0"/>
              </a:rPr>
              <a:t>Žmogiškųjų išteklių</a:t>
            </a:r>
          </a:p>
        </p:txBody>
      </p:sp>
      <p:sp>
        <p:nvSpPr>
          <p:cNvPr id="35" name="Shape 5">
            <a:extLst>
              <a:ext uri="{FF2B5EF4-FFF2-40B4-BE49-F238E27FC236}">
                <a16:creationId xmlns:a16="http://schemas.microsoft.com/office/drawing/2014/main" id="{6E943B8C-DD05-7406-975E-5A2787E592D6}"/>
              </a:ext>
            </a:extLst>
          </p:cNvPr>
          <p:cNvSpPr/>
          <p:nvPr/>
        </p:nvSpPr>
        <p:spPr>
          <a:xfrm>
            <a:off x="3738779" y="2723587"/>
            <a:ext cx="1051560" cy="146304"/>
          </a:xfrm>
          <a:prstGeom prst="rect">
            <a:avLst/>
          </a:prstGeom>
          <a:solidFill>
            <a:srgbClr val="E3E8EC"/>
          </a:solidFill>
          <a:ln w="12700">
            <a:solidFill>
              <a:srgbClr val="E3E8EC"/>
            </a:solidFill>
            <a:prstDash val="solid"/>
          </a:ln>
        </p:spPr>
        <p:txBody>
          <a:bodyPr/>
          <a:lstStyle/>
          <a:p>
            <a:endParaRPr lang="lt-LT"/>
          </a:p>
        </p:txBody>
      </p:sp>
      <p:sp>
        <p:nvSpPr>
          <p:cNvPr id="36" name="Shape 6">
            <a:extLst>
              <a:ext uri="{FF2B5EF4-FFF2-40B4-BE49-F238E27FC236}">
                <a16:creationId xmlns:a16="http://schemas.microsoft.com/office/drawing/2014/main" id="{40B05F47-74B7-50EF-5B46-392BA8F0222D}"/>
              </a:ext>
            </a:extLst>
          </p:cNvPr>
          <p:cNvSpPr/>
          <p:nvPr/>
        </p:nvSpPr>
        <p:spPr>
          <a:xfrm>
            <a:off x="3738779" y="2723587"/>
            <a:ext cx="928878" cy="146304"/>
          </a:xfrm>
          <a:prstGeom prst="rect">
            <a:avLst/>
          </a:prstGeom>
          <a:solidFill>
            <a:srgbClr val="D9232E"/>
          </a:solidFill>
          <a:ln w="12700">
            <a:solidFill>
              <a:srgbClr val="D9232E"/>
            </a:solidFill>
            <a:prstDash val="solid"/>
          </a:ln>
        </p:spPr>
      </p:sp>
      <p:sp>
        <p:nvSpPr>
          <p:cNvPr id="37" name="Text 7">
            <a:extLst>
              <a:ext uri="{FF2B5EF4-FFF2-40B4-BE49-F238E27FC236}">
                <a16:creationId xmlns:a16="http://schemas.microsoft.com/office/drawing/2014/main" id="{28A695DE-A694-3FDD-3B30-5A2A4F93DA1D}"/>
              </a:ext>
            </a:extLst>
          </p:cNvPr>
          <p:cNvSpPr/>
          <p:nvPr/>
        </p:nvSpPr>
        <p:spPr>
          <a:xfrm>
            <a:off x="4836059" y="2696155"/>
            <a:ext cx="365760" cy="182880"/>
          </a:xfrm>
          <a:prstGeom prst="rect">
            <a:avLst/>
          </a:prstGeom>
          <a:noFill/>
          <a:ln/>
        </p:spPr>
        <p:txBody>
          <a:bodyPr wrap="square" lIns="0" tIns="0" rIns="0" bIns="0" rtlCol="0" anchor="ctr"/>
          <a:lstStyle/>
          <a:p>
            <a:pPr marL="0" indent="0">
              <a:buNone/>
            </a:pPr>
            <a:r>
              <a:rPr lang="en-US" sz="1400" b="1" dirty="0">
                <a:solidFill>
                  <a:schemeClr val="tx2"/>
                </a:solidFill>
                <a:latin typeface="Trebuchet MS" panose="020B0603020202020204" pitchFamily="34" charset="0"/>
              </a:rPr>
              <a:t>53%</a:t>
            </a:r>
            <a:endParaRPr lang="en-US" sz="1400" dirty="0">
              <a:solidFill>
                <a:schemeClr val="tx2"/>
              </a:solidFill>
              <a:latin typeface="Trebuchet MS" panose="020B0603020202020204" pitchFamily="34" charset="0"/>
            </a:endParaRPr>
          </a:p>
        </p:txBody>
      </p:sp>
      <p:sp>
        <p:nvSpPr>
          <p:cNvPr id="38" name="Text 8">
            <a:extLst>
              <a:ext uri="{FF2B5EF4-FFF2-40B4-BE49-F238E27FC236}">
                <a16:creationId xmlns:a16="http://schemas.microsoft.com/office/drawing/2014/main" id="{B2809AA4-DC54-1F59-3D3C-C92BC58D5325}"/>
              </a:ext>
            </a:extLst>
          </p:cNvPr>
          <p:cNvSpPr/>
          <p:nvPr/>
        </p:nvSpPr>
        <p:spPr>
          <a:xfrm>
            <a:off x="1572768" y="3033106"/>
            <a:ext cx="2113934" cy="173736"/>
          </a:xfrm>
          <a:prstGeom prst="rect">
            <a:avLst/>
          </a:prstGeom>
          <a:noFill/>
          <a:ln/>
        </p:spPr>
        <p:txBody>
          <a:bodyPr wrap="square" lIns="0" tIns="0" rIns="0" bIns="0" rtlCol="0" anchor="ctr"/>
          <a:lstStyle/>
          <a:p>
            <a:pPr marL="0" indent="0">
              <a:buNone/>
            </a:pPr>
            <a:r>
              <a:rPr lang="en-US" sz="1400" dirty="0">
                <a:solidFill>
                  <a:schemeClr val="tx2"/>
                </a:solidFill>
                <a:latin typeface="Trebuchet MS" panose="020B0603020202020204" pitchFamily="34" charset="0"/>
              </a:rPr>
              <a:t>Materialinių išteklių</a:t>
            </a:r>
          </a:p>
        </p:txBody>
      </p:sp>
      <p:sp>
        <p:nvSpPr>
          <p:cNvPr id="39" name="Shape 9">
            <a:extLst>
              <a:ext uri="{FF2B5EF4-FFF2-40B4-BE49-F238E27FC236}">
                <a16:creationId xmlns:a16="http://schemas.microsoft.com/office/drawing/2014/main" id="{3246C120-4B5C-6D81-8B3C-68DC7391B411}"/>
              </a:ext>
            </a:extLst>
          </p:cNvPr>
          <p:cNvSpPr/>
          <p:nvPr/>
        </p:nvSpPr>
        <p:spPr>
          <a:xfrm>
            <a:off x="3732422" y="3051394"/>
            <a:ext cx="1051560" cy="146304"/>
          </a:xfrm>
          <a:prstGeom prst="rect">
            <a:avLst/>
          </a:prstGeom>
          <a:solidFill>
            <a:srgbClr val="E3E8EC"/>
          </a:solidFill>
          <a:ln w="12700">
            <a:solidFill>
              <a:srgbClr val="E3E8EC"/>
            </a:solidFill>
            <a:prstDash val="solid"/>
          </a:ln>
        </p:spPr>
      </p:sp>
      <p:sp>
        <p:nvSpPr>
          <p:cNvPr id="40" name="Shape 10">
            <a:extLst>
              <a:ext uri="{FF2B5EF4-FFF2-40B4-BE49-F238E27FC236}">
                <a16:creationId xmlns:a16="http://schemas.microsoft.com/office/drawing/2014/main" id="{0A13D543-08CA-3008-D697-B6780AB7FB98}"/>
              </a:ext>
            </a:extLst>
          </p:cNvPr>
          <p:cNvSpPr/>
          <p:nvPr/>
        </p:nvSpPr>
        <p:spPr>
          <a:xfrm>
            <a:off x="3732422" y="3051394"/>
            <a:ext cx="701040" cy="146304"/>
          </a:xfrm>
          <a:prstGeom prst="rect">
            <a:avLst/>
          </a:prstGeom>
          <a:solidFill>
            <a:srgbClr val="D9232E"/>
          </a:solidFill>
          <a:ln w="12700">
            <a:solidFill>
              <a:srgbClr val="D9232E"/>
            </a:solidFill>
            <a:prstDash val="solid"/>
          </a:ln>
        </p:spPr>
      </p:sp>
      <p:sp>
        <p:nvSpPr>
          <p:cNvPr id="41" name="Text 11">
            <a:extLst>
              <a:ext uri="{FF2B5EF4-FFF2-40B4-BE49-F238E27FC236}">
                <a16:creationId xmlns:a16="http://schemas.microsoft.com/office/drawing/2014/main" id="{712E8867-D1C5-9AB1-43FE-34C6A3EDB917}"/>
              </a:ext>
            </a:extLst>
          </p:cNvPr>
          <p:cNvSpPr/>
          <p:nvPr/>
        </p:nvSpPr>
        <p:spPr>
          <a:xfrm>
            <a:off x="4829702" y="3023962"/>
            <a:ext cx="365760" cy="182880"/>
          </a:xfrm>
          <a:prstGeom prst="rect">
            <a:avLst/>
          </a:prstGeom>
          <a:noFill/>
          <a:ln/>
        </p:spPr>
        <p:txBody>
          <a:bodyPr wrap="square" lIns="0" tIns="0" rIns="0" bIns="0" rtlCol="0" anchor="ctr"/>
          <a:lstStyle/>
          <a:p>
            <a:pPr marL="0" indent="0">
              <a:buNone/>
            </a:pPr>
            <a:r>
              <a:rPr lang="en-US" sz="1400" b="1" dirty="0">
                <a:solidFill>
                  <a:schemeClr val="tx2"/>
                </a:solidFill>
                <a:latin typeface="Trebuchet MS" panose="020B0603020202020204" pitchFamily="34" charset="0"/>
              </a:rPr>
              <a:t>40%</a:t>
            </a:r>
            <a:endParaRPr lang="en-US" sz="1400" dirty="0">
              <a:solidFill>
                <a:schemeClr val="tx2"/>
              </a:solidFill>
              <a:latin typeface="Trebuchet MS" panose="020B0603020202020204" pitchFamily="34" charset="0"/>
            </a:endParaRPr>
          </a:p>
        </p:txBody>
      </p:sp>
      <p:sp>
        <p:nvSpPr>
          <p:cNvPr id="42" name="Text 12">
            <a:extLst>
              <a:ext uri="{FF2B5EF4-FFF2-40B4-BE49-F238E27FC236}">
                <a16:creationId xmlns:a16="http://schemas.microsoft.com/office/drawing/2014/main" id="{7CE8B277-F56A-5690-0323-57DA9BB7EEBA}"/>
              </a:ext>
            </a:extLst>
          </p:cNvPr>
          <p:cNvSpPr/>
          <p:nvPr/>
        </p:nvSpPr>
        <p:spPr>
          <a:xfrm>
            <a:off x="1572768" y="3364485"/>
            <a:ext cx="2113934" cy="173736"/>
          </a:xfrm>
          <a:prstGeom prst="rect">
            <a:avLst/>
          </a:prstGeom>
          <a:noFill/>
          <a:ln/>
        </p:spPr>
        <p:txBody>
          <a:bodyPr wrap="square" lIns="0" tIns="0" rIns="0" bIns="0" rtlCol="0" anchor="ctr"/>
          <a:lstStyle/>
          <a:p>
            <a:pPr marL="0" indent="0">
              <a:buNone/>
            </a:pPr>
            <a:r>
              <a:rPr lang="en-US" sz="1400" dirty="0">
                <a:solidFill>
                  <a:schemeClr val="tx2"/>
                </a:solidFill>
                <a:latin typeface="Trebuchet MS" panose="020B0603020202020204" pitchFamily="34" charset="0"/>
              </a:rPr>
              <a:t>Finansų administravimo</a:t>
            </a:r>
          </a:p>
        </p:txBody>
      </p:sp>
      <p:sp>
        <p:nvSpPr>
          <p:cNvPr id="43" name="Shape 13">
            <a:extLst>
              <a:ext uri="{FF2B5EF4-FFF2-40B4-BE49-F238E27FC236}">
                <a16:creationId xmlns:a16="http://schemas.microsoft.com/office/drawing/2014/main" id="{9B97C8FB-0CA6-F5AD-3FCF-271A6714EB72}"/>
              </a:ext>
            </a:extLst>
          </p:cNvPr>
          <p:cNvSpPr/>
          <p:nvPr/>
        </p:nvSpPr>
        <p:spPr>
          <a:xfrm>
            <a:off x="3732422" y="3382773"/>
            <a:ext cx="1051560" cy="146304"/>
          </a:xfrm>
          <a:prstGeom prst="rect">
            <a:avLst/>
          </a:prstGeom>
          <a:solidFill>
            <a:srgbClr val="E3E8EC"/>
          </a:solidFill>
          <a:ln w="12700">
            <a:solidFill>
              <a:srgbClr val="E3E8EC"/>
            </a:solidFill>
            <a:prstDash val="solid"/>
          </a:ln>
        </p:spPr>
      </p:sp>
      <p:sp>
        <p:nvSpPr>
          <p:cNvPr id="44" name="Shape 14">
            <a:extLst>
              <a:ext uri="{FF2B5EF4-FFF2-40B4-BE49-F238E27FC236}">
                <a16:creationId xmlns:a16="http://schemas.microsoft.com/office/drawing/2014/main" id="{E6F9AC1F-E08A-7918-6127-8C8A64F0FE6C}"/>
              </a:ext>
            </a:extLst>
          </p:cNvPr>
          <p:cNvSpPr/>
          <p:nvPr/>
        </p:nvSpPr>
        <p:spPr>
          <a:xfrm>
            <a:off x="3732422" y="3382773"/>
            <a:ext cx="455676" cy="146304"/>
          </a:xfrm>
          <a:prstGeom prst="rect">
            <a:avLst/>
          </a:prstGeom>
          <a:solidFill>
            <a:srgbClr val="D9232E"/>
          </a:solidFill>
          <a:ln w="12700">
            <a:solidFill>
              <a:srgbClr val="D9232E"/>
            </a:solidFill>
            <a:prstDash val="solid"/>
          </a:ln>
        </p:spPr>
      </p:sp>
      <p:sp>
        <p:nvSpPr>
          <p:cNvPr id="45" name="Text 15">
            <a:extLst>
              <a:ext uri="{FF2B5EF4-FFF2-40B4-BE49-F238E27FC236}">
                <a16:creationId xmlns:a16="http://schemas.microsoft.com/office/drawing/2014/main" id="{2B523ED3-2FA6-8B11-9971-3CB5F1CF2FAA}"/>
              </a:ext>
            </a:extLst>
          </p:cNvPr>
          <p:cNvSpPr/>
          <p:nvPr/>
        </p:nvSpPr>
        <p:spPr>
          <a:xfrm>
            <a:off x="4829702" y="3355341"/>
            <a:ext cx="365760" cy="182880"/>
          </a:xfrm>
          <a:prstGeom prst="rect">
            <a:avLst/>
          </a:prstGeom>
          <a:noFill/>
          <a:ln/>
        </p:spPr>
        <p:txBody>
          <a:bodyPr wrap="square" lIns="0" tIns="0" rIns="0" bIns="0" rtlCol="0" anchor="ctr"/>
          <a:lstStyle/>
          <a:p>
            <a:pPr marL="0" indent="0">
              <a:buNone/>
            </a:pPr>
            <a:r>
              <a:rPr lang="en-US" sz="1400" b="1" dirty="0">
                <a:solidFill>
                  <a:schemeClr val="tx2"/>
                </a:solidFill>
                <a:latin typeface="Trebuchet MS" panose="020B0603020202020204" pitchFamily="34" charset="0"/>
              </a:rPr>
              <a:t>26%</a:t>
            </a:r>
            <a:endParaRPr lang="en-US" sz="1400" dirty="0">
              <a:solidFill>
                <a:schemeClr val="tx2"/>
              </a:solidFill>
              <a:latin typeface="Trebuchet MS" panose="020B0603020202020204" pitchFamily="34" charset="0"/>
            </a:endParaRPr>
          </a:p>
        </p:txBody>
      </p:sp>
      <p:sp>
        <p:nvSpPr>
          <p:cNvPr id="46" name="Text 16">
            <a:extLst>
              <a:ext uri="{FF2B5EF4-FFF2-40B4-BE49-F238E27FC236}">
                <a16:creationId xmlns:a16="http://schemas.microsoft.com/office/drawing/2014/main" id="{EF679D37-C8C5-1595-65EF-49113F39A541}"/>
              </a:ext>
            </a:extLst>
          </p:cNvPr>
          <p:cNvSpPr/>
          <p:nvPr/>
        </p:nvSpPr>
        <p:spPr>
          <a:xfrm>
            <a:off x="1568289" y="3679859"/>
            <a:ext cx="2113934" cy="173736"/>
          </a:xfrm>
          <a:prstGeom prst="rect">
            <a:avLst/>
          </a:prstGeom>
          <a:noFill/>
          <a:ln/>
        </p:spPr>
        <p:txBody>
          <a:bodyPr wrap="square" lIns="0" tIns="0" rIns="0" bIns="0" rtlCol="0" anchor="ctr"/>
          <a:lstStyle/>
          <a:p>
            <a:pPr marL="0" indent="0">
              <a:buNone/>
            </a:pPr>
            <a:r>
              <a:rPr lang="en-US" sz="1400" dirty="0">
                <a:solidFill>
                  <a:schemeClr val="tx2"/>
                </a:solidFill>
                <a:latin typeface="Trebuchet MS" panose="020B0603020202020204" pitchFamily="34" charset="0"/>
              </a:rPr>
              <a:t>Projektų administravimo</a:t>
            </a:r>
          </a:p>
        </p:txBody>
      </p:sp>
      <p:sp>
        <p:nvSpPr>
          <p:cNvPr id="47" name="Shape 17">
            <a:extLst>
              <a:ext uri="{FF2B5EF4-FFF2-40B4-BE49-F238E27FC236}">
                <a16:creationId xmlns:a16="http://schemas.microsoft.com/office/drawing/2014/main" id="{460C1718-2988-CCE4-5FEE-45F51B22D6BA}"/>
              </a:ext>
            </a:extLst>
          </p:cNvPr>
          <p:cNvSpPr/>
          <p:nvPr/>
        </p:nvSpPr>
        <p:spPr>
          <a:xfrm>
            <a:off x="3727943" y="3698147"/>
            <a:ext cx="1051560" cy="146304"/>
          </a:xfrm>
          <a:prstGeom prst="rect">
            <a:avLst/>
          </a:prstGeom>
          <a:solidFill>
            <a:srgbClr val="E3E8EC"/>
          </a:solidFill>
          <a:ln w="12700">
            <a:solidFill>
              <a:srgbClr val="E3E8EC"/>
            </a:solidFill>
            <a:prstDash val="solid"/>
          </a:ln>
        </p:spPr>
      </p:sp>
      <p:sp>
        <p:nvSpPr>
          <p:cNvPr id="48" name="Shape 18">
            <a:extLst>
              <a:ext uri="{FF2B5EF4-FFF2-40B4-BE49-F238E27FC236}">
                <a16:creationId xmlns:a16="http://schemas.microsoft.com/office/drawing/2014/main" id="{D50E6B7C-C353-58A7-6A1E-F046FFA6003D}"/>
              </a:ext>
            </a:extLst>
          </p:cNvPr>
          <p:cNvSpPr/>
          <p:nvPr/>
        </p:nvSpPr>
        <p:spPr>
          <a:xfrm>
            <a:off x="3727943" y="3698147"/>
            <a:ext cx="368046" cy="146304"/>
          </a:xfrm>
          <a:prstGeom prst="rect">
            <a:avLst/>
          </a:prstGeom>
          <a:solidFill>
            <a:srgbClr val="D9232E"/>
          </a:solidFill>
          <a:ln w="12700">
            <a:solidFill>
              <a:srgbClr val="D9232E"/>
            </a:solidFill>
            <a:prstDash val="solid"/>
          </a:ln>
        </p:spPr>
      </p:sp>
      <p:sp>
        <p:nvSpPr>
          <p:cNvPr id="49" name="Text 19">
            <a:extLst>
              <a:ext uri="{FF2B5EF4-FFF2-40B4-BE49-F238E27FC236}">
                <a16:creationId xmlns:a16="http://schemas.microsoft.com/office/drawing/2014/main" id="{F008D39D-0EA1-8607-B84B-FB37218FE99D}"/>
              </a:ext>
            </a:extLst>
          </p:cNvPr>
          <p:cNvSpPr/>
          <p:nvPr/>
        </p:nvSpPr>
        <p:spPr>
          <a:xfrm>
            <a:off x="4829702" y="3686720"/>
            <a:ext cx="365760" cy="182880"/>
          </a:xfrm>
          <a:prstGeom prst="rect">
            <a:avLst/>
          </a:prstGeom>
          <a:noFill/>
          <a:ln/>
        </p:spPr>
        <p:txBody>
          <a:bodyPr wrap="square" lIns="0" tIns="0" rIns="0" bIns="0" rtlCol="0" anchor="ctr"/>
          <a:lstStyle/>
          <a:p>
            <a:pPr marL="0" indent="0">
              <a:buNone/>
            </a:pPr>
            <a:r>
              <a:rPr lang="en-US" sz="1400" b="1" dirty="0">
                <a:solidFill>
                  <a:schemeClr val="tx2"/>
                </a:solidFill>
                <a:latin typeface="Trebuchet MS" panose="020B0603020202020204" pitchFamily="34" charset="0"/>
              </a:rPr>
              <a:t>21%</a:t>
            </a:r>
            <a:endParaRPr lang="en-US" sz="1400" dirty="0">
              <a:solidFill>
                <a:schemeClr val="tx2"/>
              </a:solidFill>
              <a:latin typeface="Trebuchet MS" panose="020B0603020202020204" pitchFamily="34" charset="0"/>
            </a:endParaRPr>
          </a:p>
        </p:txBody>
      </p:sp>
      <p:sp>
        <p:nvSpPr>
          <p:cNvPr id="50" name="Text 20">
            <a:extLst>
              <a:ext uri="{FF2B5EF4-FFF2-40B4-BE49-F238E27FC236}">
                <a16:creationId xmlns:a16="http://schemas.microsoft.com/office/drawing/2014/main" id="{FC131D96-42E8-23B4-1BB1-51A24CA2E590}"/>
              </a:ext>
            </a:extLst>
          </p:cNvPr>
          <p:cNvSpPr/>
          <p:nvPr/>
        </p:nvSpPr>
        <p:spPr>
          <a:xfrm>
            <a:off x="1568289" y="3990163"/>
            <a:ext cx="2113934" cy="173736"/>
          </a:xfrm>
          <a:prstGeom prst="rect">
            <a:avLst/>
          </a:prstGeom>
          <a:noFill/>
          <a:ln/>
        </p:spPr>
        <p:txBody>
          <a:bodyPr wrap="square" lIns="0" tIns="0" rIns="0" bIns="0" rtlCol="0" anchor="ctr"/>
          <a:lstStyle/>
          <a:p>
            <a:pPr marL="0" indent="0">
              <a:buNone/>
            </a:pPr>
            <a:r>
              <a:rPr lang="en-US" sz="1400" dirty="0">
                <a:solidFill>
                  <a:schemeClr val="tx2"/>
                </a:solidFill>
                <a:latin typeface="Trebuchet MS" panose="020B0603020202020204" pitchFamily="34" charset="0"/>
              </a:rPr>
              <a:t>Strateginio planavimo</a:t>
            </a:r>
          </a:p>
        </p:txBody>
      </p:sp>
      <p:sp>
        <p:nvSpPr>
          <p:cNvPr id="51" name="Shape 21">
            <a:extLst>
              <a:ext uri="{FF2B5EF4-FFF2-40B4-BE49-F238E27FC236}">
                <a16:creationId xmlns:a16="http://schemas.microsoft.com/office/drawing/2014/main" id="{BDE7C6E7-D595-74A9-EA33-031ECEDC0AB5}"/>
              </a:ext>
            </a:extLst>
          </p:cNvPr>
          <p:cNvSpPr/>
          <p:nvPr/>
        </p:nvSpPr>
        <p:spPr>
          <a:xfrm>
            <a:off x="3727943" y="4008451"/>
            <a:ext cx="1051560" cy="146304"/>
          </a:xfrm>
          <a:prstGeom prst="rect">
            <a:avLst/>
          </a:prstGeom>
          <a:solidFill>
            <a:srgbClr val="E3E8EC"/>
          </a:solidFill>
          <a:ln w="12700">
            <a:solidFill>
              <a:srgbClr val="E3E8EC"/>
            </a:solidFill>
            <a:prstDash val="solid"/>
          </a:ln>
        </p:spPr>
      </p:sp>
      <p:sp>
        <p:nvSpPr>
          <p:cNvPr id="52" name="Shape 22">
            <a:extLst>
              <a:ext uri="{FF2B5EF4-FFF2-40B4-BE49-F238E27FC236}">
                <a16:creationId xmlns:a16="http://schemas.microsoft.com/office/drawing/2014/main" id="{DE0A46A6-EF39-8A03-A739-79A6A04236D6}"/>
              </a:ext>
            </a:extLst>
          </p:cNvPr>
          <p:cNvSpPr/>
          <p:nvPr/>
        </p:nvSpPr>
        <p:spPr>
          <a:xfrm>
            <a:off x="3727943" y="4008451"/>
            <a:ext cx="368046" cy="146304"/>
          </a:xfrm>
          <a:prstGeom prst="rect">
            <a:avLst/>
          </a:prstGeom>
          <a:solidFill>
            <a:srgbClr val="D9232E"/>
          </a:solidFill>
          <a:ln w="12700">
            <a:solidFill>
              <a:srgbClr val="D9232E"/>
            </a:solidFill>
            <a:prstDash val="solid"/>
          </a:ln>
        </p:spPr>
      </p:sp>
      <p:sp>
        <p:nvSpPr>
          <p:cNvPr id="53" name="Text 23">
            <a:extLst>
              <a:ext uri="{FF2B5EF4-FFF2-40B4-BE49-F238E27FC236}">
                <a16:creationId xmlns:a16="http://schemas.microsoft.com/office/drawing/2014/main" id="{90CCA962-91B4-40CB-76DF-5E8AA1F1B6FB}"/>
              </a:ext>
            </a:extLst>
          </p:cNvPr>
          <p:cNvSpPr/>
          <p:nvPr/>
        </p:nvSpPr>
        <p:spPr>
          <a:xfrm>
            <a:off x="4836059" y="3990163"/>
            <a:ext cx="365760" cy="182880"/>
          </a:xfrm>
          <a:prstGeom prst="rect">
            <a:avLst/>
          </a:prstGeom>
          <a:noFill/>
          <a:ln/>
        </p:spPr>
        <p:txBody>
          <a:bodyPr wrap="square" lIns="0" tIns="0" rIns="0" bIns="0" rtlCol="0" anchor="ctr"/>
          <a:lstStyle/>
          <a:p>
            <a:pPr marL="0" indent="0">
              <a:buNone/>
            </a:pPr>
            <a:r>
              <a:rPr lang="en-US" sz="1400" b="1" dirty="0">
                <a:solidFill>
                  <a:schemeClr val="tx2"/>
                </a:solidFill>
                <a:latin typeface="Trebuchet MS" panose="020B0603020202020204" pitchFamily="34" charset="0"/>
              </a:rPr>
              <a:t>21%</a:t>
            </a:r>
            <a:endParaRPr lang="en-US" sz="1400" dirty="0">
              <a:solidFill>
                <a:schemeClr val="tx2"/>
              </a:solidFill>
              <a:latin typeface="Trebuchet MS" panose="020B0603020202020204" pitchFamily="34" charset="0"/>
            </a:endParaRPr>
          </a:p>
        </p:txBody>
      </p:sp>
      <p:sp>
        <p:nvSpPr>
          <p:cNvPr id="55" name="TextBox 54">
            <a:extLst>
              <a:ext uri="{FF2B5EF4-FFF2-40B4-BE49-F238E27FC236}">
                <a16:creationId xmlns:a16="http://schemas.microsoft.com/office/drawing/2014/main" id="{E35F76D6-7609-1019-BF6F-01C9D5B172A8}"/>
              </a:ext>
            </a:extLst>
          </p:cNvPr>
          <p:cNvSpPr txBox="1"/>
          <p:nvPr/>
        </p:nvSpPr>
        <p:spPr>
          <a:xfrm>
            <a:off x="6898641" y="2254050"/>
            <a:ext cx="5122950" cy="3693319"/>
          </a:xfrm>
          <a:prstGeom prst="rect">
            <a:avLst/>
          </a:prstGeom>
          <a:noFill/>
        </p:spPr>
        <p:txBody>
          <a:bodyPr wrap="square" rtlCol="0">
            <a:spAutoFit/>
          </a:bodyPr>
          <a:lstStyle/>
          <a:p>
            <a:pPr algn="just"/>
            <a:r>
              <a:rPr lang="lt-LT" b="1" dirty="0">
                <a:solidFill>
                  <a:schemeClr val="tx2"/>
                </a:solidFill>
                <a:latin typeface="Cambria" panose="02040503050406030204" pitchFamily="18" charset="0"/>
                <a:ea typeface="Cambria" panose="02040503050406030204" pitchFamily="18" charset="0"/>
              </a:rPr>
              <a:t>Stiprinti VVG organizacinį savarankiškumą ir strateginę savivoką. </a:t>
            </a:r>
          </a:p>
          <a:p>
            <a:pPr algn="just"/>
            <a:endParaRPr lang="lt-LT" b="1" dirty="0">
              <a:solidFill>
                <a:schemeClr val="tx2"/>
              </a:solidFill>
              <a:latin typeface="Cambria" panose="02040503050406030204" pitchFamily="18" charset="0"/>
              <a:ea typeface="Cambria" panose="02040503050406030204" pitchFamily="18" charset="0"/>
            </a:endParaRPr>
          </a:p>
          <a:p>
            <a:pPr algn="just"/>
            <a:r>
              <a:rPr lang="lt-LT" b="1" dirty="0">
                <a:solidFill>
                  <a:schemeClr val="tx2"/>
                </a:solidFill>
                <a:latin typeface="Cambria" panose="02040503050406030204" pitchFamily="18" charset="0"/>
                <a:ea typeface="Cambria" panose="02040503050406030204" pitchFamily="18" charset="0"/>
              </a:rPr>
              <a:t>Stiprinti VVG institucinius pajėgumus proporcingai plečiamoms funkcijoms</a:t>
            </a:r>
            <a:r>
              <a:rPr lang="lt-LT" dirty="0">
                <a:solidFill>
                  <a:schemeClr val="tx2"/>
                </a:solidFill>
                <a:latin typeface="Cambria" panose="02040503050406030204" pitchFamily="18" charset="0"/>
                <a:ea typeface="Cambria" panose="02040503050406030204" pitchFamily="18" charset="0"/>
              </a:rPr>
              <a:t>. </a:t>
            </a:r>
          </a:p>
          <a:p>
            <a:pPr algn="just"/>
            <a:endParaRPr lang="lt-LT" b="1" dirty="0">
              <a:solidFill>
                <a:schemeClr val="tx2"/>
              </a:solidFill>
              <a:latin typeface="Cambria" panose="02040503050406030204" pitchFamily="18" charset="0"/>
              <a:ea typeface="Cambria" panose="02040503050406030204" pitchFamily="18" charset="0"/>
            </a:endParaRPr>
          </a:p>
          <a:p>
            <a:pPr algn="just"/>
            <a:r>
              <a:rPr lang="lt-LT" b="1" dirty="0">
                <a:solidFill>
                  <a:schemeClr val="tx2"/>
                </a:solidFill>
                <a:latin typeface="Cambria" panose="02040503050406030204" pitchFamily="18" charset="0"/>
                <a:ea typeface="Cambria" panose="02040503050406030204" pitchFamily="18" charset="0"/>
              </a:rPr>
              <a:t>Stiprinti VVG gebėjimus diversifikuoti finansavimo šaltinius. </a:t>
            </a:r>
          </a:p>
          <a:p>
            <a:pPr algn="just"/>
            <a:endParaRPr lang="lt-LT" b="1" dirty="0">
              <a:solidFill>
                <a:schemeClr val="tx2"/>
              </a:solidFill>
              <a:latin typeface="Cambria" panose="02040503050406030204" pitchFamily="18" charset="0"/>
              <a:ea typeface="Cambria" panose="02040503050406030204" pitchFamily="18" charset="0"/>
            </a:endParaRPr>
          </a:p>
          <a:p>
            <a:pPr algn="just"/>
            <a:r>
              <a:rPr lang="lt-LT" b="1" dirty="0">
                <a:solidFill>
                  <a:schemeClr val="tx2"/>
                </a:solidFill>
                <a:latin typeface="Cambria" panose="02040503050406030204" pitchFamily="18" charset="0"/>
                <a:ea typeface="Cambria" panose="02040503050406030204" pitchFamily="18" charset="0"/>
              </a:rPr>
              <a:t>Svarstyti numatyti pereinamojo laikotarpio finansavimo instrumentą, užtikrinantį bazinių VVG funkcijų tęstinumą iki naujo programavimo laikotarpio pradžios.</a:t>
            </a:r>
            <a:endParaRPr lang="lt-LT" dirty="0">
              <a:solidFill>
                <a:schemeClr val="tx2"/>
              </a:solidFill>
              <a:latin typeface="Cambria" panose="02040503050406030204" pitchFamily="18" charset="0"/>
              <a:ea typeface="Cambria" panose="02040503050406030204" pitchFamily="18" charset="0"/>
            </a:endParaRPr>
          </a:p>
        </p:txBody>
      </p:sp>
      <p:sp>
        <p:nvSpPr>
          <p:cNvPr id="56" name="Stačiakampis 55">
            <a:extLst>
              <a:ext uri="{FF2B5EF4-FFF2-40B4-BE49-F238E27FC236}">
                <a16:creationId xmlns:a16="http://schemas.microsoft.com/office/drawing/2014/main" id="{85FEB614-FAEF-3146-B9A7-B70178060130}"/>
              </a:ext>
            </a:extLst>
          </p:cNvPr>
          <p:cNvSpPr/>
          <p:nvPr/>
        </p:nvSpPr>
        <p:spPr>
          <a:xfrm>
            <a:off x="6852921" y="2298767"/>
            <a:ext cx="45719" cy="500825"/>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7" name="Stačiakampis 56">
            <a:extLst>
              <a:ext uri="{FF2B5EF4-FFF2-40B4-BE49-F238E27FC236}">
                <a16:creationId xmlns:a16="http://schemas.microsoft.com/office/drawing/2014/main" id="{7EC147C0-41BB-5ACF-83B8-C4C1933DB890}"/>
              </a:ext>
            </a:extLst>
          </p:cNvPr>
          <p:cNvSpPr/>
          <p:nvPr/>
        </p:nvSpPr>
        <p:spPr>
          <a:xfrm>
            <a:off x="6839026" y="3115402"/>
            <a:ext cx="45719" cy="585116"/>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9" name="Stačiakampis 58">
            <a:extLst>
              <a:ext uri="{FF2B5EF4-FFF2-40B4-BE49-F238E27FC236}">
                <a16:creationId xmlns:a16="http://schemas.microsoft.com/office/drawing/2014/main" id="{D5A4B9A4-BC53-DF7A-3AD7-8FCEB9BD810A}"/>
              </a:ext>
            </a:extLst>
          </p:cNvPr>
          <p:cNvSpPr/>
          <p:nvPr/>
        </p:nvSpPr>
        <p:spPr>
          <a:xfrm>
            <a:off x="6856955" y="3943886"/>
            <a:ext cx="45719" cy="645625"/>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0" name="Stačiakampis 59">
            <a:extLst>
              <a:ext uri="{FF2B5EF4-FFF2-40B4-BE49-F238E27FC236}">
                <a16:creationId xmlns:a16="http://schemas.microsoft.com/office/drawing/2014/main" id="{04F4F2BC-C7AB-BC00-E4A2-B3833BC01062}"/>
              </a:ext>
            </a:extLst>
          </p:cNvPr>
          <p:cNvSpPr/>
          <p:nvPr/>
        </p:nvSpPr>
        <p:spPr>
          <a:xfrm>
            <a:off x="6861886" y="4836828"/>
            <a:ext cx="45719" cy="1110541"/>
          </a:xfrm>
          <a:prstGeom prst="rect">
            <a:avLst/>
          </a:prstGeom>
          <a:solidFill>
            <a:srgbClr val="0BA7B3"/>
          </a:solidFill>
          <a:ln>
            <a:solidFill>
              <a:srgbClr val="0BA7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74851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P spid="57" grpId="0" animBg="1"/>
      <p:bldP spid="59" grpId="0" animBg="1"/>
      <p:bldP spid="6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13268-E488-0053-1D05-320ADEF038A8}"/>
            </a:ext>
          </a:extLst>
        </p:cNvPr>
        <p:cNvGrpSpPr/>
        <p:nvPr/>
      </p:nvGrpSpPr>
      <p:grpSpPr>
        <a:xfrm>
          <a:off x="0" y="0"/>
          <a:ext cx="0" cy="0"/>
          <a:chOff x="0" y="0"/>
          <a:chExt cx="0" cy="0"/>
        </a:xfrm>
      </p:grpSpPr>
      <p:sp>
        <p:nvSpPr>
          <p:cNvPr id="7" name="Stačiakampis 6">
            <a:extLst>
              <a:ext uri="{FF2B5EF4-FFF2-40B4-BE49-F238E27FC236}">
                <a16:creationId xmlns:a16="http://schemas.microsoft.com/office/drawing/2014/main" id="{F039027F-F5EF-CD85-6907-1C9647FFBA41}"/>
              </a:ext>
            </a:extLst>
          </p:cNvPr>
          <p:cNvSpPr/>
          <p:nvPr/>
        </p:nvSpPr>
        <p:spPr>
          <a:xfrm>
            <a:off x="-37453" y="237443"/>
            <a:ext cx="12192000" cy="618882"/>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Pavadinimas 1">
            <a:extLst>
              <a:ext uri="{FF2B5EF4-FFF2-40B4-BE49-F238E27FC236}">
                <a16:creationId xmlns:a16="http://schemas.microsoft.com/office/drawing/2014/main" id="{E9F47E0C-FA06-BAF2-2CF1-DD99D39A02B5}"/>
              </a:ext>
            </a:extLst>
          </p:cNvPr>
          <p:cNvSpPr txBox="1">
            <a:spLocks/>
          </p:cNvSpPr>
          <p:nvPr/>
        </p:nvSpPr>
        <p:spPr>
          <a:xfrm>
            <a:off x="1630360" y="352048"/>
            <a:ext cx="9737205" cy="491565"/>
          </a:xfrm>
          <a:prstGeom prst="rect">
            <a:avLst/>
          </a:prstGeom>
          <a:solidFill>
            <a:schemeClr val="tx1">
              <a:lumMod val="40000"/>
              <a:lumOff val="60000"/>
            </a:schemeClr>
          </a:solidFill>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lt-LT" sz="3200" dirty="0">
                <a:solidFill>
                  <a:schemeClr val="bg1"/>
                </a:solidFill>
                <a:latin typeface="Trebuchet MS" panose="020B0603020202020204" pitchFamily="34" charset="0"/>
              </a:rPr>
              <a:t>BIVP METODO TOBULINIMAS</a:t>
            </a:r>
          </a:p>
        </p:txBody>
      </p:sp>
      <p:sp>
        <p:nvSpPr>
          <p:cNvPr id="5" name="Shape 2">
            <a:extLst>
              <a:ext uri="{FF2B5EF4-FFF2-40B4-BE49-F238E27FC236}">
                <a16:creationId xmlns:a16="http://schemas.microsoft.com/office/drawing/2014/main" id="{71DAF552-E02E-91A3-668D-82241327D19F}"/>
              </a:ext>
            </a:extLst>
          </p:cNvPr>
          <p:cNvSpPr/>
          <p:nvPr/>
        </p:nvSpPr>
        <p:spPr>
          <a:xfrm>
            <a:off x="2240927" y="1993749"/>
            <a:ext cx="841248" cy="841248"/>
          </a:xfrm>
          <a:prstGeom prst="ellipse">
            <a:avLst/>
          </a:prstGeom>
          <a:solidFill>
            <a:srgbClr val="D9232E"/>
          </a:solidFill>
          <a:ln w="12700">
            <a:solidFill>
              <a:srgbClr val="D9232E"/>
            </a:solidFill>
            <a:prstDash val="solid"/>
          </a:ln>
        </p:spPr>
      </p:sp>
      <p:sp>
        <p:nvSpPr>
          <p:cNvPr id="6" name="Text 3">
            <a:extLst>
              <a:ext uri="{FF2B5EF4-FFF2-40B4-BE49-F238E27FC236}">
                <a16:creationId xmlns:a16="http://schemas.microsoft.com/office/drawing/2014/main" id="{A9CEC70F-C6DD-7F23-54DE-C597D6C77F4B}"/>
              </a:ext>
            </a:extLst>
          </p:cNvPr>
          <p:cNvSpPr/>
          <p:nvPr/>
        </p:nvSpPr>
        <p:spPr>
          <a:xfrm>
            <a:off x="2451239" y="2300290"/>
            <a:ext cx="420624" cy="228600"/>
          </a:xfrm>
          <a:prstGeom prst="rect">
            <a:avLst/>
          </a:prstGeom>
          <a:noFill/>
          <a:ln/>
        </p:spPr>
        <p:txBody>
          <a:bodyPr wrap="square" lIns="0" tIns="0" rIns="0" bIns="0" rtlCol="0" anchor="ctr"/>
          <a:lstStyle/>
          <a:p>
            <a:pPr marL="0" indent="0" algn="ctr">
              <a:buNone/>
            </a:pPr>
            <a:r>
              <a:rPr lang="en-US" sz="2400" b="1" dirty="0">
                <a:solidFill>
                  <a:srgbClr val="FFFFFF"/>
                </a:solidFill>
                <a:latin typeface="Trebuchet MS" panose="020B0603020202020204" pitchFamily="34" charset="0"/>
              </a:rPr>
              <a:t>1</a:t>
            </a:r>
            <a:endParaRPr lang="en-US" sz="2400" dirty="0">
              <a:latin typeface="Trebuchet MS" panose="020B0603020202020204" pitchFamily="34" charset="0"/>
            </a:endParaRPr>
          </a:p>
        </p:txBody>
      </p:sp>
      <p:sp>
        <p:nvSpPr>
          <p:cNvPr id="8" name="Shape 4">
            <a:extLst>
              <a:ext uri="{FF2B5EF4-FFF2-40B4-BE49-F238E27FC236}">
                <a16:creationId xmlns:a16="http://schemas.microsoft.com/office/drawing/2014/main" id="{F91D0CD1-CD0D-EA3B-649C-082881AE0415}"/>
              </a:ext>
            </a:extLst>
          </p:cNvPr>
          <p:cNvSpPr/>
          <p:nvPr/>
        </p:nvSpPr>
        <p:spPr>
          <a:xfrm>
            <a:off x="3082175" y="2414373"/>
            <a:ext cx="1417320" cy="0"/>
          </a:xfrm>
          <a:prstGeom prst="line">
            <a:avLst/>
          </a:prstGeom>
          <a:noFill/>
          <a:ln w="57150">
            <a:solidFill>
              <a:srgbClr val="AAB5BE"/>
            </a:solidFill>
            <a:prstDash val="solid"/>
            <a:headEnd type="none"/>
            <a:tailEnd type="triangle"/>
          </a:ln>
        </p:spPr>
      </p:sp>
      <p:sp>
        <p:nvSpPr>
          <p:cNvPr id="9" name="Text 5">
            <a:extLst>
              <a:ext uri="{FF2B5EF4-FFF2-40B4-BE49-F238E27FC236}">
                <a16:creationId xmlns:a16="http://schemas.microsoft.com/office/drawing/2014/main" id="{81600285-91CC-B901-4EA2-5E1386591A65}"/>
              </a:ext>
            </a:extLst>
          </p:cNvPr>
          <p:cNvSpPr/>
          <p:nvPr/>
        </p:nvSpPr>
        <p:spPr>
          <a:xfrm>
            <a:off x="1527695" y="3118461"/>
            <a:ext cx="2194560" cy="246888"/>
          </a:xfrm>
          <a:prstGeom prst="rect">
            <a:avLst/>
          </a:prstGeom>
          <a:noFill/>
          <a:ln/>
        </p:spPr>
        <p:txBody>
          <a:bodyPr wrap="square" lIns="0" tIns="0" rIns="0" bIns="0" rtlCol="0" anchor="ctr"/>
          <a:lstStyle/>
          <a:p>
            <a:pPr marL="0" indent="0" algn="ctr">
              <a:buNone/>
            </a:pPr>
            <a:r>
              <a:rPr lang="en-US" sz="1600" b="1" dirty="0">
                <a:solidFill>
                  <a:srgbClr val="D9232E"/>
                </a:solidFill>
                <a:latin typeface="Trebuchet MS" panose="020B0603020202020204" pitchFamily="34" charset="0"/>
              </a:rPr>
              <a:t>APIBRĖŽTI</a:t>
            </a:r>
            <a:endParaRPr lang="en-US" sz="1600" dirty="0">
              <a:latin typeface="Trebuchet MS" panose="020B0603020202020204" pitchFamily="34" charset="0"/>
            </a:endParaRPr>
          </a:p>
        </p:txBody>
      </p:sp>
      <p:sp>
        <p:nvSpPr>
          <p:cNvPr id="10" name="Text 6">
            <a:extLst>
              <a:ext uri="{FF2B5EF4-FFF2-40B4-BE49-F238E27FC236}">
                <a16:creationId xmlns:a16="http://schemas.microsoft.com/office/drawing/2014/main" id="{A993EB79-1149-D016-2A49-9E1857C9A117}"/>
              </a:ext>
            </a:extLst>
          </p:cNvPr>
          <p:cNvSpPr/>
          <p:nvPr/>
        </p:nvSpPr>
        <p:spPr>
          <a:xfrm>
            <a:off x="1573415" y="3529941"/>
            <a:ext cx="2103120" cy="1417320"/>
          </a:xfrm>
          <a:prstGeom prst="rect">
            <a:avLst/>
          </a:prstGeom>
          <a:noFill/>
          <a:ln/>
        </p:spPr>
        <p:txBody>
          <a:bodyPr wrap="square" lIns="254" tIns="254" rIns="254" bIns="254" rtlCol="0" anchor="t"/>
          <a:lstStyle/>
          <a:p>
            <a:pPr marL="0" indent="0" algn="ctr">
              <a:buNone/>
            </a:pPr>
            <a:r>
              <a:rPr lang="en-US" sz="1400" dirty="0">
                <a:solidFill>
                  <a:srgbClr val="66727D"/>
                </a:solidFill>
                <a:latin typeface="Trebuchet MS" panose="020B0603020202020204" pitchFamily="34" charset="0"/>
              </a:rPr>
              <a:t>Susitarti dėl BIVP misijos, institucinės vietos </a:t>
            </a:r>
            <a:r>
              <a:rPr lang="en-US" sz="1400" dirty="0" err="1">
                <a:solidFill>
                  <a:srgbClr val="66727D"/>
                </a:solidFill>
                <a:latin typeface="Trebuchet MS" panose="020B0603020202020204" pitchFamily="34" charset="0"/>
              </a:rPr>
              <a:t>ir</a:t>
            </a:r>
            <a:r>
              <a:rPr lang="en-US" sz="1400" dirty="0">
                <a:solidFill>
                  <a:srgbClr val="66727D"/>
                </a:solidFill>
                <a:latin typeface="Trebuchet MS" panose="020B0603020202020204" pitchFamily="34" charset="0"/>
              </a:rPr>
              <a:t> </a:t>
            </a:r>
            <a:r>
              <a:rPr lang="lt-LT" sz="1400" dirty="0">
                <a:solidFill>
                  <a:srgbClr val="66727D"/>
                </a:solidFill>
                <a:latin typeface="Trebuchet MS" panose="020B0603020202020204" pitchFamily="34" charset="0"/>
              </a:rPr>
              <a:t>miestų </a:t>
            </a:r>
            <a:r>
              <a:rPr lang="en-US" sz="1400" dirty="0">
                <a:solidFill>
                  <a:srgbClr val="66727D"/>
                </a:solidFill>
                <a:latin typeface="Trebuchet MS" panose="020B0603020202020204" pitchFamily="34" charset="0"/>
              </a:rPr>
              <a:t>VVG vaidmens.</a:t>
            </a:r>
            <a:endParaRPr lang="en-US" sz="1400" dirty="0">
              <a:latin typeface="Trebuchet MS" panose="020B0603020202020204" pitchFamily="34" charset="0"/>
            </a:endParaRPr>
          </a:p>
        </p:txBody>
      </p:sp>
      <p:sp>
        <p:nvSpPr>
          <p:cNvPr id="12" name="Shape 7">
            <a:extLst>
              <a:ext uri="{FF2B5EF4-FFF2-40B4-BE49-F238E27FC236}">
                <a16:creationId xmlns:a16="http://schemas.microsoft.com/office/drawing/2014/main" id="{E362DA05-201C-FB2A-B18A-9923AC0732D0}"/>
              </a:ext>
            </a:extLst>
          </p:cNvPr>
          <p:cNvSpPr/>
          <p:nvPr/>
        </p:nvSpPr>
        <p:spPr>
          <a:xfrm>
            <a:off x="4508639" y="1993749"/>
            <a:ext cx="841248" cy="841248"/>
          </a:xfrm>
          <a:prstGeom prst="ellipse">
            <a:avLst/>
          </a:prstGeom>
          <a:solidFill>
            <a:srgbClr val="263A4D"/>
          </a:solidFill>
          <a:ln w="12700">
            <a:solidFill>
              <a:srgbClr val="263A4D"/>
            </a:solidFill>
            <a:prstDash val="solid"/>
          </a:ln>
        </p:spPr>
      </p:sp>
      <p:sp>
        <p:nvSpPr>
          <p:cNvPr id="13" name="Text 8">
            <a:extLst>
              <a:ext uri="{FF2B5EF4-FFF2-40B4-BE49-F238E27FC236}">
                <a16:creationId xmlns:a16="http://schemas.microsoft.com/office/drawing/2014/main" id="{E0DC57D9-32C9-B4AD-8DDA-0641E2F91986}"/>
              </a:ext>
            </a:extLst>
          </p:cNvPr>
          <p:cNvSpPr/>
          <p:nvPr/>
        </p:nvSpPr>
        <p:spPr>
          <a:xfrm>
            <a:off x="4718951" y="2300290"/>
            <a:ext cx="420624" cy="228600"/>
          </a:xfrm>
          <a:prstGeom prst="rect">
            <a:avLst/>
          </a:prstGeom>
          <a:noFill/>
          <a:ln/>
        </p:spPr>
        <p:txBody>
          <a:bodyPr wrap="square" lIns="0" tIns="0" rIns="0" bIns="0" rtlCol="0" anchor="ctr"/>
          <a:lstStyle/>
          <a:p>
            <a:pPr marL="0" indent="0" algn="ctr">
              <a:buNone/>
            </a:pPr>
            <a:r>
              <a:rPr lang="en-US" sz="2400" b="1" dirty="0">
                <a:solidFill>
                  <a:srgbClr val="FFFFFF"/>
                </a:solidFill>
                <a:latin typeface="Trebuchet MS" panose="020B0603020202020204" pitchFamily="34" charset="0"/>
              </a:rPr>
              <a:t>2</a:t>
            </a:r>
            <a:endParaRPr lang="en-US" sz="2400" dirty="0">
              <a:latin typeface="Trebuchet MS" panose="020B0603020202020204" pitchFamily="34" charset="0"/>
            </a:endParaRPr>
          </a:p>
        </p:txBody>
      </p:sp>
      <p:sp>
        <p:nvSpPr>
          <p:cNvPr id="14" name="Shape 9">
            <a:extLst>
              <a:ext uri="{FF2B5EF4-FFF2-40B4-BE49-F238E27FC236}">
                <a16:creationId xmlns:a16="http://schemas.microsoft.com/office/drawing/2014/main" id="{538C9207-A94C-4642-C66C-736A4704F30C}"/>
              </a:ext>
            </a:extLst>
          </p:cNvPr>
          <p:cNvSpPr/>
          <p:nvPr/>
        </p:nvSpPr>
        <p:spPr>
          <a:xfrm>
            <a:off x="5349887" y="2414373"/>
            <a:ext cx="1417320" cy="0"/>
          </a:xfrm>
          <a:prstGeom prst="line">
            <a:avLst/>
          </a:prstGeom>
          <a:noFill/>
          <a:ln w="57150">
            <a:solidFill>
              <a:srgbClr val="AAB5BE"/>
            </a:solidFill>
            <a:prstDash val="solid"/>
            <a:headEnd type="none"/>
            <a:tailEnd type="triangle"/>
          </a:ln>
        </p:spPr>
      </p:sp>
      <p:sp>
        <p:nvSpPr>
          <p:cNvPr id="15" name="Text 10">
            <a:extLst>
              <a:ext uri="{FF2B5EF4-FFF2-40B4-BE49-F238E27FC236}">
                <a16:creationId xmlns:a16="http://schemas.microsoft.com/office/drawing/2014/main" id="{244E4B37-5ADA-EC17-3DB9-312D24D2E6CF}"/>
              </a:ext>
            </a:extLst>
          </p:cNvPr>
          <p:cNvSpPr/>
          <p:nvPr/>
        </p:nvSpPr>
        <p:spPr>
          <a:xfrm>
            <a:off x="3795407" y="3118461"/>
            <a:ext cx="2194560" cy="246888"/>
          </a:xfrm>
          <a:prstGeom prst="rect">
            <a:avLst/>
          </a:prstGeom>
          <a:noFill/>
          <a:ln/>
        </p:spPr>
        <p:txBody>
          <a:bodyPr wrap="square" lIns="0" tIns="0" rIns="0" bIns="0" rtlCol="0" anchor="ctr"/>
          <a:lstStyle/>
          <a:p>
            <a:pPr marL="0" indent="0" algn="ctr">
              <a:buNone/>
            </a:pPr>
            <a:r>
              <a:rPr lang="en-US" sz="1600" b="1" dirty="0">
                <a:solidFill>
                  <a:srgbClr val="263A4D"/>
                </a:solidFill>
                <a:latin typeface="Trebuchet MS" panose="020B0603020202020204" pitchFamily="34" charset="0"/>
              </a:rPr>
              <a:t>SUPAPRASTINTI</a:t>
            </a:r>
            <a:endParaRPr lang="en-US" sz="1600" dirty="0">
              <a:latin typeface="Trebuchet MS" panose="020B0603020202020204" pitchFamily="34" charset="0"/>
            </a:endParaRPr>
          </a:p>
        </p:txBody>
      </p:sp>
      <p:sp>
        <p:nvSpPr>
          <p:cNvPr id="16" name="Text 11">
            <a:extLst>
              <a:ext uri="{FF2B5EF4-FFF2-40B4-BE49-F238E27FC236}">
                <a16:creationId xmlns:a16="http://schemas.microsoft.com/office/drawing/2014/main" id="{EEEFBAA4-743D-534E-EDCC-6C3A671568CD}"/>
              </a:ext>
            </a:extLst>
          </p:cNvPr>
          <p:cNvSpPr/>
          <p:nvPr/>
        </p:nvSpPr>
        <p:spPr>
          <a:xfrm>
            <a:off x="3841127" y="3529941"/>
            <a:ext cx="2103120" cy="1417320"/>
          </a:xfrm>
          <a:prstGeom prst="rect">
            <a:avLst/>
          </a:prstGeom>
          <a:noFill/>
          <a:ln/>
        </p:spPr>
        <p:txBody>
          <a:bodyPr wrap="square" lIns="254" tIns="254" rIns="254" bIns="254" rtlCol="0" anchor="t"/>
          <a:lstStyle/>
          <a:p>
            <a:pPr marL="0" indent="0" algn="ctr">
              <a:buNone/>
            </a:pPr>
            <a:r>
              <a:rPr lang="en-US" sz="1400" dirty="0" err="1">
                <a:solidFill>
                  <a:srgbClr val="66727D"/>
                </a:solidFill>
                <a:latin typeface="Trebuchet MS" panose="020B0603020202020204" pitchFamily="34" charset="0"/>
              </a:rPr>
              <a:t>Peržiūrėti</a:t>
            </a:r>
            <a:r>
              <a:rPr lang="en-US" sz="1400" dirty="0">
                <a:solidFill>
                  <a:srgbClr val="66727D"/>
                </a:solidFill>
                <a:latin typeface="Trebuchet MS" panose="020B0603020202020204" pitchFamily="34" charset="0"/>
              </a:rPr>
              <a:t> </a:t>
            </a:r>
            <a:r>
              <a:rPr lang="lt-LT" sz="1400" dirty="0">
                <a:solidFill>
                  <a:srgbClr val="66727D"/>
                </a:solidFill>
                <a:latin typeface="Trebuchet MS" panose="020B0603020202020204" pitchFamily="34" charset="0"/>
              </a:rPr>
              <a:t>vykdomus administravimo procesus bei terminus, taikomus VPS atrankos kriterijus</a:t>
            </a:r>
            <a:r>
              <a:rPr lang="en-US" sz="1400" dirty="0">
                <a:solidFill>
                  <a:srgbClr val="66727D"/>
                </a:solidFill>
                <a:latin typeface="Trebuchet MS" panose="020B0603020202020204" pitchFamily="34" charset="0"/>
              </a:rPr>
              <a:t>.</a:t>
            </a:r>
            <a:endParaRPr lang="en-US" sz="1400" dirty="0">
              <a:latin typeface="Trebuchet MS" panose="020B0603020202020204" pitchFamily="34" charset="0"/>
            </a:endParaRPr>
          </a:p>
        </p:txBody>
      </p:sp>
      <p:sp>
        <p:nvSpPr>
          <p:cNvPr id="17" name="Shape 12">
            <a:extLst>
              <a:ext uri="{FF2B5EF4-FFF2-40B4-BE49-F238E27FC236}">
                <a16:creationId xmlns:a16="http://schemas.microsoft.com/office/drawing/2014/main" id="{00941203-A761-8833-8388-30B162EFBB4D}"/>
              </a:ext>
            </a:extLst>
          </p:cNvPr>
          <p:cNvSpPr/>
          <p:nvPr/>
        </p:nvSpPr>
        <p:spPr>
          <a:xfrm>
            <a:off x="6776351" y="1993749"/>
            <a:ext cx="841248" cy="841248"/>
          </a:xfrm>
          <a:prstGeom prst="ellipse">
            <a:avLst/>
          </a:prstGeom>
          <a:solidFill>
            <a:srgbClr val="263A4D"/>
          </a:solidFill>
          <a:ln w="12700">
            <a:solidFill>
              <a:srgbClr val="263A4D"/>
            </a:solidFill>
            <a:prstDash val="solid"/>
          </a:ln>
        </p:spPr>
      </p:sp>
      <p:sp>
        <p:nvSpPr>
          <p:cNvPr id="18" name="Text 13">
            <a:extLst>
              <a:ext uri="{FF2B5EF4-FFF2-40B4-BE49-F238E27FC236}">
                <a16:creationId xmlns:a16="http://schemas.microsoft.com/office/drawing/2014/main" id="{8B2AFCE7-210A-D6CE-325E-64901C8B7F9A}"/>
              </a:ext>
            </a:extLst>
          </p:cNvPr>
          <p:cNvSpPr/>
          <p:nvPr/>
        </p:nvSpPr>
        <p:spPr>
          <a:xfrm>
            <a:off x="6986663" y="2300290"/>
            <a:ext cx="420624" cy="228600"/>
          </a:xfrm>
          <a:prstGeom prst="rect">
            <a:avLst/>
          </a:prstGeom>
          <a:noFill/>
          <a:ln/>
        </p:spPr>
        <p:txBody>
          <a:bodyPr wrap="square" lIns="0" tIns="0" rIns="0" bIns="0" rtlCol="0" anchor="ctr"/>
          <a:lstStyle/>
          <a:p>
            <a:pPr marL="0" indent="0" algn="ctr">
              <a:buNone/>
            </a:pPr>
            <a:r>
              <a:rPr lang="en-US" sz="2400" b="1" dirty="0">
                <a:solidFill>
                  <a:srgbClr val="FFFFFF"/>
                </a:solidFill>
                <a:latin typeface="Trebuchet MS" panose="020B0603020202020204" pitchFamily="34" charset="0"/>
              </a:rPr>
              <a:t>3</a:t>
            </a:r>
            <a:endParaRPr lang="en-US" sz="2400" dirty="0">
              <a:latin typeface="Trebuchet MS" panose="020B0603020202020204" pitchFamily="34" charset="0"/>
            </a:endParaRPr>
          </a:p>
        </p:txBody>
      </p:sp>
      <p:sp>
        <p:nvSpPr>
          <p:cNvPr id="19" name="Shape 14">
            <a:extLst>
              <a:ext uri="{FF2B5EF4-FFF2-40B4-BE49-F238E27FC236}">
                <a16:creationId xmlns:a16="http://schemas.microsoft.com/office/drawing/2014/main" id="{72C3712C-9DD2-F45A-BE40-B1528922E6F5}"/>
              </a:ext>
            </a:extLst>
          </p:cNvPr>
          <p:cNvSpPr/>
          <p:nvPr/>
        </p:nvSpPr>
        <p:spPr>
          <a:xfrm>
            <a:off x="7617599" y="2414373"/>
            <a:ext cx="1417320" cy="0"/>
          </a:xfrm>
          <a:prstGeom prst="line">
            <a:avLst/>
          </a:prstGeom>
          <a:noFill/>
          <a:ln w="57150">
            <a:solidFill>
              <a:srgbClr val="AAB5BE"/>
            </a:solidFill>
            <a:prstDash val="solid"/>
            <a:headEnd type="none"/>
            <a:tailEnd type="triangle"/>
          </a:ln>
        </p:spPr>
      </p:sp>
      <p:sp>
        <p:nvSpPr>
          <p:cNvPr id="20" name="Text 15">
            <a:extLst>
              <a:ext uri="{FF2B5EF4-FFF2-40B4-BE49-F238E27FC236}">
                <a16:creationId xmlns:a16="http://schemas.microsoft.com/office/drawing/2014/main" id="{0C14EFC9-1262-45C1-28F3-A1C3AA753DF1}"/>
              </a:ext>
            </a:extLst>
          </p:cNvPr>
          <p:cNvSpPr/>
          <p:nvPr/>
        </p:nvSpPr>
        <p:spPr>
          <a:xfrm>
            <a:off x="6063119" y="3118461"/>
            <a:ext cx="2194560" cy="246888"/>
          </a:xfrm>
          <a:prstGeom prst="rect">
            <a:avLst/>
          </a:prstGeom>
          <a:noFill/>
          <a:ln/>
        </p:spPr>
        <p:txBody>
          <a:bodyPr wrap="square" lIns="0" tIns="0" rIns="0" bIns="0" rtlCol="0" anchor="ctr"/>
          <a:lstStyle/>
          <a:p>
            <a:pPr marL="0" indent="0" algn="ctr">
              <a:buNone/>
            </a:pPr>
            <a:r>
              <a:rPr lang="en-US" sz="1600" b="1" dirty="0">
                <a:solidFill>
                  <a:srgbClr val="263A4D"/>
                </a:solidFill>
                <a:latin typeface="Trebuchet MS" panose="020B0603020202020204" pitchFamily="34" charset="0"/>
              </a:rPr>
              <a:t>SUSTIPRINTI</a:t>
            </a:r>
            <a:endParaRPr lang="en-US" sz="1600" dirty="0">
              <a:latin typeface="Trebuchet MS" panose="020B0603020202020204" pitchFamily="34" charset="0"/>
            </a:endParaRPr>
          </a:p>
        </p:txBody>
      </p:sp>
      <p:sp>
        <p:nvSpPr>
          <p:cNvPr id="21" name="Text 16">
            <a:extLst>
              <a:ext uri="{FF2B5EF4-FFF2-40B4-BE49-F238E27FC236}">
                <a16:creationId xmlns:a16="http://schemas.microsoft.com/office/drawing/2014/main" id="{4C9199A1-9658-7434-1B79-71C925818644}"/>
              </a:ext>
            </a:extLst>
          </p:cNvPr>
          <p:cNvSpPr/>
          <p:nvPr/>
        </p:nvSpPr>
        <p:spPr>
          <a:xfrm>
            <a:off x="6108839" y="3529941"/>
            <a:ext cx="2103120" cy="1417320"/>
          </a:xfrm>
          <a:prstGeom prst="rect">
            <a:avLst/>
          </a:prstGeom>
          <a:noFill/>
          <a:ln/>
        </p:spPr>
        <p:txBody>
          <a:bodyPr wrap="square" lIns="254" tIns="254" rIns="254" bIns="254" rtlCol="0" anchor="t"/>
          <a:lstStyle/>
          <a:p>
            <a:pPr marL="0" indent="0" algn="ctr">
              <a:buNone/>
            </a:pPr>
            <a:r>
              <a:rPr lang="lt-LT" sz="1400" dirty="0">
                <a:solidFill>
                  <a:srgbClr val="66727D"/>
                </a:solidFill>
                <a:latin typeface="Trebuchet MS" panose="020B0603020202020204" pitchFamily="34" charset="0"/>
              </a:rPr>
              <a:t>Stiprinti miestų</a:t>
            </a:r>
            <a:r>
              <a:rPr lang="en-US" sz="1400" dirty="0">
                <a:solidFill>
                  <a:srgbClr val="66727D"/>
                </a:solidFill>
                <a:latin typeface="Trebuchet MS" panose="020B0603020202020204" pitchFamily="34" charset="0"/>
              </a:rPr>
              <a:t> VVG </a:t>
            </a:r>
            <a:r>
              <a:rPr lang="lt-LT" sz="1400" dirty="0">
                <a:solidFill>
                  <a:srgbClr val="66727D"/>
                </a:solidFill>
                <a:latin typeface="Trebuchet MS" panose="020B0603020202020204" pitchFamily="34" charset="0"/>
              </a:rPr>
              <a:t>organizacinį savarankiškumą</a:t>
            </a:r>
            <a:r>
              <a:rPr lang="en-US" sz="1400" dirty="0">
                <a:solidFill>
                  <a:srgbClr val="66727D"/>
                </a:solidFill>
                <a:latin typeface="Trebuchet MS" panose="020B0603020202020204" pitchFamily="34" charset="0"/>
              </a:rPr>
              <a:t>, </a:t>
            </a:r>
            <a:r>
              <a:rPr lang="en-US" sz="1400" dirty="0" err="1">
                <a:solidFill>
                  <a:srgbClr val="66727D"/>
                </a:solidFill>
                <a:latin typeface="Trebuchet MS" panose="020B0603020202020204" pitchFamily="34" charset="0"/>
              </a:rPr>
              <a:t>kompetencijų</a:t>
            </a:r>
            <a:r>
              <a:rPr lang="en-US" sz="1400" dirty="0">
                <a:solidFill>
                  <a:srgbClr val="66727D"/>
                </a:solidFill>
                <a:latin typeface="Trebuchet MS" panose="020B0603020202020204" pitchFamily="34" charset="0"/>
              </a:rPr>
              <a:t> tęstinumą.</a:t>
            </a:r>
            <a:endParaRPr lang="en-US" sz="1400" dirty="0">
              <a:latin typeface="Trebuchet MS" panose="020B0603020202020204" pitchFamily="34" charset="0"/>
            </a:endParaRPr>
          </a:p>
        </p:txBody>
      </p:sp>
      <p:sp>
        <p:nvSpPr>
          <p:cNvPr id="22" name="Shape 17">
            <a:extLst>
              <a:ext uri="{FF2B5EF4-FFF2-40B4-BE49-F238E27FC236}">
                <a16:creationId xmlns:a16="http://schemas.microsoft.com/office/drawing/2014/main" id="{1911F83D-0900-6B4F-AAC6-185297EBD078}"/>
              </a:ext>
            </a:extLst>
          </p:cNvPr>
          <p:cNvSpPr/>
          <p:nvPr/>
        </p:nvSpPr>
        <p:spPr>
          <a:xfrm>
            <a:off x="9044063" y="1993749"/>
            <a:ext cx="841248" cy="841248"/>
          </a:xfrm>
          <a:prstGeom prst="ellipse">
            <a:avLst/>
          </a:prstGeom>
          <a:solidFill>
            <a:srgbClr val="263A4D"/>
          </a:solidFill>
          <a:ln w="12700">
            <a:solidFill>
              <a:srgbClr val="263A4D"/>
            </a:solidFill>
            <a:prstDash val="solid"/>
          </a:ln>
        </p:spPr>
      </p:sp>
      <p:sp>
        <p:nvSpPr>
          <p:cNvPr id="23" name="Text 18">
            <a:extLst>
              <a:ext uri="{FF2B5EF4-FFF2-40B4-BE49-F238E27FC236}">
                <a16:creationId xmlns:a16="http://schemas.microsoft.com/office/drawing/2014/main" id="{FD128AE6-80D0-06A9-1D04-E3BC6B3C924D}"/>
              </a:ext>
            </a:extLst>
          </p:cNvPr>
          <p:cNvSpPr/>
          <p:nvPr/>
        </p:nvSpPr>
        <p:spPr>
          <a:xfrm>
            <a:off x="9254375" y="2300290"/>
            <a:ext cx="420624" cy="228600"/>
          </a:xfrm>
          <a:prstGeom prst="rect">
            <a:avLst/>
          </a:prstGeom>
          <a:noFill/>
          <a:ln/>
        </p:spPr>
        <p:txBody>
          <a:bodyPr wrap="square" lIns="0" tIns="0" rIns="0" bIns="0" rtlCol="0" anchor="ctr"/>
          <a:lstStyle/>
          <a:p>
            <a:pPr marL="0" indent="0" algn="ctr">
              <a:buNone/>
            </a:pPr>
            <a:r>
              <a:rPr lang="en-US" sz="2400" b="1" dirty="0">
                <a:solidFill>
                  <a:srgbClr val="FFFFFF"/>
                </a:solidFill>
                <a:latin typeface="Trebuchet MS" panose="020B0603020202020204" pitchFamily="34" charset="0"/>
              </a:rPr>
              <a:t>4</a:t>
            </a:r>
            <a:endParaRPr lang="en-US" sz="2400" dirty="0">
              <a:latin typeface="Trebuchet MS" panose="020B0603020202020204" pitchFamily="34" charset="0"/>
            </a:endParaRPr>
          </a:p>
        </p:txBody>
      </p:sp>
      <p:sp>
        <p:nvSpPr>
          <p:cNvPr id="25" name="Text 20">
            <a:extLst>
              <a:ext uri="{FF2B5EF4-FFF2-40B4-BE49-F238E27FC236}">
                <a16:creationId xmlns:a16="http://schemas.microsoft.com/office/drawing/2014/main" id="{7455F78E-2197-675F-38C3-A747973ACAF0}"/>
              </a:ext>
            </a:extLst>
          </p:cNvPr>
          <p:cNvSpPr/>
          <p:nvPr/>
        </p:nvSpPr>
        <p:spPr>
          <a:xfrm>
            <a:off x="8330831" y="3118461"/>
            <a:ext cx="2194560" cy="246888"/>
          </a:xfrm>
          <a:prstGeom prst="rect">
            <a:avLst/>
          </a:prstGeom>
          <a:noFill/>
          <a:ln/>
        </p:spPr>
        <p:txBody>
          <a:bodyPr wrap="square" lIns="0" tIns="0" rIns="0" bIns="0" rtlCol="0" anchor="ctr"/>
          <a:lstStyle/>
          <a:p>
            <a:pPr marL="0" indent="0" algn="ctr">
              <a:buNone/>
            </a:pPr>
            <a:r>
              <a:rPr lang="lt-LT" sz="1600" b="1" dirty="0">
                <a:solidFill>
                  <a:srgbClr val="263A4D"/>
                </a:solidFill>
                <a:latin typeface="Trebuchet MS" panose="020B0603020202020204" pitchFamily="34" charset="0"/>
              </a:rPr>
              <a:t>ĮTVIRTINTI</a:t>
            </a:r>
            <a:endParaRPr lang="en-US" sz="1600" dirty="0">
              <a:latin typeface="Trebuchet MS" panose="020B0603020202020204" pitchFamily="34" charset="0"/>
            </a:endParaRPr>
          </a:p>
        </p:txBody>
      </p:sp>
      <p:sp>
        <p:nvSpPr>
          <p:cNvPr id="26" name="Text 21">
            <a:extLst>
              <a:ext uri="{FF2B5EF4-FFF2-40B4-BE49-F238E27FC236}">
                <a16:creationId xmlns:a16="http://schemas.microsoft.com/office/drawing/2014/main" id="{42EE2A21-2651-8238-5F9D-E72DB5B21774}"/>
              </a:ext>
            </a:extLst>
          </p:cNvPr>
          <p:cNvSpPr/>
          <p:nvPr/>
        </p:nvSpPr>
        <p:spPr>
          <a:xfrm>
            <a:off x="8376551" y="3529941"/>
            <a:ext cx="2103120" cy="1417320"/>
          </a:xfrm>
          <a:prstGeom prst="rect">
            <a:avLst/>
          </a:prstGeom>
          <a:noFill/>
          <a:ln/>
        </p:spPr>
        <p:txBody>
          <a:bodyPr wrap="square" lIns="254" tIns="254" rIns="254" bIns="254" rtlCol="0" anchor="t"/>
          <a:lstStyle/>
          <a:p>
            <a:pPr algn="ctr"/>
            <a:r>
              <a:rPr lang="en-US" sz="1400" dirty="0" err="1">
                <a:solidFill>
                  <a:srgbClr val="66727D"/>
                </a:solidFill>
                <a:latin typeface="Trebuchet MS" panose="020B0603020202020204" pitchFamily="34" charset="0"/>
              </a:rPr>
              <a:t>Sėkmingus</a:t>
            </a:r>
            <a:r>
              <a:rPr lang="en-US" sz="1400" dirty="0">
                <a:solidFill>
                  <a:srgbClr val="66727D"/>
                </a:solidFill>
                <a:latin typeface="Trebuchet MS" panose="020B0603020202020204" pitchFamily="34" charset="0"/>
              </a:rPr>
              <a:t> </a:t>
            </a:r>
            <a:r>
              <a:rPr lang="en-US" sz="1400" dirty="0" err="1">
                <a:solidFill>
                  <a:srgbClr val="66727D"/>
                </a:solidFill>
                <a:latin typeface="Trebuchet MS" panose="020B0603020202020204" pitchFamily="34" charset="0"/>
              </a:rPr>
              <a:t>sprendimus</a:t>
            </a:r>
            <a:r>
              <a:rPr lang="en-US" sz="1400" dirty="0">
                <a:solidFill>
                  <a:srgbClr val="66727D"/>
                </a:solidFill>
                <a:latin typeface="Trebuchet MS" panose="020B0603020202020204" pitchFamily="34" charset="0"/>
              </a:rPr>
              <a:t> </a:t>
            </a:r>
            <a:r>
              <a:rPr lang="en-US" sz="1400" dirty="0" err="1">
                <a:solidFill>
                  <a:srgbClr val="66727D"/>
                </a:solidFill>
                <a:latin typeface="Trebuchet MS" panose="020B0603020202020204" pitchFamily="34" charset="0"/>
              </a:rPr>
              <a:t>perkelti</a:t>
            </a:r>
            <a:r>
              <a:rPr lang="en-US" sz="1400" dirty="0">
                <a:solidFill>
                  <a:srgbClr val="66727D"/>
                </a:solidFill>
                <a:latin typeface="Trebuchet MS" panose="020B0603020202020204" pitchFamily="34" charset="0"/>
              </a:rPr>
              <a:t> į </a:t>
            </a:r>
            <a:r>
              <a:rPr lang="en-US" sz="1400" dirty="0" err="1">
                <a:solidFill>
                  <a:srgbClr val="66727D"/>
                </a:solidFill>
                <a:latin typeface="Trebuchet MS" panose="020B0603020202020204" pitchFamily="34" charset="0"/>
              </a:rPr>
              <a:t>teisinį</a:t>
            </a:r>
            <a:r>
              <a:rPr lang="en-US" sz="1400" dirty="0">
                <a:solidFill>
                  <a:srgbClr val="66727D"/>
                </a:solidFill>
                <a:latin typeface="Trebuchet MS" panose="020B0603020202020204" pitchFamily="34" charset="0"/>
              </a:rPr>
              <a:t> </a:t>
            </a:r>
            <a:r>
              <a:rPr lang="en-US" sz="1400" dirty="0" err="1">
                <a:solidFill>
                  <a:srgbClr val="66727D"/>
                </a:solidFill>
                <a:latin typeface="Trebuchet MS" panose="020B0603020202020204" pitchFamily="34" charset="0"/>
              </a:rPr>
              <a:t>reguliavimą</a:t>
            </a:r>
            <a:r>
              <a:rPr lang="en-US" sz="1400" dirty="0">
                <a:solidFill>
                  <a:srgbClr val="66727D"/>
                </a:solidFill>
                <a:latin typeface="Trebuchet MS" panose="020B0603020202020204" pitchFamily="34" charset="0"/>
              </a:rPr>
              <a:t>, </a:t>
            </a:r>
            <a:r>
              <a:rPr lang="en-US" sz="1400" dirty="0" err="1">
                <a:solidFill>
                  <a:srgbClr val="66727D"/>
                </a:solidFill>
                <a:latin typeface="Trebuchet MS" panose="020B0603020202020204" pitchFamily="34" charset="0"/>
              </a:rPr>
              <a:t>stebėseną</a:t>
            </a:r>
            <a:r>
              <a:rPr lang="en-US" sz="1400" dirty="0">
                <a:solidFill>
                  <a:srgbClr val="66727D"/>
                </a:solidFill>
                <a:latin typeface="Trebuchet MS" panose="020B0603020202020204" pitchFamily="34" charset="0"/>
              </a:rPr>
              <a:t> </a:t>
            </a:r>
            <a:r>
              <a:rPr lang="en-US" sz="1400" dirty="0" err="1">
                <a:solidFill>
                  <a:srgbClr val="66727D"/>
                </a:solidFill>
                <a:latin typeface="Trebuchet MS" panose="020B0603020202020204" pitchFamily="34" charset="0"/>
              </a:rPr>
              <a:t>ir</a:t>
            </a:r>
            <a:r>
              <a:rPr lang="en-US" sz="1400" dirty="0">
                <a:solidFill>
                  <a:srgbClr val="66727D"/>
                </a:solidFill>
                <a:latin typeface="Trebuchet MS" panose="020B0603020202020204" pitchFamily="34" charset="0"/>
              </a:rPr>
              <a:t> </a:t>
            </a:r>
            <a:r>
              <a:rPr lang="en-US" sz="1400" dirty="0" err="1">
                <a:solidFill>
                  <a:srgbClr val="66727D"/>
                </a:solidFill>
                <a:latin typeface="Trebuchet MS" panose="020B0603020202020204" pitchFamily="34" charset="0"/>
              </a:rPr>
              <a:t>finansavimo</a:t>
            </a:r>
            <a:r>
              <a:rPr lang="en-US" sz="1400" dirty="0">
                <a:solidFill>
                  <a:srgbClr val="66727D"/>
                </a:solidFill>
                <a:latin typeface="Trebuchet MS" panose="020B0603020202020204" pitchFamily="34" charset="0"/>
              </a:rPr>
              <a:t> </a:t>
            </a:r>
            <a:r>
              <a:rPr lang="en-US" sz="1400" dirty="0" err="1">
                <a:solidFill>
                  <a:srgbClr val="66727D"/>
                </a:solidFill>
                <a:latin typeface="Trebuchet MS" panose="020B0603020202020204" pitchFamily="34" charset="0"/>
              </a:rPr>
              <a:t>modelį</a:t>
            </a:r>
            <a:r>
              <a:rPr lang="en-US" sz="1400" dirty="0">
                <a:solidFill>
                  <a:srgbClr val="66727D"/>
                </a:solidFill>
                <a:latin typeface="Trebuchet MS" panose="020B0603020202020204" pitchFamily="34" charset="0"/>
              </a:rPr>
              <a:t>.</a:t>
            </a:r>
            <a:endParaRPr lang="en-US" sz="1400" dirty="0">
              <a:latin typeface="Trebuchet MS" panose="020B0603020202020204" pitchFamily="34" charset="0"/>
            </a:endParaRPr>
          </a:p>
        </p:txBody>
      </p:sp>
      <p:sp>
        <p:nvSpPr>
          <p:cNvPr id="31" name="Shape 26">
            <a:extLst>
              <a:ext uri="{FF2B5EF4-FFF2-40B4-BE49-F238E27FC236}">
                <a16:creationId xmlns:a16="http://schemas.microsoft.com/office/drawing/2014/main" id="{AB605D87-D650-DDD6-D815-56B594C53D21}"/>
              </a:ext>
            </a:extLst>
          </p:cNvPr>
          <p:cNvSpPr/>
          <p:nvPr/>
        </p:nvSpPr>
        <p:spPr>
          <a:xfrm>
            <a:off x="428171" y="5067808"/>
            <a:ext cx="11400972" cy="955622"/>
          </a:xfrm>
          <a:prstGeom prst="roundRect">
            <a:avLst>
              <a:gd name="adj" fmla="val 8000"/>
            </a:avLst>
          </a:prstGeom>
          <a:solidFill>
            <a:srgbClr val="263A4D"/>
          </a:solidFill>
          <a:ln w="12700">
            <a:solidFill>
              <a:srgbClr val="263A4D"/>
            </a:solidFill>
            <a:prstDash val="solid"/>
          </a:ln>
        </p:spPr>
        <p:txBody>
          <a:bodyPr/>
          <a:lstStyle/>
          <a:p>
            <a:endParaRPr lang="lt-LT" dirty="0"/>
          </a:p>
        </p:txBody>
      </p:sp>
      <p:sp>
        <p:nvSpPr>
          <p:cNvPr id="32" name="Text 27">
            <a:extLst>
              <a:ext uri="{FF2B5EF4-FFF2-40B4-BE49-F238E27FC236}">
                <a16:creationId xmlns:a16="http://schemas.microsoft.com/office/drawing/2014/main" id="{B4FB19C7-34A0-CA09-437B-5A4097DAE3AC}"/>
              </a:ext>
            </a:extLst>
          </p:cNvPr>
          <p:cNvSpPr/>
          <p:nvPr/>
        </p:nvSpPr>
        <p:spPr>
          <a:xfrm>
            <a:off x="550817" y="5250688"/>
            <a:ext cx="11213012" cy="438912"/>
          </a:xfrm>
          <a:prstGeom prst="rect">
            <a:avLst/>
          </a:prstGeom>
          <a:noFill/>
          <a:ln/>
        </p:spPr>
        <p:txBody>
          <a:bodyPr wrap="square" lIns="0" tIns="0" rIns="0" bIns="0" rtlCol="0" anchor="ctr"/>
          <a:lstStyle/>
          <a:p>
            <a:pPr marL="0" indent="0" algn="ctr">
              <a:buNone/>
            </a:pPr>
            <a:r>
              <a:rPr lang="lt-LT" b="1" dirty="0">
                <a:solidFill>
                  <a:srgbClr val="FFFFFF"/>
                </a:solidFill>
                <a:latin typeface="Trebuchet MS" panose="020B0603020202020204" pitchFamily="34" charset="0"/>
              </a:rPr>
              <a:t>Tobulinant BIVP metodą, svarbu mažinti administracinę naštą, kartu išsaugant pagrindinius jo principus – </a:t>
            </a:r>
            <a:br>
              <a:rPr lang="lt-LT" b="1" dirty="0">
                <a:solidFill>
                  <a:srgbClr val="FFFFFF"/>
                </a:solidFill>
                <a:latin typeface="Trebuchet MS" panose="020B0603020202020204" pitchFamily="34" charset="0"/>
              </a:rPr>
            </a:br>
            <a:r>
              <a:rPr lang="lt-LT" b="1" dirty="0">
                <a:solidFill>
                  <a:srgbClr val="FFFFFF"/>
                </a:solidFill>
                <a:latin typeface="Trebuchet MS" panose="020B0603020202020204" pitchFamily="34" charset="0"/>
              </a:rPr>
              <a:t>vietos partnerystę, aktyvų gyventojų įtraukimą ir „iš apačios į viršų“ grindžiamą sprendimų priėmimą.</a:t>
            </a:r>
            <a:endParaRPr lang="en-US" dirty="0">
              <a:latin typeface="Trebuchet MS" panose="020B0603020202020204" pitchFamily="34" charset="0"/>
            </a:endParaRPr>
          </a:p>
        </p:txBody>
      </p:sp>
    </p:spTree>
    <p:extLst>
      <p:ext uri="{BB962C8B-B14F-4D97-AF65-F5344CB8AC3E}">
        <p14:creationId xmlns:p14="http://schemas.microsoft.com/office/powerpoint/2010/main" val="3608944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p:cNvSpPr/>
          <p:nvPr/>
        </p:nvSpPr>
        <p:spPr>
          <a:xfrm>
            <a:off x="11330940" y="5283200"/>
            <a:ext cx="861060" cy="431800"/>
          </a:xfrm>
          <a:prstGeom prst="rect">
            <a:avLst/>
          </a:prstGeom>
          <a:solidFill>
            <a:srgbClr val="D2232A"/>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lt-LT" kern="0">
              <a:solidFill>
                <a:sysClr val="window" lastClr="FFFFFF"/>
              </a:solidFill>
              <a:latin typeface="Cambria"/>
            </a:endParaRPr>
          </a:p>
        </p:txBody>
      </p:sp>
      <p:sp>
        <p:nvSpPr>
          <p:cNvPr id="10" name="Stačiakampis 9"/>
          <p:cNvSpPr/>
          <p:nvPr/>
        </p:nvSpPr>
        <p:spPr>
          <a:xfrm>
            <a:off x="635" y="1566310"/>
            <a:ext cx="1222744" cy="431800"/>
          </a:xfrm>
          <a:prstGeom prst="rect">
            <a:avLst/>
          </a:prstGeom>
          <a:solidFill>
            <a:srgbClr val="D2232A"/>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Bef>
                <a:spcPts val="500"/>
              </a:spcBef>
              <a:spcAft>
                <a:spcPts val="1000"/>
              </a:spcAft>
              <a:defRPr/>
            </a:pPr>
            <a:endParaRPr lang="lt-LT" sz="1000" kern="0">
              <a:solidFill>
                <a:sysClr val="window" lastClr="FFFFFF"/>
              </a:solidFill>
              <a:latin typeface="Cambria"/>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29DF4632-83AF-439C-91F6-CC1E874DE939}"/>
              </a:ext>
            </a:extLst>
          </p:cNvPr>
          <p:cNvSpPr txBox="1"/>
          <p:nvPr/>
        </p:nvSpPr>
        <p:spPr>
          <a:xfrm>
            <a:off x="1232904" y="1772685"/>
            <a:ext cx="10098036" cy="3786165"/>
          </a:xfrm>
          <a:prstGeom prst="rect">
            <a:avLst/>
          </a:prstGeom>
          <a:noFill/>
        </p:spPr>
        <p:txBody>
          <a:bodyPr wrap="square" rtlCol="0">
            <a:spAutoFit/>
          </a:bodyPr>
          <a:lstStyle/>
          <a:p>
            <a:pPr marR="76200" algn="r">
              <a:lnSpc>
                <a:spcPct val="115000"/>
              </a:lnSpc>
              <a:spcBef>
                <a:spcPts val="500"/>
              </a:spcBef>
              <a:spcAft>
                <a:spcPts val="500"/>
              </a:spcAft>
            </a:pPr>
            <a:r>
              <a:rPr lang="lt-LT" sz="2400" b="1"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t>Dėl vertinimui aktualios informacijos kreiptis:</a:t>
            </a:r>
            <a:br>
              <a:rPr lang="lt-LT" sz="2400" b="1"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br>
            <a:r>
              <a:rPr lang="lt-LT" sz="2400" b="1"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t> </a:t>
            </a:r>
          </a:p>
          <a:p>
            <a:pPr marR="76200" algn="r">
              <a:lnSpc>
                <a:spcPct val="115000"/>
              </a:lnSpc>
              <a:spcBef>
                <a:spcPts val="500"/>
              </a:spcBef>
              <a:spcAft>
                <a:spcPts val="500"/>
              </a:spcAft>
            </a:pPr>
            <a:r>
              <a:rPr lang="lt-LT" sz="2000"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t>Jonas Jatkauskas</a:t>
            </a:r>
          </a:p>
          <a:p>
            <a:pPr marR="76200" algn="r">
              <a:lnSpc>
                <a:spcPct val="115000"/>
              </a:lnSpc>
              <a:spcBef>
                <a:spcPts val="500"/>
              </a:spcBef>
              <a:spcAft>
                <a:spcPts val="500"/>
              </a:spcAft>
            </a:pPr>
            <a:r>
              <a:rPr lang="lt-LT" sz="2000"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t>UAB „BGI Consulting“ direktorius</a:t>
            </a:r>
          </a:p>
          <a:p>
            <a:pPr marR="76200" algn="r">
              <a:lnSpc>
                <a:spcPct val="115000"/>
              </a:lnSpc>
              <a:spcBef>
                <a:spcPts val="500"/>
              </a:spcBef>
              <a:spcAft>
                <a:spcPts val="500"/>
              </a:spcAft>
            </a:pPr>
            <a:r>
              <a:rPr lang="lt-LT" sz="2000"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t>Aukštaičių g. 7, LT-11341, Vilnius</a:t>
            </a:r>
          </a:p>
          <a:p>
            <a:pPr marR="76200" algn="r">
              <a:lnSpc>
                <a:spcPct val="115000"/>
              </a:lnSpc>
              <a:spcBef>
                <a:spcPts val="500"/>
              </a:spcBef>
              <a:spcAft>
                <a:spcPts val="500"/>
              </a:spcAft>
            </a:pPr>
            <a:r>
              <a:rPr lang="lt-LT" sz="2000"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t>El. p.: </a:t>
            </a:r>
            <a:r>
              <a:rPr lang="lt-LT" sz="2000" u="sng" dirty="0">
                <a:solidFill>
                  <a:schemeClr val="tx2"/>
                </a:solidFill>
                <a:latin typeface="Cambria" panose="020405030504060302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jonas</a:t>
            </a:r>
            <a:r>
              <a:rPr lang="en-US" sz="2000" u="sng" dirty="0">
                <a:solidFill>
                  <a:schemeClr val="tx2"/>
                </a:solidFill>
                <a:latin typeface="Cambria" panose="020405030504060302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@bgiconsulting.lt</a:t>
            </a:r>
            <a:r>
              <a:rPr lang="en-US" sz="2000" u="sng"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t> </a:t>
            </a:r>
            <a:endParaRPr lang="lt-LT" sz="2000" dirty="0">
              <a:solidFill>
                <a:schemeClr val="tx2"/>
              </a:solidFill>
              <a:latin typeface="Cambria" panose="02040503050406030204" pitchFamily="18" charset="0"/>
              <a:ea typeface="Times New Roman" panose="02020603050405020304" pitchFamily="18" charset="0"/>
              <a:cs typeface="Times New Roman" panose="02020603050405020304" pitchFamily="18" charset="0"/>
            </a:endParaRPr>
          </a:p>
          <a:p>
            <a:pPr marR="76200" algn="r">
              <a:lnSpc>
                <a:spcPct val="115000"/>
              </a:lnSpc>
              <a:spcBef>
                <a:spcPts val="500"/>
              </a:spcBef>
              <a:spcAft>
                <a:spcPts val="500"/>
              </a:spcAft>
            </a:pPr>
            <a:r>
              <a:rPr lang="en-GB" sz="2000" u="sng" dirty="0">
                <a:solidFill>
                  <a:schemeClr val="tx2"/>
                </a:solidFill>
                <a:latin typeface="Cambria" panose="02040503050406030204" pitchFamily="18"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www.bgiconsulting.lt</a:t>
            </a:r>
            <a:r>
              <a:rPr lang="en-GB" sz="2000" dirty="0">
                <a:solidFill>
                  <a:schemeClr val="tx2"/>
                </a:solidFill>
                <a:latin typeface="Cambria" panose="02040503050406030204" pitchFamily="18" charset="0"/>
                <a:ea typeface="Times New Roman" panose="02020603050405020304" pitchFamily="18" charset="0"/>
                <a:cs typeface="Times New Roman" panose="02020603050405020304" pitchFamily="18" charset="0"/>
              </a:rPr>
              <a:t> </a:t>
            </a:r>
            <a:endParaRPr lang="lt-LT" sz="2000" dirty="0">
              <a:solidFill>
                <a:schemeClr val="tx2"/>
              </a:solidFill>
              <a:latin typeface="Cambria" panose="02040503050406030204" pitchFamily="18" charset="0"/>
              <a:ea typeface="Times New Roman" panose="02020603050405020304" pitchFamily="18" charset="0"/>
              <a:cs typeface="Times New Roman" panose="02020603050405020304" pitchFamily="18" charset="0"/>
            </a:endParaRPr>
          </a:p>
          <a:p>
            <a:pPr marL="214313" indent="-214313" algn="just">
              <a:buFont typeface="Wingdings" panose="05000000000000000000" pitchFamily="2" charset="2"/>
              <a:buChar char="q"/>
            </a:pPr>
            <a:endParaRPr lang="lt-LT" sz="2400" dirty="0">
              <a:latin typeface="Cambria" panose="02040503050406030204" pitchFamily="18" charset="0"/>
              <a:ea typeface="Cambria" panose="02040503050406030204" pitchFamily="18" charset="0"/>
            </a:endParaRPr>
          </a:p>
        </p:txBody>
      </p:sp>
      <p:sp>
        <p:nvSpPr>
          <p:cNvPr id="3" name="Stačiakampis 2">
            <a:extLst>
              <a:ext uri="{FF2B5EF4-FFF2-40B4-BE49-F238E27FC236}">
                <a16:creationId xmlns:a16="http://schemas.microsoft.com/office/drawing/2014/main" id="{76AE77CA-DF26-2FA7-526B-D59FC1E23E0C}"/>
              </a:ext>
            </a:extLst>
          </p:cNvPr>
          <p:cNvSpPr/>
          <p:nvPr/>
        </p:nvSpPr>
        <p:spPr>
          <a:xfrm>
            <a:off x="0" y="251552"/>
            <a:ext cx="12192000" cy="538099"/>
          </a:xfrm>
          <a:prstGeom prst="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AC1FA3E8-A393-82C2-ABAF-2FF55E6B177D}"/>
              </a:ext>
            </a:extLst>
          </p:cNvPr>
          <p:cNvSpPr txBox="1">
            <a:spLocks/>
          </p:cNvSpPr>
          <p:nvPr/>
        </p:nvSpPr>
        <p:spPr>
          <a:xfrm>
            <a:off x="217502" y="325665"/>
            <a:ext cx="11113438" cy="431800"/>
          </a:xfrm>
          <a:prstGeom prst="rect">
            <a:avLst/>
          </a:prstGeom>
          <a:solidFill>
            <a:schemeClr val="tx1">
              <a:lumMod val="40000"/>
              <a:lumOff val="60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lt-LT" sz="2800" dirty="0">
                <a:solidFill>
                  <a:schemeClr val="bg1"/>
                </a:solidFill>
                <a:latin typeface="Trebuchet MS" panose="020B0603020202020204" pitchFamily="34" charset="0"/>
              </a:rPr>
              <a:t>KONTAKTINĖ INFORMACIJA</a:t>
            </a:r>
          </a:p>
        </p:txBody>
      </p:sp>
    </p:spTree>
    <p:extLst>
      <p:ext uri="{BB962C8B-B14F-4D97-AF65-F5344CB8AC3E}">
        <p14:creationId xmlns:p14="http://schemas.microsoft.com/office/powerpoint/2010/main" val="2500770243"/>
      </p:ext>
    </p:extLst>
  </p:cSld>
  <p:clrMapOvr>
    <a:masterClrMapping/>
  </p:clrMapOvr>
</p:sld>
</file>

<file path=ppt/theme/theme1.xml><?xml version="1.0" encoding="utf-8"?>
<a:theme xmlns:a="http://schemas.openxmlformats.org/drawingml/2006/main" name="„Office“ tema">
  <a:themeElements>
    <a:clrScheme name="ES">
      <a:dk1>
        <a:srgbClr val="3F80C2"/>
      </a:dk1>
      <a:lt1>
        <a:sysClr val="window" lastClr="FFFFFF"/>
      </a:lt1>
      <a:dk2>
        <a:srgbClr val="000000"/>
      </a:dk2>
      <a:lt2>
        <a:srgbClr val="F7E7D3"/>
      </a:lt2>
      <a:accent1>
        <a:srgbClr val="00ACDB"/>
      </a:accent1>
      <a:accent2>
        <a:srgbClr val="D85D58"/>
      </a:accent2>
      <a:accent3>
        <a:srgbClr val="26BAA8"/>
      </a:accent3>
      <a:accent4>
        <a:srgbClr val="F68A42"/>
      </a:accent4>
      <a:accent5>
        <a:srgbClr val="5B9BD5"/>
      </a:accent5>
      <a:accent6>
        <a:srgbClr val="98CA3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EC27593F7CE32488644236B65325095" ma:contentTypeVersion="16" ma:contentTypeDescription="Create a new document." ma:contentTypeScope="" ma:versionID="74a86c70376d05dbb490448e967c90ea">
  <xsd:schema xmlns:xsd="http://www.w3.org/2001/XMLSchema" xmlns:xs="http://www.w3.org/2001/XMLSchema" xmlns:p="http://schemas.microsoft.com/office/2006/metadata/properties" xmlns:ns2="aa9e6e09-e6d7-4e1d-8b4f-f6925042cf8c" xmlns:ns3="2b41295b-4a78-4db4-b0ce-1c0c63904a83" targetNamespace="http://schemas.microsoft.com/office/2006/metadata/properties" ma:root="true" ma:fieldsID="a3609369ae0d55c9f2dada6a1ae0c060" ns2:_="" ns3:_="">
    <xsd:import namespace="aa9e6e09-e6d7-4e1d-8b4f-f6925042cf8c"/>
    <xsd:import namespace="2b41295b-4a78-4db4-b0ce-1c0c63904a8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9e6e09-e6d7-4e1d-8b4f-f6925042c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8403b0b-d9bd-45c8-b1ab-bc3073bb6d9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41295b-4a78-4db4-b0ce-1c0c63904a8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594155c8-b76f-4c60-92a0-aa6fa8260698}" ma:internalName="TaxCatchAll" ma:showField="CatchAllData" ma:web="2b41295b-4a78-4db4-b0ce-1c0c63904a8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a9e6e09-e6d7-4e1d-8b4f-f6925042cf8c">
      <Terms xmlns="http://schemas.microsoft.com/office/infopath/2007/PartnerControls"/>
    </lcf76f155ced4ddcb4097134ff3c332f>
    <TaxCatchAll xmlns="2b41295b-4a78-4db4-b0ce-1c0c63904a83" xsi:nil="true"/>
  </documentManagement>
</p:properties>
</file>

<file path=customXml/itemProps1.xml><?xml version="1.0" encoding="utf-8"?>
<ds:datastoreItem xmlns:ds="http://schemas.openxmlformats.org/officeDocument/2006/customXml" ds:itemID="{4DBEA318-FD74-4B39-A287-B6D1E94E0B27}">
  <ds:schemaRefs>
    <ds:schemaRef ds:uri="http://schemas.microsoft.com/sharepoint/v3/contenttype/forms"/>
  </ds:schemaRefs>
</ds:datastoreItem>
</file>

<file path=customXml/itemProps2.xml><?xml version="1.0" encoding="utf-8"?>
<ds:datastoreItem xmlns:ds="http://schemas.openxmlformats.org/officeDocument/2006/customXml" ds:itemID="{0BBBEEEC-1F2B-4573-904C-24947200F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9e6e09-e6d7-4e1d-8b4f-f6925042cf8c"/>
    <ds:schemaRef ds:uri="2b41295b-4a78-4db4-b0ce-1c0c63904a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592C8C6-4F73-402E-A9E7-CC1B5EDBAF95}">
  <ds:schemaRefs>
    <ds:schemaRef ds:uri="http://schemas.microsoft.com/office/2006/metadata/properties"/>
    <ds:schemaRef ds:uri="http://schemas.microsoft.com/office/infopath/2007/PartnerControls"/>
    <ds:schemaRef ds:uri="aa9e6e09-e6d7-4e1d-8b4f-f6925042cf8c"/>
    <ds:schemaRef ds:uri="2b41295b-4a78-4db4-b0ce-1c0c63904a83"/>
  </ds:schemaRefs>
</ds:datastoreItem>
</file>

<file path=docProps/app.xml><?xml version="1.0" encoding="utf-8"?>
<Properties xmlns="http://schemas.openxmlformats.org/officeDocument/2006/extended-properties" xmlns:vt="http://schemas.openxmlformats.org/officeDocument/2006/docPropsVTypes">
  <TotalTime>156</TotalTime>
  <Words>1504</Words>
  <Application>Microsoft Office PowerPoint</Application>
  <PresentationFormat>Plačiaekranė</PresentationFormat>
  <Paragraphs>206</Paragraphs>
  <Slides>16</Slides>
  <Notes>16</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16</vt:i4>
      </vt:variant>
    </vt:vector>
  </HeadingPairs>
  <TitlesOfParts>
    <vt:vector size="23" baseType="lpstr">
      <vt:lpstr>Arial</vt:lpstr>
      <vt:lpstr>Calibri</vt:lpstr>
      <vt:lpstr>Cambria</vt:lpstr>
      <vt:lpstr>Symbol</vt:lpstr>
      <vt:lpstr>Trebuchet MS</vt:lpstr>
      <vt:lpstr>Wingdings</vt:lpstr>
      <vt:lpstr>„Office“ tema</vt:lpstr>
      <vt:lpstr>BENDRUOMENĖS INICIJUOTOS VIETOS PLĖTROS METODO TAIKYMO TARPINIS (PAŽANGOS) VERTINIMO REZULTATŲ PRISTATYMAS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Martynas Švarcas</dc:creator>
  <cp:lastModifiedBy>Vaida Plavinskaitė | BGI</cp:lastModifiedBy>
  <cp:revision>4</cp:revision>
  <dcterms:created xsi:type="dcterms:W3CDTF">2022-12-11T20:28:05Z</dcterms:created>
  <dcterms:modified xsi:type="dcterms:W3CDTF">2026-10-27T07:56:00Z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0x010100AEC27593F7CE32488644236B65325095</vt:lpwstr>
  </property>
  <property fmtid="{D5CDD505-2E9C-101B-9397-08002B2CF9AE}" pid="3" name="MediaServiceImageTags">
    <vt:lpwstr/>
  </property>
</Properties>
</file>